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446" r:id="rId3"/>
    <p:sldId id="449" r:id="rId4"/>
    <p:sldId id="450" r:id="rId5"/>
    <p:sldId id="447" r:id="rId6"/>
    <p:sldId id="454" r:id="rId7"/>
    <p:sldId id="455" r:id="rId8"/>
    <p:sldId id="456" r:id="rId9"/>
    <p:sldId id="451" r:id="rId10"/>
    <p:sldId id="457" r:id="rId11"/>
    <p:sldId id="459" r:id="rId12"/>
    <p:sldId id="460" r:id="rId13"/>
    <p:sldId id="461" r:id="rId14"/>
    <p:sldId id="458" r:id="rId15"/>
    <p:sldId id="452" r:id="rId16"/>
    <p:sldId id="462" r:id="rId17"/>
    <p:sldId id="463" r:id="rId18"/>
    <p:sldId id="464" r:id="rId19"/>
    <p:sldId id="465" r:id="rId20"/>
    <p:sldId id="453" r:id="rId21"/>
    <p:sldId id="466" r:id="rId22"/>
    <p:sldId id="467" r:id="rId23"/>
    <p:sldId id="468" r:id="rId24"/>
    <p:sldId id="469" r:id="rId25"/>
    <p:sldId id="470" r:id="rId26"/>
    <p:sldId id="44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E1EB"/>
    <a:srgbClr val="050004"/>
    <a:srgbClr val="FAE022"/>
    <a:srgbClr val="91A0C9"/>
    <a:srgbClr val="FCEE7C"/>
    <a:srgbClr val="EAD13B"/>
    <a:srgbClr val="F18933"/>
    <a:srgbClr val="658862"/>
    <a:srgbClr val="4C6D5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42" autoAdjust="0"/>
    <p:restoredTop sz="89692" autoAdjust="0"/>
  </p:normalViewPr>
  <p:slideViewPr>
    <p:cSldViewPr snapToGrid="0">
      <p:cViewPr>
        <p:scale>
          <a:sx n="75" d="100"/>
          <a:sy n="75" d="100"/>
        </p:scale>
        <p:origin x="-1704"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006004" y="67338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000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8" name="矩形 7"/>
          <p:cNvSpPr/>
          <p:nvPr/>
        </p:nvSpPr>
        <p:spPr>
          <a:xfrm>
            <a:off x="1549400" y="2277345"/>
            <a:ext cx="9143999" cy="1107996"/>
          </a:xfrm>
          <a:prstGeom prst="rect">
            <a:avLst/>
          </a:prstGeom>
        </p:spPr>
        <p:txBody>
          <a:bodyPr wrap="square">
            <a:spAutoFit/>
          </a:bodyPr>
          <a:lstStyle/>
          <a:p>
            <a:pPr algn="ctr"/>
            <a:r>
              <a:rPr lang="zh-CN" altLang="en-US" sz="6600" b="1" i="1" spc="300" dirty="0">
                <a:solidFill>
                  <a:schemeClr val="bg1"/>
                </a:solidFill>
                <a:cs typeface="+mn-ea"/>
                <a:sym typeface="+mn-lt"/>
              </a:rPr>
              <a:t>抽</a:t>
            </a:r>
            <a:r>
              <a:rPr lang="zh-CN" altLang="en-US" sz="6600" b="1" i="1" spc="300" dirty="0" smtClean="0">
                <a:solidFill>
                  <a:schemeClr val="bg1"/>
                </a:solidFill>
                <a:cs typeface="+mn-ea"/>
                <a:sym typeface="+mn-lt"/>
              </a:rPr>
              <a:t>象空间科技</a:t>
            </a:r>
            <a:r>
              <a:rPr lang="en-US" altLang="zh-CN" sz="6600" b="1" i="1" spc="300" dirty="0" smtClean="0">
                <a:solidFill>
                  <a:schemeClr val="bg1"/>
                </a:solidFill>
                <a:cs typeface="+mn-ea"/>
                <a:sym typeface="+mn-lt"/>
              </a:rPr>
              <a:t>PPT</a:t>
            </a:r>
            <a:r>
              <a:rPr lang="zh-CN" altLang="en-US" sz="6600" b="1" i="1" spc="300" dirty="0" smtClean="0">
                <a:solidFill>
                  <a:schemeClr val="bg1"/>
                </a:solidFill>
                <a:cs typeface="+mn-ea"/>
                <a:sym typeface="+mn-lt"/>
              </a:rPr>
              <a:t>模板</a:t>
            </a:r>
            <a:endParaRPr lang="zh-CN" altLang="en-US" sz="6600" b="1" i="1" spc="300" dirty="0">
              <a:solidFill>
                <a:schemeClr val="bg1"/>
              </a:solidFill>
              <a:cs typeface="+mn-ea"/>
              <a:sym typeface="+mn-lt"/>
            </a:endParaRPr>
          </a:p>
        </p:txBody>
      </p:sp>
      <p:sp>
        <p:nvSpPr>
          <p:cNvPr id="9" name="文本框 8"/>
          <p:cNvSpPr txBox="1"/>
          <p:nvPr/>
        </p:nvSpPr>
        <p:spPr>
          <a:xfrm>
            <a:off x="3287860" y="3437631"/>
            <a:ext cx="6021239" cy="523220"/>
          </a:xfrm>
          <a:prstGeom prst="rect">
            <a:avLst/>
          </a:prstGeom>
          <a:noFill/>
        </p:spPr>
        <p:txBody>
          <a:bodyPr wrap="square" rtlCol="0">
            <a:spAutoFit/>
          </a:bodyPr>
          <a:lstStyle/>
          <a:p>
            <a:pPr algn="ctr"/>
            <a:r>
              <a:rPr lang="en-US" altLang="zh-CN" sz="1400" dirty="0">
                <a:solidFill>
                  <a:schemeClr val="bg1"/>
                </a:solidFill>
                <a:cs typeface="+mn-ea"/>
                <a:sym typeface="+mn-lt"/>
              </a:rPr>
              <a:t> Life isn't about waiting for the storm to pass. it's about learning to dance Life isn't it's about learning to dance in the rain.</a:t>
            </a:r>
            <a:endParaRPr lang="zh-CN" altLang="en-US" sz="1400" dirty="0">
              <a:solidFill>
                <a:schemeClr val="bg1"/>
              </a:solidFill>
              <a:cs typeface="+mn-ea"/>
              <a:sym typeface="+mn-lt"/>
            </a:endParaRPr>
          </a:p>
        </p:txBody>
      </p:sp>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grpSp>
        <p:nvGrpSpPr>
          <p:cNvPr id="14" name="组合 13"/>
          <p:cNvGrpSpPr/>
          <p:nvPr/>
        </p:nvGrpSpPr>
        <p:grpSpPr>
          <a:xfrm>
            <a:off x="1051275" y="1994156"/>
            <a:ext cx="4992323" cy="4007067"/>
            <a:chOff x="1849438" y="1806752"/>
            <a:chExt cx="4248472" cy="3410017"/>
          </a:xfrm>
        </p:grpSpPr>
        <p:grpSp>
          <p:nvGrpSpPr>
            <p:cNvPr id="15" name="组合 14"/>
            <p:cNvGrpSpPr/>
            <p:nvPr/>
          </p:nvGrpSpPr>
          <p:grpSpPr>
            <a:xfrm>
              <a:off x="1849438" y="1806752"/>
              <a:ext cx="4248472" cy="3154784"/>
              <a:chOff x="4427984" y="1245228"/>
              <a:chExt cx="4032448" cy="3154784"/>
            </a:xfrm>
          </p:grpSpPr>
          <p:cxnSp>
            <p:nvCxnSpPr>
              <p:cNvPr id="33" name="直接连接符 32"/>
              <p:cNvCxnSpPr/>
              <p:nvPr/>
            </p:nvCxnSpPr>
            <p:spPr>
              <a:xfrm>
                <a:off x="5004048" y="136888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004048" y="169893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04048" y="202899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004048" y="235904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04048" y="2689104"/>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04048" y="3019160"/>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004048" y="3349216"/>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4048" y="367927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004048" y="4009328"/>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004048" y="4339382"/>
                <a:ext cx="345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15"/>
              <p:cNvSpPr txBox="1"/>
              <p:nvPr/>
            </p:nvSpPr>
            <p:spPr>
              <a:xfrm>
                <a:off x="4427984" y="1245228"/>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1000</a:t>
                </a:r>
                <a:endParaRPr lang="zh-CN" altLang="en-US" sz="1300" dirty="0">
                  <a:solidFill>
                    <a:schemeClr val="bg1"/>
                  </a:solidFill>
                  <a:cs typeface="+mn-ea"/>
                  <a:sym typeface="+mn-lt"/>
                </a:endParaRPr>
              </a:p>
            </p:txBody>
          </p:sp>
          <p:sp>
            <p:nvSpPr>
              <p:cNvPr id="44" name="TextBox 16"/>
              <p:cNvSpPr txBox="1"/>
              <p:nvPr/>
            </p:nvSpPr>
            <p:spPr>
              <a:xfrm>
                <a:off x="4427984" y="1568113"/>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900</a:t>
                </a:r>
                <a:endParaRPr lang="zh-CN" altLang="en-US" sz="1300" dirty="0">
                  <a:solidFill>
                    <a:schemeClr val="bg1"/>
                  </a:solidFill>
                  <a:cs typeface="+mn-ea"/>
                  <a:sym typeface="+mn-lt"/>
                </a:endParaRPr>
              </a:p>
            </p:txBody>
          </p:sp>
          <p:sp>
            <p:nvSpPr>
              <p:cNvPr id="45" name="TextBox 17"/>
              <p:cNvSpPr txBox="1"/>
              <p:nvPr/>
            </p:nvSpPr>
            <p:spPr>
              <a:xfrm>
                <a:off x="4427984" y="1890998"/>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800</a:t>
                </a:r>
                <a:endParaRPr lang="zh-CN" altLang="en-US" sz="1300" dirty="0">
                  <a:solidFill>
                    <a:schemeClr val="bg1"/>
                  </a:solidFill>
                  <a:cs typeface="+mn-ea"/>
                  <a:sym typeface="+mn-lt"/>
                </a:endParaRPr>
              </a:p>
            </p:txBody>
          </p:sp>
          <p:sp>
            <p:nvSpPr>
              <p:cNvPr id="46" name="TextBox 18"/>
              <p:cNvSpPr txBox="1"/>
              <p:nvPr/>
            </p:nvSpPr>
            <p:spPr>
              <a:xfrm>
                <a:off x="4427984" y="2213883"/>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700</a:t>
                </a:r>
                <a:endParaRPr lang="zh-CN" altLang="en-US" sz="1300" dirty="0">
                  <a:solidFill>
                    <a:schemeClr val="bg1"/>
                  </a:solidFill>
                  <a:cs typeface="+mn-ea"/>
                  <a:sym typeface="+mn-lt"/>
                </a:endParaRPr>
              </a:p>
            </p:txBody>
          </p:sp>
          <p:sp>
            <p:nvSpPr>
              <p:cNvPr id="47" name="TextBox 19"/>
              <p:cNvSpPr txBox="1"/>
              <p:nvPr/>
            </p:nvSpPr>
            <p:spPr>
              <a:xfrm>
                <a:off x="4427984" y="2536768"/>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600</a:t>
                </a:r>
                <a:endParaRPr lang="zh-CN" altLang="en-US" sz="1300" dirty="0">
                  <a:solidFill>
                    <a:schemeClr val="bg1"/>
                  </a:solidFill>
                  <a:cs typeface="+mn-ea"/>
                  <a:sym typeface="+mn-lt"/>
                </a:endParaRPr>
              </a:p>
            </p:txBody>
          </p:sp>
          <p:sp>
            <p:nvSpPr>
              <p:cNvPr id="48" name="TextBox 20"/>
              <p:cNvSpPr txBox="1"/>
              <p:nvPr/>
            </p:nvSpPr>
            <p:spPr>
              <a:xfrm>
                <a:off x="4427984" y="2859653"/>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500</a:t>
                </a:r>
                <a:endParaRPr lang="zh-CN" altLang="en-US" sz="1300" dirty="0">
                  <a:solidFill>
                    <a:schemeClr val="bg1"/>
                  </a:solidFill>
                  <a:cs typeface="+mn-ea"/>
                  <a:sym typeface="+mn-lt"/>
                </a:endParaRPr>
              </a:p>
            </p:txBody>
          </p:sp>
          <p:sp>
            <p:nvSpPr>
              <p:cNvPr id="49" name="TextBox 21"/>
              <p:cNvSpPr txBox="1"/>
              <p:nvPr/>
            </p:nvSpPr>
            <p:spPr>
              <a:xfrm>
                <a:off x="4427984" y="3182538"/>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400</a:t>
                </a:r>
                <a:endParaRPr lang="zh-CN" altLang="en-US" sz="1300" dirty="0">
                  <a:solidFill>
                    <a:schemeClr val="bg1"/>
                  </a:solidFill>
                  <a:cs typeface="+mn-ea"/>
                  <a:sym typeface="+mn-lt"/>
                </a:endParaRPr>
              </a:p>
            </p:txBody>
          </p:sp>
          <p:sp>
            <p:nvSpPr>
              <p:cNvPr id="50" name="TextBox 22"/>
              <p:cNvSpPr txBox="1"/>
              <p:nvPr/>
            </p:nvSpPr>
            <p:spPr>
              <a:xfrm>
                <a:off x="4427984" y="3505423"/>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300</a:t>
                </a:r>
                <a:endParaRPr lang="zh-CN" altLang="en-US" sz="1300" dirty="0">
                  <a:solidFill>
                    <a:schemeClr val="bg1"/>
                  </a:solidFill>
                  <a:cs typeface="+mn-ea"/>
                  <a:sym typeface="+mn-lt"/>
                </a:endParaRPr>
              </a:p>
            </p:txBody>
          </p:sp>
          <p:sp>
            <p:nvSpPr>
              <p:cNvPr id="51" name="TextBox 23"/>
              <p:cNvSpPr txBox="1"/>
              <p:nvPr/>
            </p:nvSpPr>
            <p:spPr>
              <a:xfrm>
                <a:off x="4427984" y="3828308"/>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200</a:t>
                </a:r>
                <a:endParaRPr lang="zh-CN" altLang="en-US" sz="1300" dirty="0">
                  <a:solidFill>
                    <a:schemeClr val="bg1"/>
                  </a:solidFill>
                  <a:cs typeface="+mn-ea"/>
                  <a:sym typeface="+mn-lt"/>
                </a:endParaRPr>
              </a:p>
            </p:txBody>
          </p:sp>
          <p:sp>
            <p:nvSpPr>
              <p:cNvPr id="52" name="TextBox 24"/>
              <p:cNvSpPr txBox="1"/>
              <p:nvPr/>
            </p:nvSpPr>
            <p:spPr>
              <a:xfrm>
                <a:off x="4427984" y="4151190"/>
                <a:ext cx="576064" cy="248822"/>
              </a:xfrm>
              <a:prstGeom prst="rect">
                <a:avLst/>
              </a:prstGeom>
              <a:noFill/>
            </p:spPr>
            <p:txBody>
              <a:bodyPr wrap="square" rtlCol="0">
                <a:spAutoFit/>
              </a:bodyPr>
              <a:lstStyle/>
              <a:p>
                <a:pPr algn="ctr"/>
                <a:r>
                  <a:rPr lang="en-US" altLang="zh-CN" sz="1300" dirty="0">
                    <a:solidFill>
                      <a:schemeClr val="bg1"/>
                    </a:solidFill>
                    <a:cs typeface="+mn-ea"/>
                    <a:sym typeface="+mn-lt"/>
                  </a:rPr>
                  <a:t>100</a:t>
                </a:r>
                <a:endParaRPr lang="zh-CN" altLang="en-US" sz="1300" dirty="0">
                  <a:solidFill>
                    <a:schemeClr val="bg1"/>
                  </a:solidFill>
                  <a:cs typeface="+mn-ea"/>
                  <a:sym typeface="+mn-lt"/>
                </a:endParaRPr>
              </a:p>
            </p:txBody>
          </p:sp>
        </p:grpSp>
        <p:sp>
          <p:nvSpPr>
            <p:cNvPr id="16" name="矩形 2"/>
            <p:cNvSpPr/>
            <p:nvPr/>
          </p:nvSpPr>
          <p:spPr>
            <a:xfrm>
              <a:off x="3073000" y="3465630"/>
              <a:ext cx="288000" cy="1440000"/>
            </a:xfrm>
            <a:prstGeom prst="rect">
              <a:avLst/>
            </a:prstGeom>
            <a:solidFill>
              <a:srgbClr val="D0E1EB">
                <a:alpha val="50000"/>
              </a:srgbClr>
            </a:soli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bg1"/>
                </a:solidFill>
                <a:cs typeface="+mn-ea"/>
                <a:sym typeface="+mn-lt"/>
              </a:endParaRPr>
            </a:p>
          </p:txBody>
        </p:sp>
        <p:sp>
          <p:nvSpPr>
            <p:cNvPr id="17" name="矩形 4"/>
            <p:cNvSpPr/>
            <p:nvPr/>
          </p:nvSpPr>
          <p:spPr>
            <a:xfrm>
              <a:off x="3913285" y="3717630"/>
              <a:ext cx="288000" cy="1188000"/>
            </a:xfrm>
            <a:prstGeom prst="rect">
              <a:avLst/>
            </a:prstGeom>
            <a:solidFill>
              <a:srgbClr val="D0E1EB">
                <a:alpha val="50000"/>
              </a:srgbClr>
            </a:soli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bg1"/>
                </a:solidFill>
                <a:cs typeface="+mn-ea"/>
                <a:sym typeface="+mn-lt"/>
              </a:endParaRPr>
            </a:p>
          </p:txBody>
        </p:sp>
        <p:sp>
          <p:nvSpPr>
            <p:cNvPr id="18" name="矩形 6"/>
            <p:cNvSpPr/>
            <p:nvPr/>
          </p:nvSpPr>
          <p:spPr>
            <a:xfrm>
              <a:off x="4753570" y="3213630"/>
              <a:ext cx="288000" cy="1692000"/>
            </a:xfrm>
            <a:prstGeom prst="rect">
              <a:avLst/>
            </a:prstGeom>
            <a:solidFill>
              <a:srgbClr val="D0E1EB">
                <a:alpha val="50000"/>
              </a:srgbClr>
            </a:soli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bg1"/>
                </a:solidFill>
                <a:cs typeface="+mn-ea"/>
                <a:sym typeface="+mn-lt"/>
              </a:endParaRPr>
            </a:p>
          </p:txBody>
        </p:sp>
        <p:sp>
          <p:nvSpPr>
            <p:cNvPr id="19" name="矩形 18"/>
            <p:cNvSpPr/>
            <p:nvPr/>
          </p:nvSpPr>
          <p:spPr>
            <a:xfrm>
              <a:off x="5593854" y="2673656"/>
              <a:ext cx="288000" cy="2232000"/>
            </a:xfrm>
            <a:prstGeom prst="rect">
              <a:avLst/>
            </a:prstGeom>
            <a:solidFill>
              <a:srgbClr val="D0E1EB">
                <a:alpha val="50000"/>
              </a:srgbClr>
            </a:solidFill>
            <a:ln>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rtlCol="0" anchor="ctr"/>
            <a:lstStyle/>
            <a:p>
              <a:pPr algn="ctr"/>
              <a:endParaRPr lang="zh-CN" altLang="en-US">
                <a:solidFill>
                  <a:schemeClr val="bg1"/>
                </a:solidFill>
                <a:cs typeface="+mn-ea"/>
                <a:sym typeface="+mn-lt"/>
              </a:endParaRPr>
            </a:p>
          </p:txBody>
        </p:sp>
        <p:sp>
          <p:nvSpPr>
            <p:cNvPr id="20" name="15"/>
            <p:cNvSpPr txBox="1"/>
            <p:nvPr/>
          </p:nvSpPr>
          <p:spPr>
            <a:xfrm>
              <a:off x="2913246" y="3160525"/>
              <a:ext cx="581400" cy="257691"/>
            </a:xfrm>
            <a:prstGeom prst="rect">
              <a:avLst/>
            </a:prstGeom>
            <a:noFill/>
          </p:spPr>
          <p:txBody>
            <a:bodyPr wrap="square" lIns="101764" tIns="50880" rIns="101764" bIns="50880" rtlCol="0">
              <a:spAutoFit/>
            </a:bodyPr>
            <a:lstStyle/>
            <a:p>
              <a:pPr algn="ctr"/>
              <a:r>
                <a:rPr lang="en-US" altLang="zh-CN" sz="1300" b="1" dirty="0">
                  <a:solidFill>
                    <a:schemeClr val="bg1"/>
                  </a:solidFill>
                  <a:cs typeface="+mn-ea"/>
                  <a:sym typeface="+mn-lt"/>
                </a:rPr>
                <a:t>530</a:t>
              </a:r>
              <a:endParaRPr lang="zh-CN" altLang="en-US" sz="1300" b="1" dirty="0">
                <a:solidFill>
                  <a:schemeClr val="bg1"/>
                </a:solidFill>
                <a:cs typeface="+mn-ea"/>
                <a:sym typeface="+mn-lt"/>
              </a:endParaRPr>
            </a:p>
          </p:txBody>
        </p:sp>
        <p:sp>
          <p:nvSpPr>
            <p:cNvPr id="21" name="12"/>
            <p:cNvSpPr txBox="1"/>
            <p:nvPr/>
          </p:nvSpPr>
          <p:spPr>
            <a:xfrm>
              <a:off x="3769611" y="3427190"/>
              <a:ext cx="581400" cy="257691"/>
            </a:xfrm>
            <a:prstGeom prst="rect">
              <a:avLst/>
            </a:prstGeom>
            <a:noFill/>
          </p:spPr>
          <p:txBody>
            <a:bodyPr wrap="square" lIns="101764" tIns="50880" rIns="101764" bIns="50880" rtlCol="0">
              <a:spAutoFit/>
            </a:bodyPr>
            <a:lstStyle/>
            <a:p>
              <a:pPr algn="ctr"/>
              <a:r>
                <a:rPr lang="en-US" altLang="zh-CN" sz="1300" b="1" dirty="0">
                  <a:solidFill>
                    <a:schemeClr val="bg1"/>
                  </a:solidFill>
                  <a:cs typeface="+mn-ea"/>
                  <a:sym typeface="+mn-lt"/>
                </a:rPr>
                <a:t>460</a:t>
              </a:r>
              <a:endParaRPr lang="zh-CN" altLang="en-US" sz="1300" b="1" dirty="0">
                <a:solidFill>
                  <a:schemeClr val="bg1"/>
                </a:solidFill>
                <a:cs typeface="+mn-ea"/>
                <a:sym typeface="+mn-lt"/>
              </a:endParaRPr>
            </a:p>
          </p:txBody>
        </p:sp>
        <p:sp>
          <p:nvSpPr>
            <p:cNvPr id="22" name="20"/>
            <p:cNvSpPr txBox="1"/>
            <p:nvPr/>
          </p:nvSpPr>
          <p:spPr>
            <a:xfrm>
              <a:off x="4583595" y="2907079"/>
              <a:ext cx="653032" cy="257691"/>
            </a:xfrm>
            <a:prstGeom prst="rect">
              <a:avLst/>
            </a:prstGeom>
            <a:noFill/>
          </p:spPr>
          <p:txBody>
            <a:bodyPr wrap="square" lIns="101764" tIns="50880" rIns="101764" bIns="50880" rtlCol="0">
              <a:spAutoFit/>
            </a:bodyPr>
            <a:lstStyle/>
            <a:p>
              <a:pPr algn="ctr"/>
              <a:r>
                <a:rPr lang="en-US" altLang="zh-CN" sz="1300" b="1" dirty="0">
                  <a:solidFill>
                    <a:schemeClr val="bg1"/>
                  </a:solidFill>
                  <a:cs typeface="+mn-ea"/>
                  <a:sym typeface="+mn-lt"/>
                </a:rPr>
                <a:t>610</a:t>
              </a:r>
              <a:endParaRPr lang="zh-CN" altLang="en-US" sz="1300" b="1" dirty="0">
                <a:solidFill>
                  <a:schemeClr val="bg1"/>
                </a:solidFill>
                <a:cs typeface="+mn-ea"/>
                <a:sym typeface="+mn-lt"/>
              </a:endParaRPr>
            </a:p>
          </p:txBody>
        </p:sp>
        <p:sp>
          <p:nvSpPr>
            <p:cNvPr id="23" name="16"/>
            <p:cNvSpPr txBox="1"/>
            <p:nvPr/>
          </p:nvSpPr>
          <p:spPr>
            <a:xfrm>
              <a:off x="5447224" y="2377064"/>
              <a:ext cx="581400" cy="257691"/>
            </a:xfrm>
            <a:prstGeom prst="rect">
              <a:avLst/>
            </a:prstGeom>
            <a:noFill/>
          </p:spPr>
          <p:txBody>
            <a:bodyPr wrap="square" lIns="101764" tIns="50880" rIns="101764" bIns="50880" rtlCol="0">
              <a:spAutoFit/>
            </a:bodyPr>
            <a:lstStyle/>
            <a:p>
              <a:pPr algn="ctr"/>
              <a:r>
                <a:rPr lang="en-US" altLang="zh-CN" sz="1300" b="1" dirty="0">
                  <a:solidFill>
                    <a:schemeClr val="bg1"/>
                  </a:solidFill>
                  <a:cs typeface="+mn-ea"/>
                  <a:sym typeface="+mn-lt"/>
                </a:rPr>
                <a:t>780</a:t>
              </a:r>
              <a:endParaRPr lang="zh-CN" altLang="en-US" sz="1300" b="1" dirty="0">
                <a:solidFill>
                  <a:schemeClr val="bg1"/>
                </a:solidFill>
                <a:cs typeface="+mn-ea"/>
                <a:sym typeface="+mn-lt"/>
              </a:endParaRPr>
            </a:p>
          </p:txBody>
        </p:sp>
        <p:sp>
          <p:nvSpPr>
            <p:cNvPr id="24" name="TextBox 49"/>
            <p:cNvSpPr txBox="1"/>
            <p:nvPr/>
          </p:nvSpPr>
          <p:spPr>
            <a:xfrm>
              <a:off x="2712892" y="4972174"/>
              <a:ext cx="764020" cy="244595"/>
            </a:xfrm>
            <a:prstGeom prst="rect">
              <a:avLst/>
            </a:prstGeom>
            <a:noFill/>
          </p:spPr>
          <p:txBody>
            <a:bodyPr wrap="square" lIns="101764" tIns="50880" rIns="101764" bIns="50880" rtlCol="0">
              <a:spAutoFit/>
            </a:bodyPr>
            <a:lstStyle/>
            <a:p>
              <a:pPr algn="ctr"/>
              <a:r>
                <a:rPr lang="zh-CN" altLang="en-US" sz="1200" dirty="0">
                  <a:solidFill>
                    <a:schemeClr val="bg1"/>
                  </a:solidFill>
                  <a:cs typeface="+mn-ea"/>
                  <a:sym typeface="+mn-lt"/>
                </a:rPr>
                <a:t>项目一</a:t>
              </a:r>
            </a:p>
          </p:txBody>
        </p:sp>
        <p:sp>
          <p:nvSpPr>
            <p:cNvPr id="25" name="TextBox 50"/>
            <p:cNvSpPr txBox="1"/>
            <p:nvPr/>
          </p:nvSpPr>
          <p:spPr>
            <a:xfrm>
              <a:off x="3576988" y="4972174"/>
              <a:ext cx="764020" cy="244595"/>
            </a:xfrm>
            <a:prstGeom prst="rect">
              <a:avLst/>
            </a:prstGeom>
            <a:noFill/>
          </p:spPr>
          <p:txBody>
            <a:bodyPr wrap="square" lIns="101764" tIns="50880" rIns="101764" bIns="50880" rtlCol="0">
              <a:spAutoFit/>
            </a:bodyPr>
            <a:lstStyle/>
            <a:p>
              <a:pPr algn="ctr"/>
              <a:r>
                <a:rPr lang="zh-CN" altLang="en-US" sz="1200" dirty="0">
                  <a:solidFill>
                    <a:schemeClr val="bg1"/>
                  </a:solidFill>
                  <a:cs typeface="+mn-ea"/>
                  <a:sym typeface="+mn-lt"/>
                </a:rPr>
                <a:t>项目二</a:t>
              </a:r>
            </a:p>
          </p:txBody>
        </p:sp>
        <p:sp>
          <p:nvSpPr>
            <p:cNvPr id="26" name="TextBox 51"/>
            <p:cNvSpPr txBox="1"/>
            <p:nvPr/>
          </p:nvSpPr>
          <p:spPr>
            <a:xfrm>
              <a:off x="4369076" y="4972174"/>
              <a:ext cx="764020" cy="244595"/>
            </a:xfrm>
            <a:prstGeom prst="rect">
              <a:avLst/>
            </a:prstGeom>
            <a:noFill/>
          </p:spPr>
          <p:txBody>
            <a:bodyPr wrap="square" lIns="101764" tIns="50880" rIns="101764" bIns="50880" rtlCol="0">
              <a:spAutoFit/>
            </a:bodyPr>
            <a:lstStyle/>
            <a:p>
              <a:pPr algn="ctr"/>
              <a:r>
                <a:rPr lang="zh-CN" altLang="en-US" sz="1200" dirty="0">
                  <a:solidFill>
                    <a:schemeClr val="bg1"/>
                  </a:solidFill>
                  <a:cs typeface="+mn-ea"/>
                  <a:sym typeface="+mn-lt"/>
                </a:rPr>
                <a:t>项目三</a:t>
              </a:r>
            </a:p>
          </p:txBody>
        </p:sp>
        <p:sp>
          <p:nvSpPr>
            <p:cNvPr id="27" name="TextBox 52"/>
            <p:cNvSpPr txBox="1"/>
            <p:nvPr/>
          </p:nvSpPr>
          <p:spPr>
            <a:xfrm>
              <a:off x="5224656" y="4972174"/>
              <a:ext cx="764020" cy="244595"/>
            </a:xfrm>
            <a:prstGeom prst="rect">
              <a:avLst/>
            </a:prstGeom>
            <a:noFill/>
          </p:spPr>
          <p:txBody>
            <a:bodyPr wrap="square" lIns="101764" tIns="50880" rIns="101764" bIns="50880" rtlCol="0">
              <a:spAutoFit/>
            </a:bodyPr>
            <a:lstStyle/>
            <a:p>
              <a:pPr algn="ctr"/>
              <a:r>
                <a:rPr lang="zh-CN" altLang="en-US" sz="1200" dirty="0">
                  <a:solidFill>
                    <a:schemeClr val="bg1"/>
                  </a:solidFill>
                  <a:cs typeface="+mn-ea"/>
                  <a:sym typeface="+mn-lt"/>
                </a:rPr>
                <a:t>项目四</a:t>
              </a:r>
            </a:p>
          </p:txBody>
        </p:sp>
        <p:sp>
          <p:nvSpPr>
            <p:cNvPr id="28" name="TextBox 53"/>
            <p:cNvSpPr txBox="1"/>
            <p:nvPr/>
          </p:nvSpPr>
          <p:spPr>
            <a:xfrm>
              <a:off x="4344790" y="2002385"/>
              <a:ext cx="1057026" cy="244595"/>
            </a:xfrm>
            <a:prstGeom prst="rect">
              <a:avLst/>
            </a:prstGeom>
            <a:noFill/>
          </p:spPr>
          <p:txBody>
            <a:bodyPr wrap="square" lIns="101764" tIns="50880" rIns="101764" bIns="50880" rtlCol="0">
              <a:spAutoFit/>
            </a:bodyPr>
            <a:lstStyle/>
            <a:p>
              <a:r>
                <a:rPr lang="zh-CN" altLang="en-US" sz="1200" dirty="0">
                  <a:solidFill>
                    <a:schemeClr val="bg1"/>
                  </a:solidFill>
                  <a:cs typeface="+mn-ea"/>
                  <a:sym typeface="+mn-lt"/>
                </a:rPr>
                <a:t>单位：万元</a:t>
              </a:r>
            </a:p>
          </p:txBody>
        </p:sp>
        <p:sp>
          <p:nvSpPr>
            <p:cNvPr id="29" name="矩形 3"/>
            <p:cNvSpPr/>
            <p:nvPr/>
          </p:nvSpPr>
          <p:spPr>
            <a:xfrm>
              <a:off x="3583738" y="3069654"/>
              <a:ext cx="288000" cy="183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bg1"/>
                </a:solidFill>
                <a:cs typeface="+mn-ea"/>
                <a:sym typeface="+mn-lt"/>
              </a:endParaRPr>
            </a:p>
          </p:txBody>
        </p:sp>
        <p:sp>
          <p:nvSpPr>
            <p:cNvPr id="30" name="矩形 5"/>
            <p:cNvSpPr/>
            <p:nvPr/>
          </p:nvSpPr>
          <p:spPr>
            <a:xfrm>
              <a:off x="4420777" y="3501656"/>
              <a:ext cx="288000" cy="1404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bg1"/>
                </a:solidFill>
                <a:cs typeface="+mn-ea"/>
                <a:sym typeface="+mn-lt"/>
              </a:endParaRPr>
            </a:p>
          </p:txBody>
        </p:sp>
        <p:sp>
          <p:nvSpPr>
            <p:cNvPr id="31" name="矩形 7"/>
            <p:cNvSpPr/>
            <p:nvPr/>
          </p:nvSpPr>
          <p:spPr>
            <a:xfrm>
              <a:off x="5257816" y="3609630"/>
              <a:ext cx="288000" cy="1296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bg1"/>
                </a:solidFill>
                <a:cs typeface="+mn-ea"/>
                <a:sym typeface="+mn-lt"/>
              </a:endParaRPr>
            </a:p>
          </p:txBody>
        </p:sp>
        <p:sp>
          <p:nvSpPr>
            <p:cNvPr id="32" name="矩形 1"/>
            <p:cNvSpPr/>
            <p:nvPr/>
          </p:nvSpPr>
          <p:spPr>
            <a:xfrm>
              <a:off x="2746699" y="3717630"/>
              <a:ext cx="288000" cy="1188000"/>
            </a:xfrm>
            <a:prstGeom prst="rect">
              <a:avLst/>
            </a:prstGeom>
            <a:solidFill>
              <a:schemeClr val="bg1">
                <a:alpha val="15000"/>
              </a:schemeClr>
            </a:solidFill>
            <a:ln w="12700">
              <a:noFill/>
            </a:ln>
            <a:effectLst>
              <a:outerShdw blurRad="254000" dist="152400" dir="27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764" tIns="50880" rIns="101764" bIns="50880" anchor="ctr"/>
            <a:lstStyle/>
            <a:p>
              <a:pPr algn="ctr"/>
              <a:endParaRPr lang="zh-CN" altLang="en-US">
                <a:solidFill>
                  <a:schemeClr val="bg1"/>
                </a:solidFill>
                <a:cs typeface="+mn-ea"/>
                <a:sym typeface="+mn-lt"/>
              </a:endParaRPr>
            </a:p>
          </p:txBody>
        </p:sp>
      </p:grpSp>
      <p:sp>
        <p:nvSpPr>
          <p:cNvPr id="53" name="矩形: 圆角 52"/>
          <p:cNvSpPr/>
          <p:nvPr/>
        </p:nvSpPr>
        <p:spPr>
          <a:xfrm>
            <a:off x="7079827" y="2336970"/>
            <a:ext cx="654704" cy="654704"/>
          </a:xfrm>
          <a:prstGeom prst="roundRect">
            <a:avLst/>
          </a:prstGeom>
          <a:solidFill>
            <a:schemeClr val="bg1">
              <a:alpha val="25000"/>
            </a:schemeClr>
          </a:solid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54" name="矩形: 圆角 53"/>
          <p:cNvSpPr/>
          <p:nvPr/>
        </p:nvSpPr>
        <p:spPr>
          <a:xfrm>
            <a:off x="7091732" y="3502173"/>
            <a:ext cx="654704" cy="654704"/>
          </a:xfrm>
          <a:prstGeom prst="roundRect">
            <a:avLst/>
          </a:prstGeom>
          <a:solidFill>
            <a:schemeClr val="bg1">
              <a:alpha val="25000"/>
            </a:schemeClr>
          </a:solid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55" name="矩形: 圆角 54"/>
          <p:cNvSpPr/>
          <p:nvPr/>
        </p:nvSpPr>
        <p:spPr>
          <a:xfrm>
            <a:off x="7091732" y="4689505"/>
            <a:ext cx="654704" cy="654704"/>
          </a:xfrm>
          <a:prstGeom prst="roundRect">
            <a:avLst/>
          </a:prstGeom>
          <a:solidFill>
            <a:schemeClr val="bg1">
              <a:alpha val="25000"/>
            </a:schemeClr>
          </a:solid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56" name="文本框 55"/>
          <p:cNvSpPr txBox="1"/>
          <p:nvPr/>
        </p:nvSpPr>
        <p:spPr>
          <a:xfrm>
            <a:off x="8026696" y="2520984"/>
            <a:ext cx="3264260"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57" name="文本框 56"/>
          <p:cNvSpPr txBox="1"/>
          <p:nvPr/>
        </p:nvSpPr>
        <p:spPr>
          <a:xfrm>
            <a:off x="7982238" y="218432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sp>
        <p:nvSpPr>
          <p:cNvPr id="58" name="文本框 57"/>
          <p:cNvSpPr txBox="1"/>
          <p:nvPr/>
        </p:nvSpPr>
        <p:spPr>
          <a:xfrm>
            <a:off x="7982452" y="3757295"/>
            <a:ext cx="3158274"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59" name="文本框 58"/>
          <p:cNvSpPr txBox="1"/>
          <p:nvPr/>
        </p:nvSpPr>
        <p:spPr>
          <a:xfrm>
            <a:off x="7937994" y="3420638"/>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sp>
        <p:nvSpPr>
          <p:cNvPr id="60" name="文本框 59"/>
          <p:cNvSpPr txBox="1"/>
          <p:nvPr/>
        </p:nvSpPr>
        <p:spPr>
          <a:xfrm>
            <a:off x="7983360" y="4999268"/>
            <a:ext cx="3264259"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61" name="文本框 60"/>
          <p:cNvSpPr txBox="1"/>
          <p:nvPr/>
        </p:nvSpPr>
        <p:spPr>
          <a:xfrm>
            <a:off x="7938902" y="4662611"/>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ppt_h*1.125000"/>
                                          </p:val>
                                        </p:tav>
                                        <p:tav tm="100000">
                                          <p:val>
                                            <p:strVal val="#ppt_y"/>
                                          </p:val>
                                        </p:tav>
                                      </p:tavLst>
                                    </p:anim>
                                    <p:animEffect transition="in" filter="wipe(up)">
                                      <p:cBhvr>
                                        <p:cTn id="8" dur="500"/>
                                        <p:tgtEl>
                                          <p:spTgt spid="5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p:tgtEl>
                                          <p:spTgt spid="57"/>
                                        </p:tgtEl>
                                        <p:attrNameLst>
                                          <p:attrName>ppt_y</p:attrName>
                                        </p:attrNameLst>
                                      </p:cBhvr>
                                      <p:tavLst>
                                        <p:tav tm="0">
                                          <p:val>
                                            <p:strVal val="#ppt_y+#ppt_h*1.125000"/>
                                          </p:val>
                                        </p:tav>
                                        <p:tav tm="100000">
                                          <p:val>
                                            <p:strVal val="#ppt_y"/>
                                          </p:val>
                                        </p:tav>
                                      </p:tavLst>
                                    </p:anim>
                                    <p:animEffect transition="in" filter="wipe(up)">
                                      <p:cBhvr>
                                        <p:cTn id="13" dur="500"/>
                                        <p:tgtEl>
                                          <p:spTgt spid="5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ppt_y</p:attrName>
                                        </p:attrNameLst>
                                      </p:cBhvr>
                                      <p:tavLst>
                                        <p:tav tm="0">
                                          <p:val>
                                            <p:strVal val="#ppt_y+#ppt_h*1.125000"/>
                                          </p:val>
                                        </p:tav>
                                        <p:tav tm="100000">
                                          <p:val>
                                            <p:strVal val="#ppt_y"/>
                                          </p:val>
                                        </p:tav>
                                      </p:tavLst>
                                    </p:anim>
                                    <p:animEffect transition="in" filter="wipe(up)">
                                      <p:cBhvr>
                                        <p:cTn id="18" dur="500"/>
                                        <p:tgtEl>
                                          <p:spTgt spid="5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p:tgtEl>
                                          <p:spTgt spid="59"/>
                                        </p:tgtEl>
                                        <p:attrNameLst>
                                          <p:attrName>ppt_y</p:attrName>
                                        </p:attrNameLst>
                                      </p:cBhvr>
                                      <p:tavLst>
                                        <p:tav tm="0">
                                          <p:val>
                                            <p:strVal val="#ppt_y+#ppt_h*1.125000"/>
                                          </p:val>
                                        </p:tav>
                                        <p:tav tm="100000">
                                          <p:val>
                                            <p:strVal val="#ppt_y"/>
                                          </p:val>
                                        </p:tav>
                                      </p:tavLst>
                                    </p:anim>
                                    <p:animEffect transition="in" filter="wipe(up)">
                                      <p:cBhvr>
                                        <p:cTn id="23" dur="500"/>
                                        <p:tgtEl>
                                          <p:spTgt spid="5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p:tgtEl>
                                          <p:spTgt spid="60"/>
                                        </p:tgtEl>
                                        <p:attrNameLst>
                                          <p:attrName>ppt_y</p:attrName>
                                        </p:attrNameLst>
                                      </p:cBhvr>
                                      <p:tavLst>
                                        <p:tav tm="0">
                                          <p:val>
                                            <p:strVal val="#ppt_y+#ppt_h*1.125000"/>
                                          </p:val>
                                        </p:tav>
                                        <p:tav tm="100000">
                                          <p:val>
                                            <p:strVal val="#ppt_y"/>
                                          </p:val>
                                        </p:tav>
                                      </p:tavLst>
                                    </p:anim>
                                    <p:animEffect transition="in" filter="wipe(up)">
                                      <p:cBhvr>
                                        <p:cTn id="28" dur="500"/>
                                        <p:tgtEl>
                                          <p:spTgt spid="60"/>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p:tgtEl>
                                          <p:spTgt spid="61"/>
                                        </p:tgtEl>
                                        <p:attrNameLst>
                                          <p:attrName>ppt_y</p:attrName>
                                        </p:attrNameLst>
                                      </p:cBhvr>
                                      <p:tavLst>
                                        <p:tav tm="0">
                                          <p:val>
                                            <p:strVal val="#ppt_y+#ppt_h*1.125000"/>
                                          </p:val>
                                        </p:tav>
                                        <p:tav tm="100000">
                                          <p:val>
                                            <p:strVal val="#ppt_y"/>
                                          </p:val>
                                        </p:tav>
                                      </p:tavLst>
                                    </p:anim>
                                    <p:animEffect transition="in" filter="wipe(up)">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p:bldP spid="57" grpId="0" bldLvl="0"/>
      <p:bldP spid="58" grpId="0" bldLvl="0"/>
      <p:bldP spid="59" grpId="0" bldLvl="0"/>
      <p:bldP spid="60" grpId="0" bldLvl="0"/>
      <p:bldP spid="61"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sp>
        <p:nvSpPr>
          <p:cNvPr id="4" name="Rectangle 1"/>
          <p:cNvSpPr/>
          <p:nvPr/>
        </p:nvSpPr>
        <p:spPr>
          <a:xfrm>
            <a:off x="831502" y="2371954"/>
            <a:ext cx="2116965" cy="167266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cs typeface="+mn-ea"/>
              <a:sym typeface="+mn-lt"/>
            </a:endParaRPr>
          </a:p>
        </p:txBody>
      </p:sp>
      <p:sp>
        <p:nvSpPr>
          <p:cNvPr id="5" name="Rectangle 33"/>
          <p:cNvSpPr/>
          <p:nvPr/>
        </p:nvSpPr>
        <p:spPr>
          <a:xfrm>
            <a:off x="3616400" y="2371954"/>
            <a:ext cx="2116965" cy="167266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cs typeface="+mn-ea"/>
              <a:sym typeface="+mn-lt"/>
            </a:endParaRPr>
          </a:p>
        </p:txBody>
      </p:sp>
      <p:sp>
        <p:nvSpPr>
          <p:cNvPr id="6" name="Rectangle 34"/>
          <p:cNvSpPr/>
          <p:nvPr/>
        </p:nvSpPr>
        <p:spPr>
          <a:xfrm>
            <a:off x="6473867" y="2371954"/>
            <a:ext cx="2116965" cy="167266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cs typeface="+mn-ea"/>
              <a:sym typeface="+mn-lt"/>
            </a:endParaRPr>
          </a:p>
        </p:txBody>
      </p:sp>
      <p:sp>
        <p:nvSpPr>
          <p:cNvPr id="7" name="Rectangle 35"/>
          <p:cNvSpPr/>
          <p:nvPr/>
        </p:nvSpPr>
        <p:spPr>
          <a:xfrm>
            <a:off x="9258764" y="2371954"/>
            <a:ext cx="2116965" cy="167266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600" kern="1200">
              <a:solidFill>
                <a:schemeClr val="bg1"/>
              </a:solidFill>
              <a:cs typeface="+mn-ea"/>
              <a:sym typeface="+mn-lt"/>
            </a:endParaRPr>
          </a:p>
        </p:txBody>
      </p:sp>
      <p:sp>
        <p:nvSpPr>
          <p:cNvPr id="8" name="TextBox 42"/>
          <p:cNvSpPr txBox="1"/>
          <p:nvPr/>
        </p:nvSpPr>
        <p:spPr>
          <a:xfrm>
            <a:off x="1116768" y="3333660"/>
            <a:ext cx="1742785" cy="646331"/>
          </a:xfrm>
          <a:prstGeom prst="rect">
            <a:avLst/>
          </a:prstGeom>
          <a:noFill/>
        </p:spPr>
        <p:txBody>
          <a:bodyPr wrap="none" rtlCol="0">
            <a:spAutoFit/>
          </a:bodyPr>
          <a:lstStyle/>
          <a:p>
            <a:pPr defTabSz="1828800" rtl="0"/>
            <a:r>
              <a:rPr lang="id-ID" sz="3600" b="1" kern="1200" dirty="0">
                <a:solidFill>
                  <a:schemeClr val="bg1"/>
                </a:solidFill>
                <a:cs typeface="+mn-ea"/>
                <a:sym typeface="+mn-lt"/>
              </a:rPr>
              <a:t>89,750</a:t>
            </a:r>
          </a:p>
        </p:txBody>
      </p:sp>
      <p:sp>
        <p:nvSpPr>
          <p:cNvPr id="9" name="TextBox 46"/>
          <p:cNvSpPr txBox="1"/>
          <p:nvPr/>
        </p:nvSpPr>
        <p:spPr>
          <a:xfrm>
            <a:off x="3816476" y="3333660"/>
            <a:ext cx="2028119" cy="646331"/>
          </a:xfrm>
          <a:prstGeom prst="rect">
            <a:avLst/>
          </a:prstGeom>
          <a:noFill/>
        </p:spPr>
        <p:txBody>
          <a:bodyPr wrap="none" rtlCol="0">
            <a:spAutoFit/>
          </a:bodyPr>
          <a:lstStyle/>
          <a:p>
            <a:pPr defTabSz="1828800" rtl="0"/>
            <a:r>
              <a:rPr lang="id-ID" sz="3600" b="1" kern="1200" dirty="0">
                <a:solidFill>
                  <a:schemeClr val="bg1"/>
                </a:solidFill>
                <a:cs typeface="+mn-ea"/>
                <a:sym typeface="+mn-lt"/>
              </a:rPr>
              <a:t>120,890</a:t>
            </a:r>
          </a:p>
        </p:txBody>
      </p:sp>
      <p:sp>
        <p:nvSpPr>
          <p:cNvPr id="10" name="TextBox 50"/>
          <p:cNvSpPr txBox="1"/>
          <p:nvPr/>
        </p:nvSpPr>
        <p:spPr>
          <a:xfrm>
            <a:off x="6849707" y="3333660"/>
            <a:ext cx="1457450" cy="646331"/>
          </a:xfrm>
          <a:prstGeom prst="rect">
            <a:avLst/>
          </a:prstGeom>
          <a:noFill/>
        </p:spPr>
        <p:txBody>
          <a:bodyPr wrap="none" rtlCol="0">
            <a:spAutoFit/>
          </a:bodyPr>
          <a:lstStyle/>
          <a:p>
            <a:pPr defTabSz="1828800" rtl="0"/>
            <a:r>
              <a:rPr lang="id-ID" sz="3600" b="1" kern="1200" dirty="0">
                <a:solidFill>
                  <a:schemeClr val="bg1"/>
                </a:solidFill>
                <a:cs typeface="+mn-ea"/>
                <a:sym typeface="+mn-lt"/>
              </a:rPr>
              <a:t>2,508</a:t>
            </a:r>
          </a:p>
        </p:txBody>
      </p:sp>
      <p:sp>
        <p:nvSpPr>
          <p:cNvPr id="11" name="TextBox 54"/>
          <p:cNvSpPr txBox="1"/>
          <p:nvPr/>
        </p:nvSpPr>
        <p:spPr>
          <a:xfrm>
            <a:off x="9544031" y="3333660"/>
            <a:ext cx="1742785" cy="646331"/>
          </a:xfrm>
          <a:prstGeom prst="rect">
            <a:avLst/>
          </a:prstGeom>
          <a:noFill/>
        </p:spPr>
        <p:txBody>
          <a:bodyPr wrap="none" rtlCol="0">
            <a:spAutoFit/>
          </a:bodyPr>
          <a:lstStyle/>
          <a:p>
            <a:pPr defTabSz="1828800" rtl="0"/>
            <a:r>
              <a:rPr lang="id-ID" sz="3600" b="1" kern="1200" dirty="0">
                <a:solidFill>
                  <a:schemeClr val="bg1"/>
                </a:solidFill>
                <a:cs typeface="+mn-ea"/>
                <a:sym typeface="+mn-lt"/>
              </a:rPr>
              <a:t>75,600</a:t>
            </a:r>
          </a:p>
        </p:txBody>
      </p:sp>
      <p:grpSp>
        <p:nvGrpSpPr>
          <p:cNvPr id="12" name="Group 2"/>
          <p:cNvGrpSpPr/>
          <p:nvPr/>
        </p:nvGrpSpPr>
        <p:grpSpPr>
          <a:xfrm>
            <a:off x="831504" y="4344769"/>
            <a:ext cx="2098384" cy="1132930"/>
            <a:chOff x="901701" y="4196051"/>
            <a:chExt cx="2039342" cy="1101053"/>
          </a:xfrm>
        </p:grpSpPr>
        <p:sp>
          <p:nvSpPr>
            <p:cNvPr id="13" name="TextBox 57"/>
            <p:cNvSpPr txBox="1"/>
            <p:nvPr/>
          </p:nvSpPr>
          <p:spPr>
            <a:xfrm>
              <a:off x="901701" y="4196051"/>
              <a:ext cx="1176526" cy="388852"/>
            </a:xfrm>
            <a:prstGeom prst="rect">
              <a:avLst/>
            </a:prstGeom>
            <a:noFill/>
          </p:spPr>
          <p:txBody>
            <a:bodyPr wrap="none" rtlCol="0">
              <a:spAutoFit/>
            </a:bodyPr>
            <a:lstStyle/>
            <a:p>
              <a:pPr algn="l" defTabSz="1828800" rtl="0"/>
              <a:r>
                <a:rPr lang="zh-CN" altLang="en-US" sz="2000" dirty="0">
                  <a:solidFill>
                    <a:schemeClr val="bg1"/>
                  </a:solidFill>
                  <a:cs typeface="+mn-ea"/>
                  <a:sym typeface="+mn-lt"/>
                </a:rPr>
                <a:t>输入标题</a:t>
              </a:r>
              <a:endParaRPr lang="en-US" sz="2000" kern="1200" dirty="0">
                <a:solidFill>
                  <a:schemeClr val="bg1"/>
                </a:solidFill>
                <a:cs typeface="+mn-ea"/>
                <a:sym typeface="+mn-lt"/>
              </a:endParaRPr>
            </a:p>
          </p:txBody>
        </p:sp>
        <p:sp>
          <p:nvSpPr>
            <p:cNvPr id="14" name="Rectangle 58"/>
            <p:cNvSpPr/>
            <p:nvPr/>
          </p:nvSpPr>
          <p:spPr>
            <a:xfrm>
              <a:off x="901701" y="4549313"/>
              <a:ext cx="2039342" cy="747791"/>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15" name="Group 4"/>
          <p:cNvGrpSpPr/>
          <p:nvPr/>
        </p:nvGrpSpPr>
        <p:grpSpPr>
          <a:xfrm>
            <a:off x="3616400" y="4344769"/>
            <a:ext cx="2098384" cy="1132930"/>
            <a:chOff x="3678767" y="4196051"/>
            <a:chExt cx="2039342" cy="1101053"/>
          </a:xfrm>
        </p:grpSpPr>
        <p:sp>
          <p:nvSpPr>
            <p:cNvPr id="16" name="TextBox 59"/>
            <p:cNvSpPr txBox="1"/>
            <p:nvPr/>
          </p:nvSpPr>
          <p:spPr>
            <a:xfrm>
              <a:off x="3678767" y="4196051"/>
              <a:ext cx="1176526" cy="388852"/>
            </a:xfrm>
            <a:prstGeom prst="rect">
              <a:avLst/>
            </a:prstGeom>
            <a:noFill/>
          </p:spPr>
          <p:txBody>
            <a:bodyPr wrap="none" rtlCol="0">
              <a:spAutoFit/>
            </a:bodyPr>
            <a:lstStyle/>
            <a:p>
              <a:pPr defTabSz="1828800"/>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17" name="Rectangle 60"/>
            <p:cNvSpPr/>
            <p:nvPr/>
          </p:nvSpPr>
          <p:spPr>
            <a:xfrm>
              <a:off x="3678767" y="4549313"/>
              <a:ext cx="2039342" cy="747791"/>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18" name="Group 6"/>
          <p:cNvGrpSpPr/>
          <p:nvPr/>
        </p:nvGrpSpPr>
        <p:grpSpPr>
          <a:xfrm>
            <a:off x="6473865" y="4344769"/>
            <a:ext cx="2098384" cy="1132930"/>
            <a:chOff x="6455832" y="4196051"/>
            <a:chExt cx="2039342" cy="1101053"/>
          </a:xfrm>
        </p:grpSpPr>
        <p:sp>
          <p:nvSpPr>
            <p:cNvPr id="19" name="TextBox 61"/>
            <p:cNvSpPr txBox="1"/>
            <p:nvPr/>
          </p:nvSpPr>
          <p:spPr>
            <a:xfrm>
              <a:off x="6455832" y="4196051"/>
              <a:ext cx="1176526" cy="388852"/>
            </a:xfrm>
            <a:prstGeom prst="rect">
              <a:avLst/>
            </a:prstGeom>
            <a:noFill/>
          </p:spPr>
          <p:txBody>
            <a:bodyPr wrap="none" rtlCol="0">
              <a:spAutoFit/>
            </a:bodyPr>
            <a:lstStyle/>
            <a:p>
              <a:pPr defTabSz="1828800"/>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20" name="Rectangle 62"/>
            <p:cNvSpPr/>
            <p:nvPr/>
          </p:nvSpPr>
          <p:spPr>
            <a:xfrm>
              <a:off x="6455832" y="4549313"/>
              <a:ext cx="2039342" cy="747791"/>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21" name="Group 7"/>
          <p:cNvGrpSpPr/>
          <p:nvPr/>
        </p:nvGrpSpPr>
        <p:grpSpPr>
          <a:xfrm>
            <a:off x="9258760" y="4344769"/>
            <a:ext cx="2098384" cy="1132930"/>
            <a:chOff x="9232896" y="4196051"/>
            <a:chExt cx="2039342" cy="1101053"/>
          </a:xfrm>
        </p:grpSpPr>
        <p:sp>
          <p:nvSpPr>
            <p:cNvPr id="22" name="TextBox 63"/>
            <p:cNvSpPr txBox="1"/>
            <p:nvPr/>
          </p:nvSpPr>
          <p:spPr>
            <a:xfrm>
              <a:off x="9232896" y="4196051"/>
              <a:ext cx="1176526" cy="388852"/>
            </a:xfrm>
            <a:prstGeom prst="rect">
              <a:avLst/>
            </a:prstGeom>
            <a:noFill/>
          </p:spPr>
          <p:txBody>
            <a:bodyPr wrap="none" rtlCol="0">
              <a:spAutoFit/>
            </a:bodyPr>
            <a:lstStyle/>
            <a:p>
              <a:pPr defTabSz="1828800"/>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23" name="Rectangle 64"/>
            <p:cNvSpPr/>
            <p:nvPr/>
          </p:nvSpPr>
          <p:spPr>
            <a:xfrm>
              <a:off x="9232896" y="4549313"/>
              <a:ext cx="2039342" cy="747791"/>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24" name="Group 36"/>
          <p:cNvGrpSpPr/>
          <p:nvPr/>
        </p:nvGrpSpPr>
        <p:grpSpPr>
          <a:xfrm>
            <a:off x="1671590" y="2633632"/>
            <a:ext cx="355768" cy="517480"/>
            <a:chOff x="3720306" y="3668315"/>
            <a:chExt cx="314325" cy="457200"/>
          </a:xfrm>
          <a:solidFill>
            <a:schemeClr val="bg1"/>
          </a:solidFill>
        </p:grpSpPr>
        <p:sp>
          <p:nvSpPr>
            <p:cNvPr id="25"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6"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grpSp>
        <p:nvGrpSpPr>
          <p:cNvPr id="27" name="Group 39"/>
          <p:cNvGrpSpPr/>
          <p:nvPr/>
        </p:nvGrpSpPr>
        <p:grpSpPr>
          <a:xfrm>
            <a:off x="4346709" y="2633632"/>
            <a:ext cx="517481" cy="517481"/>
            <a:chOff x="7171531" y="3646884"/>
            <a:chExt cx="457201" cy="457201"/>
          </a:xfrm>
          <a:solidFill>
            <a:schemeClr val="bg1"/>
          </a:solidFill>
        </p:grpSpPr>
        <p:sp>
          <p:nvSpPr>
            <p:cNvPr id="28" name="Freeform 38"/>
            <p:cNvSpPr>
              <a:spLocks noEditPoints="1"/>
            </p:cNvSpPr>
            <p:nvPr/>
          </p:nvSpPr>
          <p:spPr bwMode="auto">
            <a:xfrm>
              <a:off x="7171531" y="3689747"/>
              <a:ext cx="415925" cy="414338"/>
            </a:xfrm>
            <a:custGeom>
              <a:avLst/>
              <a:gdLst>
                <a:gd name="T0" fmla="*/ 914 w 1049"/>
                <a:gd name="T1" fmla="*/ 435 h 1043"/>
                <a:gd name="T2" fmla="*/ 902 w 1049"/>
                <a:gd name="T3" fmla="*/ 435 h 1043"/>
                <a:gd name="T4" fmla="*/ 781 w 1049"/>
                <a:gd name="T5" fmla="*/ 497 h 1043"/>
                <a:gd name="T6" fmla="*/ 723 w 1049"/>
                <a:gd name="T7" fmla="*/ 435 h 1043"/>
                <a:gd name="T8" fmla="*/ 642 w 1049"/>
                <a:gd name="T9" fmla="*/ 391 h 1043"/>
                <a:gd name="T10" fmla="*/ 562 w 1049"/>
                <a:gd name="T11" fmla="*/ 367 h 1043"/>
                <a:gd name="T12" fmla="*/ 443 w 1049"/>
                <a:gd name="T13" fmla="*/ 349 h 1043"/>
                <a:gd name="T14" fmla="*/ 679 w 1049"/>
                <a:gd name="T15" fmla="*/ 215 h 1043"/>
                <a:gd name="T16" fmla="*/ 612 w 1049"/>
                <a:gd name="T17" fmla="*/ 144 h 1043"/>
                <a:gd name="T18" fmla="*/ 615 w 1049"/>
                <a:gd name="T19" fmla="*/ 131 h 1043"/>
                <a:gd name="T20" fmla="*/ 674 w 1049"/>
                <a:gd name="T21" fmla="*/ 73 h 1043"/>
                <a:gd name="T22" fmla="*/ 688 w 1049"/>
                <a:gd name="T23" fmla="*/ 73 h 1043"/>
                <a:gd name="T24" fmla="*/ 974 w 1049"/>
                <a:gd name="T25" fmla="*/ 357 h 1043"/>
                <a:gd name="T26" fmla="*/ 977 w 1049"/>
                <a:gd name="T27" fmla="*/ 372 h 1043"/>
                <a:gd name="T28" fmla="*/ 972 w 1049"/>
                <a:gd name="T29" fmla="*/ 380 h 1043"/>
                <a:gd name="T30" fmla="*/ 593 w 1049"/>
                <a:gd name="T31" fmla="*/ 960 h 1043"/>
                <a:gd name="T32" fmla="*/ 578 w 1049"/>
                <a:gd name="T33" fmla="*/ 970 h 1043"/>
                <a:gd name="T34" fmla="*/ 558 w 1049"/>
                <a:gd name="T35" fmla="*/ 971 h 1043"/>
                <a:gd name="T36" fmla="*/ 83 w 1049"/>
                <a:gd name="T37" fmla="*/ 508 h 1043"/>
                <a:gd name="T38" fmla="*/ 73 w 1049"/>
                <a:gd name="T39" fmla="*/ 476 h 1043"/>
                <a:gd name="T40" fmla="*/ 94 w 1049"/>
                <a:gd name="T41" fmla="*/ 449 h 1043"/>
                <a:gd name="T42" fmla="*/ 403 w 1049"/>
                <a:gd name="T43" fmla="*/ 380 h 1043"/>
                <a:gd name="T44" fmla="*/ 572 w 1049"/>
                <a:gd name="T45" fmla="*/ 406 h 1043"/>
                <a:gd name="T46" fmla="*/ 642 w 1049"/>
                <a:gd name="T47" fmla="*/ 430 h 1043"/>
                <a:gd name="T48" fmla="*/ 700 w 1049"/>
                <a:gd name="T49" fmla="*/ 461 h 1043"/>
                <a:gd name="T50" fmla="*/ 756 w 1049"/>
                <a:gd name="T51" fmla="*/ 509 h 1043"/>
                <a:gd name="T52" fmla="*/ 737 w 1049"/>
                <a:gd name="T53" fmla="*/ 21 h 1043"/>
                <a:gd name="T54" fmla="*/ 707 w 1049"/>
                <a:gd name="T55" fmla="*/ 3 h 1043"/>
                <a:gd name="T56" fmla="*/ 671 w 1049"/>
                <a:gd name="T57" fmla="*/ 0 h 1043"/>
                <a:gd name="T58" fmla="*/ 638 w 1049"/>
                <a:gd name="T59" fmla="*/ 11 h 1043"/>
                <a:gd name="T60" fmla="*/ 567 w 1049"/>
                <a:gd name="T61" fmla="*/ 77 h 1043"/>
                <a:gd name="T62" fmla="*/ 547 w 1049"/>
                <a:gd name="T63" fmla="*/ 106 h 1043"/>
                <a:gd name="T64" fmla="*/ 540 w 1049"/>
                <a:gd name="T65" fmla="*/ 140 h 1043"/>
                <a:gd name="T66" fmla="*/ 554 w 1049"/>
                <a:gd name="T67" fmla="*/ 188 h 1043"/>
                <a:gd name="T68" fmla="*/ 32 w 1049"/>
                <a:gd name="T69" fmla="*/ 406 h 1043"/>
                <a:gd name="T70" fmla="*/ 5 w 1049"/>
                <a:gd name="T71" fmla="*/ 449 h 1043"/>
                <a:gd name="T72" fmla="*/ 2 w 1049"/>
                <a:gd name="T73" fmla="*/ 502 h 1043"/>
                <a:gd name="T74" fmla="*/ 23 w 1049"/>
                <a:gd name="T75" fmla="*/ 550 h 1043"/>
                <a:gd name="T76" fmla="*/ 506 w 1049"/>
                <a:gd name="T77" fmla="*/ 1025 h 1043"/>
                <a:gd name="T78" fmla="*/ 543 w 1049"/>
                <a:gd name="T79" fmla="*/ 1041 h 1043"/>
                <a:gd name="T80" fmla="*/ 567 w 1049"/>
                <a:gd name="T81" fmla="*/ 1043 h 1043"/>
                <a:gd name="T82" fmla="*/ 613 w 1049"/>
                <a:gd name="T83" fmla="*/ 1032 h 1043"/>
                <a:gd name="T84" fmla="*/ 654 w 1049"/>
                <a:gd name="T85" fmla="*/ 999 h 1043"/>
                <a:gd name="T86" fmla="*/ 870 w 1049"/>
                <a:gd name="T87" fmla="*/ 500 h 1043"/>
                <a:gd name="T88" fmla="*/ 917 w 1049"/>
                <a:gd name="T89" fmla="*/ 509 h 1043"/>
                <a:gd name="T90" fmla="*/ 950 w 1049"/>
                <a:gd name="T91" fmla="*/ 498 h 1043"/>
                <a:gd name="T92" fmla="*/ 1022 w 1049"/>
                <a:gd name="T93" fmla="*/ 432 h 1043"/>
                <a:gd name="T94" fmla="*/ 1042 w 1049"/>
                <a:gd name="T95" fmla="*/ 403 h 1043"/>
                <a:gd name="T96" fmla="*/ 1049 w 1049"/>
                <a:gd name="T97" fmla="*/ 368 h 1043"/>
                <a:gd name="T98" fmla="*/ 1042 w 1049"/>
                <a:gd name="T99" fmla="*/ 334 h 1043"/>
                <a:gd name="T100" fmla="*/ 1022 w 1049"/>
                <a:gd name="T101" fmla="*/ 305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9" h="1043">
                  <a:moveTo>
                    <a:pt x="972" y="380"/>
                  </a:moveTo>
                  <a:lnTo>
                    <a:pt x="921" y="432"/>
                  </a:lnTo>
                  <a:lnTo>
                    <a:pt x="918" y="434"/>
                  </a:lnTo>
                  <a:lnTo>
                    <a:pt x="914" y="435"/>
                  </a:lnTo>
                  <a:lnTo>
                    <a:pt x="911" y="436"/>
                  </a:lnTo>
                  <a:lnTo>
                    <a:pt x="908" y="436"/>
                  </a:lnTo>
                  <a:lnTo>
                    <a:pt x="905" y="436"/>
                  </a:lnTo>
                  <a:lnTo>
                    <a:pt x="902" y="435"/>
                  </a:lnTo>
                  <a:lnTo>
                    <a:pt x="898" y="434"/>
                  </a:lnTo>
                  <a:lnTo>
                    <a:pt x="895" y="432"/>
                  </a:lnTo>
                  <a:lnTo>
                    <a:pt x="831" y="368"/>
                  </a:lnTo>
                  <a:lnTo>
                    <a:pt x="781" y="497"/>
                  </a:lnTo>
                  <a:lnTo>
                    <a:pt x="785" y="486"/>
                  </a:lnTo>
                  <a:lnTo>
                    <a:pt x="764" y="467"/>
                  </a:lnTo>
                  <a:lnTo>
                    <a:pt x="744" y="450"/>
                  </a:lnTo>
                  <a:lnTo>
                    <a:pt x="723" y="435"/>
                  </a:lnTo>
                  <a:lnTo>
                    <a:pt x="703" y="421"/>
                  </a:lnTo>
                  <a:lnTo>
                    <a:pt x="682" y="409"/>
                  </a:lnTo>
                  <a:lnTo>
                    <a:pt x="663" y="400"/>
                  </a:lnTo>
                  <a:lnTo>
                    <a:pt x="642" y="391"/>
                  </a:lnTo>
                  <a:lnTo>
                    <a:pt x="622" y="383"/>
                  </a:lnTo>
                  <a:lnTo>
                    <a:pt x="602" y="377"/>
                  </a:lnTo>
                  <a:lnTo>
                    <a:pt x="582" y="372"/>
                  </a:lnTo>
                  <a:lnTo>
                    <a:pt x="562" y="367"/>
                  </a:lnTo>
                  <a:lnTo>
                    <a:pt x="543" y="363"/>
                  </a:lnTo>
                  <a:lnTo>
                    <a:pt x="504" y="357"/>
                  </a:lnTo>
                  <a:lnTo>
                    <a:pt x="466" y="352"/>
                  </a:lnTo>
                  <a:lnTo>
                    <a:pt x="443" y="349"/>
                  </a:lnTo>
                  <a:lnTo>
                    <a:pt x="420" y="346"/>
                  </a:lnTo>
                  <a:lnTo>
                    <a:pt x="396" y="342"/>
                  </a:lnTo>
                  <a:lnTo>
                    <a:pt x="373" y="338"/>
                  </a:lnTo>
                  <a:lnTo>
                    <a:pt x="679" y="215"/>
                  </a:lnTo>
                  <a:lnTo>
                    <a:pt x="617" y="153"/>
                  </a:lnTo>
                  <a:lnTo>
                    <a:pt x="615" y="150"/>
                  </a:lnTo>
                  <a:lnTo>
                    <a:pt x="613" y="148"/>
                  </a:lnTo>
                  <a:lnTo>
                    <a:pt x="612" y="144"/>
                  </a:lnTo>
                  <a:lnTo>
                    <a:pt x="612" y="140"/>
                  </a:lnTo>
                  <a:lnTo>
                    <a:pt x="612" y="137"/>
                  </a:lnTo>
                  <a:lnTo>
                    <a:pt x="613" y="134"/>
                  </a:lnTo>
                  <a:lnTo>
                    <a:pt x="615" y="131"/>
                  </a:lnTo>
                  <a:lnTo>
                    <a:pt x="617" y="129"/>
                  </a:lnTo>
                  <a:lnTo>
                    <a:pt x="668" y="77"/>
                  </a:lnTo>
                  <a:lnTo>
                    <a:pt x="671" y="75"/>
                  </a:lnTo>
                  <a:lnTo>
                    <a:pt x="674" y="73"/>
                  </a:lnTo>
                  <a:lnTo>
                    <a:pt x="678" y="72"/>
                  </a:lnTo>
                  <a:lnTo>
                    <a:pt x="681" y="71"/>
                  </a:lnTo>
                  <a:lnTo>
                    <a:pt x="684" y="72"/>
                  </a:lnTo>
                  <a:lnTo>
                    <a:pt x="688" y="73"/>
                  </a:lnTo>
                  <a:lnTo>
                    <a:pt x="691" y="75"/>
                  </a:lnTo>
                  <a:lnTo>
                    <a:pt x="693" y="77"/>
                  </a:lnTo>
                  <a:lnTo>
                    <a:pt x="972" y="355"/>
                  </a:lnTo>
                  <a:lnTo>
                    <a:pt x="974" y="357"/>
                  </a:lnTo>
                  <a:lnTo>
                    <a:pt x="976" y="361"/>
                  </a:lnTo>
                  <a:lnTo>
                    <a:pt x="977" y="364"/>
                  </a:lnTo>
                  <a:lnTo>
                    <a:pt x="977" y="368"/>
                  </a:lnTo>
                  <a:lnTo>
                    <a:pt x="977" y="372"/>
                  </a:lnTo>
                  <a:lnTo>
                    <a:pt x="976" y="375"/>
                  </a:lnTo>
                  <a:lnTo>
                    <a:pt x="974" y="378"/>
                  </a:lnTo>
                  <a:lnTo>
                    <a:pt x="972" y="380"/>
                  </a:lnTo>
                  <a:lnTo>
                    <a:pt x="972" y="380"/>
                  </a:lnTo>
                  <a:close/>
                  <a:moveTo>
                    <a:pt x="600" y="949"/>
                  </a:moveTo>
                  <a:lnTo>
                    <a:pt x="598" y="953"/>
                  </a:lnTo>
                  <a:lnTo>
                    <a:pt x="596" y="957"/>
                  </a:lnTo>
                  <a:lnTo>
                    <a:pt x="593" y="960"/>
                  </a:lnTo>
                  <a:lnTo>
                    <a:pt x="589" y="963"/>
                  </a:lnTo>
                  <a:lnTo>
                    <a:pt x="586" y="966"/>
                  </a:lnTo>
                  <a:lnTo>
                    <a:pt x="582" y="968"/>
                  </a:lnTo>
                  <a:lnTo>
                    <a:pt x="578" y="970"/>
                  </a:lnTo>
                  <a:lnTo>
                    <a:pt x="573" y="971"/>
                  </a:lnTo>
                  <a:lnTo>
                    <a:pt x="569" y="972"/>
                  </a:lnTo>
                  <a:lnTo>
                    <a:pt x="566" y="972"/>
                  </a:lnTo>
                  <a:lnTo>
                    <a:pt x="558" y="971"/>
                  </a:lnTo>
                  <a:lnTo>
                    <a:pt x="552" y="969"/>
                  </a:lnTo>
                  <a:lnTo>
                    <a:pt x="546" y="966"/>
                  </a:lnTo>
                  <a:lnTo>
                    <a:pt x="541" y="961"/>
                  </a:lnTo>
                  <a:lnTo>
                    <a:pt x="83" y="508"/>
                  </a:lnTo>
                  <a:lnTo>
                    <a:pt x="77" y="501"/>
                  </a:lnTo>
                  <a:lnTo>
                    <a:pt x="73" y="494"/>
                  </a:lnTo>
                  <a:lnTo>
                    <a:pt x="72" y="485"/>
                  </a:lnTo>
                  <a:lnTo>
                    <a:pt x="73" y="476"/>
                  </a:lnTo>
                  <a:lnTo>
                    <a:pt x="75" y="468"/>
                  </a:lnTo>
                  <a:lnTo>
                    <a:pt x="80" y="460"/>
                  </a:lnTo>
                  <a:lnTo>
                    <a:pt x="86" y="454"/>
                  </a:lnTo>
                  <a:lnTo>
                    <a:pt x="94" y="449"/>
                  </a:lnTo>
                  <a:lnTo>
                    <a:pt x="317" y="360"/>
                  </a:lnTo>
                  <a:lnTo>
                    <a:pt x="345" y="368"/>
                  </a:lnTo>
                  <a:lnTo>
                    <a:pt x="374" y="375"/>
                  </a:lnTo>
                  <a:lnTo>
                    <a:pt x="403" y="380"/>
                  </a:lnTo>
                  <a:lnTo>
                    <a:pt x="431" y="384"/>
                  </a:lnTo>
                  <a:lnTo>
                    <a:pt x="487" y="391"/>
                  </a:lnTo>
                  <a:lnTo>
                    <a:pt x="544" y="400"/>
                  </a:lnTo>
                  <a:lnTo>
                    <a:pt x="572" y="406"/>
                  </a:lnTo>
                  <a:lnTo>
                    <a:pt x="600" y="414"/>
                  </a:lnTo>
                  <a:lnTo>
                    <a:pt x="614" y="418"/>
                  </a:lnTo>
                  <a:lnTo>
                    <a:pt x="628" y="423"/>
                  </a:lnTo>
                  <a:lnTo>
                    <a:pt x="642" y="430"/>
                  </a:lnTo>
                  <a:lnTo>
                    <a:pt x="656" y="436"/>
                  </a:lnTo>
                  <a:lnTo>
                    <a:pt x="670" y="444"/>
                  </a:lnTo>
                  <a:lnTo>
                    <a:pt x="686" y="453"/>
                  </a:lnTo>
                  <a:lnTo>
                    <a:pt x="700" y="461"/>
                  </a:lnTo>
                  <a:lnTo>
                    <a:pt x="714" y="472"/>
                  </a:lnTo>
                  <a:lnTo>
                    <a:pt x="728" y="483"/>
                  </a:lnTo>
                  <a:lnTo>
                    <a:pt x="742" y="495"/>
                  </a:lnTo>
                  <a:lnTo>
                    <a:pt x="756" y="509"/>
                  </a:lnTo>
                  <a:lnTo>
                    <a:pt x="770" y="523"/>
                  </a:lnTo>
                  <a:lnTo>
                    <a:pt x="600" y="949"/>
                  </a:lnTo>
                  <a:close/>
                  <a:moveTo>
                    <a:pt x="745" y="26"/>
                  </a:moveTo>
                  <a:lnTo>
                    <a:pt x="737" y="21"/>
                  </a:lnTo>
                  <a:lnTo>
                    <a:pt x="731" y="15"/>
                  </a:lnTo>
                  <a:lnTo>
                    <a:pt x="723" y="11"/>
                  </a:lnTo>
                  <a:lnTo>
                    <a:pt x="716" y="6"/>
                  </a:lnTo>
                  <a:lnTo>
                    <a:pt x="707" y="3"/>
                  </a:lnTo>
                  <a:lnTo>
                    <a:pt x="698" y="1"/>
                  </a:lnTo>
                  <a:lnTo>
                    <a:pt x="690" y="0"/>
                  </a:lnTo>
                  <a:lnTo>
                    <a:pt x="681" y="0"/>
                  </a:lnTo>
                  <a:lnTo>
                    <a:pt x="671" y="0"/>
                  </a:lnTo>
                  <a:lnTo>
                    <a:pt x="663" y="1"/>
                  </a:lnTo>
                  <a:lnTo>
                    <a:pt x="654" y="3"/>
                  </a:lnTo>
                  <a:lnTo>
                    <a:pt x="647" y="6"/>
                  </a:lnTo>
                  <a:lnTo>
                    <a:pt x="638" y="11"/>
                  </a:lnTo>
                  <a:lnTo>
                    <a:pt x="630" y="15"/>
                  </a:lnTo>
                  <a:lnTo>
                    <a:pt x="624" y="21"/>
                  </a:lnTo>
                  <a:lnTo>
                    <a:pt x="617" y="26"/>
                  </a:lnTo>
                  <a:lnTo>
                    <a:pt x="567" y="77"/>
                  </a:lnTo>
                  <a:lnTo>
                    <a:pt x="560" y="83"/>
                  </a:lnTo>
                  <a:lnTo>
                    <a:pt x="555" y="91"/>
                  </a:lnTo>
                  <a:lnTo>
                    <a:pt x="551" y="98"/>
                  </a:lnTo>
                  <a:lnTo>
                    <a:pt x="547" y="106"/>
                  </a:lnTo>
                  <a:lnTo>
                    <a:pt x="544" y="114"/>
                  </a:lnTo>
                  <a:lnTo>
                    <a:pt x="542" y="123"/>
                  </a:lnTo>
                  <a:lnTo>
                    <a:pt x="541" y="132"/>
                  </a:lnTo>
                  <a:lnTo>
                    <a:pt x="540" y="140"/>
                  </a:lnTo>
                  <a:lnTo>
                    <a:pt x="541" y="153"/>
                  </a:lnTo>
                  <a:lnTo>
                    <a:pt x="543" y="165"/>
                  </a:lnTo>
                  <a:lnTo>
                    <a:pt x="547" y="177"/>
                  </a:lnTo>
                  <a:lnTo>
                    <a:pt x="554" y="188"/>
                  </a:lnTo>
                  <a:lnTo>
                    <a:pt x="65" y="383"/>
                  </a:lnTo>
                  <a:lnTo>
                    <a:pt x="53" y="390"/>
                  </a:lnTo>
                  <a:lnTo>
                    <a:pt x="42" y="397"/>
                  </a:lnTo>
                  <a:lnTo>
                    <a:pt x="32" y="406"/>
                  </a:lnTo>
                  <a:lnTo>
                    <a:pt x="23" y="416"/>
                  </a:lnTo>
                  <a:lnTo>
                    <a:pt x="16" y="426"/>
                  </a:lnTo>
                  <a:lnTo>
                    <a:pt x="9" y="437"/>
                  </a:lnTo>
                  <a:lnTo>
                    <a:pt x="5" y="449"/>
                  </a:lnTo>
                  <a:lnTo>
                    <a:pt x="2" y="462"/>
                  </a:lnTo>
                  <a:lnTo>
                    <a:pt x="0" y="475"/>
                  </a:lnTo>
                  <a:lnTo>
                    <a:pt x="0" y="489"/>
                  </a:lnTo>
                  <a:lnTo>
                    <a:pt x="2" y="502"/>
                  </a:lnTo>
                  <a:lnTo>
                    <a:pt x="5" y="514"/>
                  </a:lnTo>
                  <a:lnTo>
                    <a:pt x="9" y="527"/>
                  </a:lnTo>
                  <a:lnTo>
                    <a:pt x="16" y="538"/>
                  </a:lnTo>
                  <a:lnTo>
                    <a:pt x="23" y="550"/>
                  </a:lnTo>
                  <a:lnTo>
                    <a:pt x="32" y="559"/>
                  </a:lnTo>
                  <a:lnTo>
                    <a:pt x="490" y="1012"/>
                  </a:lnTo>
                  <a:lnTo>
                    <a:pt x="498" y="1020"/>
                  </a:lnTo>
                  <a:lnTo>
                    <a:pt x="506" y="1025"/>
                  </a:lnTo>
                  <a:lnTo>
                    <a:pt x="515" y="1030"/>
                  </a:lnTo>
                  <a:lnTo>
                    <a:pt x="524" y="1035"/>
                  </a:lnTo>
                  <a:lnTo>
                    <a:pt x="533" y="1039"/>
                  </a:lnTo>
                  <a:lnTo>
                    <a:pt x="543" y="1041"/>
                  </a:lnTo>
                  <a:lnTo>
                    <a:pt x="553" y="1043"/>
                  </a:lnTo>
                  <a:lnTo>
                    <a:pt x="563" y="1043"/>
                  </a:lnTo>
                  <a:lnTo>
                    <a:pt x="565" y="1043"/>
                  </a:lnTo>
                  <a:lnTo>
                    <a:pt x="567" y="1043"/>
                  </a:lnTo>
                  <a:lnTo>
                    <a:pt x="578" y="1043"/>
                  </a:lnTo>
                  <a:lnTo>
                    <a:pt x="588" y="1041"/>
                  </a:lnTo>
                  <a:lnTo>
                    <a:pt x="601" y="1038"/>
                  </a:lnTo>
                  <a:lnTo>
                    <a:pt x="613" y="1032"/>
                  </a:lnTo>
                  <a:lnTo>
                    <a:pt x="625" y="1026"/>
                  </a:lnTo>
                  <a:lnTo>
                    <a:pt x="636" y="1018"/>
                  </a:lnTo>
                  <a:lnTo>
                    <a:pt x="646" y="1010"/>
                  </a:lnTo>
                  <a:lnTo>
                    <a:pt x="654" y="999"/>
                  </a:lnTo>
                  <a:lnTo>
                    <a:pt x="661" y="988"/>
                  </a:lnTo>
                  <a:lnTo>
                    <a:pt x="666" y="975"/>
                  </a:lnTo>
                  <a:lnTo>
                    <a:pt x="858" y="495"/>
                  </a:lnTo>
                  <a:lnTo>
                    <a:pt x="870" y="500"/>
                  </a:lnTo>
                  <a:lnTo>
                    <a:pt x="882" y="505"/>
                  </a:lnTo>
                  <a:lnTo>
                    <a:pt x="895" y="508"/>
                  </a:lnTo>
                  <a:lnTo>
                    <a:pt x="908" y="509"/>
                  </a:lnTo>
                  <a:lnTo>
                    <a:pt x="917" y="509"/>
                  </a:lnTo>
                  <a:lnTo>
                    <a:pt x="925" y="508"/>
                  </a:lnTo>
                  <a:lnTo>
                    <a:pt x="934" y="505"/>
                  </a:lnTo>
                  <a:lnTo>
                    <a:pt x="943" y="502"/>
                  </a:lnTo>
                  <a:lnTo>
                    <a:pt x="950" y="498"/>
                  </a:lnTo>
                  <a:lnTo>
                    <a:pt x="958" y="494"/>
                  </a:lnTo>
                  <a:lnTo>
                    <a:pt x="965" y="488"/>
                  </a:lnTo>
                  <a:lnTo>
                    <a:pt x="972" y="483"/>
                  </a:lnTo>
                  <a:lnTo>
                    <a:pt x="1022" y="432"/>
                  </a:lnTo>
                  <a:lnTo>
                    <a:pt x="1029" y="426"/>
                  </a:lnTo>
                  <a:lnTo>
                    <a:pt x="1033" y="418"/>
                  </a:lnTo>
                  <a:lnTo>
                    <a:pt x="1039" y="410"/>
                  </a:lnTo>
                  <a:lnTo>
                    <a:pt x="1042" y="403"/>
                  </a:lnTo>
                  <a:lnTo>
                    <a:pt x="1045" y="394"/>
                  </a:lnTo>
                  <a:lnTo>
                    <a:pt x="1047" y="386"/>
                  </a:lnTo>
                  <a:lnTo>
                    <a:pt x="1048" y="377"/>
                  </a:lnTo>
                  <a:lnTo>
                    <a:pt x="1049" y="368"/>
                  </a:lnTo>
                  <a:lnTo>
                    <a:pt x="1048" y="359"/>
                  </a:lnTo>
                  <a:lnTo>
                    <a:pt x="1047" y="350"/>
                  </a:lnTo>
                  <a:lnTo>
                    <a:pt x="1045" y="341"/>
                  </a:lnTo>
                  <a:lnTo>
                    <a:pt x="1042" y="334"/>
                  </a:lnTo>
                  <a:lnTo>
                    <a:pt x="1039" y="325"/>
                  </a:lnTo>
                  <a:lnTo>
                    <a:pt x="1034" y="318"/>
                  </a:lnTo>
                  <a:lnTo>
                    <a:pt x="1029" y="311"/>
                  </a:lnTo>
                  <a:lnTo>
                    <a:pt x="1022" y="305"/>
                  </a:lnTo>
                  <a:lnTo>
                    <a:pt x="74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29" name="Freeform 39"/>
            <p:cNvSpPr>
              <a:spLocks noEditPoints="1"/>
            </p:cNvSpPr>
            <p:nvPr/>
          </p:nvSpPr>
          <p:spPr bwMode="auto">
            <a:xfrm>
              <a:off x="7371556" y="3875484"/>
              <a:ext cx="71438" cy="71438"/>
            </a:xfrm>
            <a:custGeom>
              <a:avLst/>
              <a:gdLst>
                <a:gd name="T0" fmla="*/ 95 w 180"/>
                <a:gd name="T1" fmla="*/ 36 h 180"/>
                <a:gd name="T2" fmla="*/ 106 w 180"/>
                <a:gd name="T3" fmla="*/ 39 h 180"/>
                <a:gd name="T4" fmla="*/ 120 w 180"/>
                <a:gd name="T5" fmla="*/ 45 h 180"/>
                <a:gd name="T6" fmla="*/ 135 w 180"/>
                <a:gd name="T7" fmla="*/ 59 h 180"/>
                <a:gd name="T8" fmla="*/ 142 w 180"/>
                <a:gd name="T9" fmla="*/ 74 h 180"/>
                <a:gd name="T10" fmla="*/ 144 w 180"/>
                <a:gd name="T11" fmla="*/ 84 h 180"/>
                <a:gd name="T12" fmla="*/ 144 w 180"/>
                <a:gd name="T13" fmla="*/ 96 h 180"/>
                <a:gd name="T14" fmla="*/ 142 w 180"/>
                <a:gd name="T15" fmla="*/ 105 h 180"/>
                <a:gd name="T16" fmla="*/ 135 w 180"/>
                <a:gd name="T17" fmla="*/ 120 h 180"/>
                <a:gd name="T18" fmla="*/ 120 w 180"/>
                <a:gd name="T19" fmla="*/ 135 h 180"/>
                <a:gd name="T20" fmla="*/ 106 w 180"/>
                <a:gd name="T21" fmla="*/ 141 h 180"/>
                <a:gd name="T22" fmla="*/ 95 w 180"/>
                <a:gd name="T23" fmla="*/ 143 h 180"/>
                <a:gd name="T24" fmla="*/ 84 w 180"/>
                <a:gd name="T25" fmla="*/ 143 h 180"/>
                <a:gd name="T26" fmla="*/ 74 w 180"/>
                <a:gd name="T27" fmla="*/ 141 h 180"/>
                <a:gd name="T28" fmla="*/ 59 w 180"/>
                <a:gd name="T29" fmla="*/ 135 h 180"/>
                <a:gd name="T30" fmla="*/ 45 w 180"/>
                <a:gd name="T31" fmla="*/ 120 h 180"/>
                <a:gd name="T32" fmla="*/ 39 w 180"/>
                <a:gd name="T33" fmla="*/ 105 h 180"/>
                <a:gd name="T34" fmla="*/ 37 w 180"/>
                <a:gd name="T35" fmla="*/ 96 h 180"/>
                <a:gd name="T36" fmla="*/ 37 w 180"/>
                <a:gd name="T37" fmla="*/ 84 h 180"/>
                <a:gd name="T38" fmla="*/ 39 w 180"/>
                <a:gd name="T39" fmla="*/ 74 h 180"/>
                <a:gd name="T40" fmla="*/ 45 w 180"/>
                <a:gd name="T41" fmla="*/ 59 h 180"/>
                <a:gd name="T42" fmla="*/ 59 w 180"/>
                <a:gd name="T43" fmla="*/ 45 h 180"/>
                <a:gd name="T44" fmla="*/ 74 w 180"/>
                <a:gd name="T45" fmla="*/ 39 h 180"/>
                <a:gd name="T46" fmla="*/ 84 w 180"/>
                <a:gd name="T47" fmla="*/ 36 h 180"/>
                <a:gd name="T48" fmla="*/ 90 w 180"/>
                <a:gd name="T49" fmla="*/ 180 h 180"/>
                <a:gd name="T50" fmla="*/ 108 w 180"/>
                <a:gd name="T51" fmla="*/ 178 h 180"/>
                <a:gd name="T52" fmla="*/ 125 w 180"/>
                <a:gd name="T53" fmla="*/ 172 h 180"/>
                <a:gd name="T54" fmla="*/ 140 w 180"/>
                <a:gd name="T55" fmla="*/ 165 h 180"/>
                <a:gd name="T56" fmla="*/ 153 w 180"/>
                <a:gd name="T57" fmla="*/ 153 h 180"/>
                <a:gd name="T58" fmla="*/ 164 w 180"/>
                <a:gd name="T59" fmla="*/ 140 h 180"/>
                <a:gd name="T60" fmla="*/ 173 w 180"/>
                <a:gd name="T61" fmla="*/ 125 h 180"/>
                <a:gd name="T62" fmla="*/ 178 w 180"/>
                <a:gd name="T63" fmla="*/ 108 h 180"/>
                <a:gd name="T64" fmla="*/ 180 w 180"/>
                <a:gd name="T65" fmla="*/ 89 h 180"/>
                <a:gd name="T66" fmla="*/ 178 w 180"/>
                <a:gd name="T67" fmla="*/ 72 h 180"/>
                <a:gd name="T68" fmla="*/ 173 w 180"/>
                <a:gd name="T69" fmla="*/ 55 h 180"/>
                <a:gd name="T70" fmla="*/ 164 w 180"/>
                <a:gd name="T71" fmla="*/ 40 h 180"/>
                <a:gd name="T72" fmla="*/ 153 w 180"/>
                <a:gd name="T73" fmla="*/ 27 h 180"/>
                <a:gd name="T74" fmla="*/ 140 w 180"/>
                <a:gd name="T75" fmla="*/ 15 h 180"/>
                <a:gd name="T76" fmla="*/ 125 w 180"/>
                <a:gd name="T77" fmla="*/ 7 h 180"/>
                <a:gd name="T78" fmla="*/ 108 w 180"/>
                <a:gd name="T79" fmla="*/ 2 h 180"/>
                <a:gd name="T80" fmla="*/ 90 w 180"/>
                <a:gd name="T81" fmla="*/ 0 h 180"/>
                <a:gd name="T82" fmla="*/ 71 w 180"/>
                <a:gd name="T83" fmla="*/ 2 h 180"/>
                <a:gd name="T84" fmla="*/ 55 w 180"/>
                <a:gd name="T85" fmla="*/ 7 h 180"/>
                <a:gd name="T86" fmla="*/ 40 w 180"/>
                <a:gd name="T87" fmla="*/ 15 h 180"/>
                <a:gd name="T88" fmla="*/ 26 w 180"/>
                <a:gd name="T89" fmla="*/ 27 h 180"/>
                <a:gd name="T90" fmla="*/ 15 w 180"/>
                <a:gd name="T91" fmla="*/ 40 h 180"/>
                <a:gd name="T92" fmla="*/ 7 w 180"/>
                <a:gd name="T93" fmla="*/ 55 h 180"/>
                <a:gd name="T94" fmla="*/ 2 w 180"/>
                <a:gd name="T95" fmla="*/ 72 h 180"/>
                <a:gd name="T96" fmla="*/ 0 w 180"/>
                <a:gd name="T97" fmla="*/ 89 h 180"/>
                <a:gd name="T98" fmla="*/ 2 w 180"/>
                <a:gd name="T99" fmla="*/ 108 h 180"/>
                <a:gd name="T100" fmla="*/ 7 w 180"/>
                <a:gd name="T101" fmla="*/ 125 h 180"/>
                <a:gd name="T102" fmla="*/ 15 w 180"/>
                <a:gd name="T103" fmla="*/ 140 h 180"/>
                <a:gd name="T104" fmla="*/ 26 w 180"/>
                <a:gd name="T105" fmla="*/ 153 h 180"/>
                <a:gd name="T106" fmla="*/ 40 w 180"/>
                <a:gd name="T107" fmla="*/ 165 h 180"/>
                <a:gd name="T108" fmla="*/ 55 w 180"/>
                <a:gd name="T109" fmla="*/ 172 h 180"/>
                <a:gd name="T110" fmla="*/ 71 w 180"/>
                <a:gd name="T111" fmla="*/ 178 h 180"/>
                <a:gd name="T112" fmla="*/ 90 w 180"/>
                <a:gd name="T11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80">
                  <a:moveTo>
                    <a:pt x="90" y="35"/>
                  </a:moveTo>
                  <a:lnTo>
                    <a:pt x="95" y="36"/>
                  </a:lnTo>
                  <a:lnTo>
                    <a:pt x="101" y="36"/>
                  </a:lnTo>
                  <a:lnTo>
                    <a:pt x="106" y="39"/>
                  </a:lnTo>
                  <a:lnTo>
                    <a:pt x="111" y="40"/>
                  </a:lnTo>
                  <a:lnTo>
                    <a:pt x="120" y="45"/>
                  </a:lnTo>
                  <a:lnTo>
                    <a:pt x="129" y="51"/>
                  </a:lnTo>
                  <a:lnTo>
                    <a:pt x="135" y="59"/>
                  </a:lnTo>
                  <a:lnTo>
                    <a:pt x="139" y="69"/>
                  </a:lnTo>
                  <a:lnTo>
                    <a:pt x="142" y="74"/>
                  </a:lnTo>
                  <a:lnTo>
                    <a:pt x="143" y="78"/>
                  </a:lnTo>
                  <a:lnTo>
                    <a:pt x="144" y="84"/>
                  </a:lnTo>
                  <a:lnTo>
                    <a:pt x="144" y="89"/>
                  </a:lnTo>
                  <a:lnTo>
                    <a:pt x="144" y="96"/>
                  </a:lnTo>
                  <a:lnTo>
                    <a:pt x="143" y="101"/>
                  </a:lnTo>
                  <a:lnTo>
                    <a:pt x="142" y="105"/>
                  </a:lnTo>
                  <a:lnTo>
                    <a:pt x="139" y="111"/>
                  </a:lnTo>
                  <a:lnTo>
                    <a:pt x="135" y="120"/>
                  </a:lnTo>
                  <a:lnTo>
                    <a:pt x="129" y="128"/>
                  </a:lnTo>
                  <a:lnTo>
                    <a:pt x="120" y="135"/>
                  </a:lnTo>
                  <a:lnTo>
                    <a:pt x="111" y="139"/>
                  </a:lnTo>
                  <a:lnTo>
                    <a:pt x="106" y="141"/>
                  </a:lnTo>
                  <a:lnTo>
                    <a:pt x="101" y="142"/>
                  </a:lnTo>
                  <a:lnTo>
                    <a:pt x="95" y="143"/>
                  </a:lnTo>
                  <a:lnTo>
                    <a:pt x="90" y="143"/>
                  </a:lnTo>
                  <a:lnTo>
                    <a:pt x="84" y="143"/>
                  </a:lnTo>
                  <a:lnTo>
                    <a:pt x="79" y="142"/>
                  </a:lnTo>
                  <a:lnTo>
                    <a:pt x="74" y="141"/>
                  </a:lnTo>
                  <a:lnTo>
                    <a:pt x="69" y="139"/>
                  </a:lnTo>
                  <a:lnTo>
                    <a:pt x="59" y="135"/>
                  </a:lnTo>
                  <a:lnTo>
                    <a:pt x="52" y="128"/>
                  </a:lnTo>
                  <a:lnTo>
                    <a:pt x="45" y="120"/>
                  </a:lnTo>
                  <a:lnTo>
                    <a:pt x="40" y="111"/>
                  </a:lnTo>
                  <a:lnTo>
                    <a:pt x="39" y="105"/>
                  </a:lnTo>
                  <a:lnTo>
                    <a:pt x="37" y="101"/>
                  </a:lnTo>
                  <a:lnTo>
                    <a:pt x="37" y="96"/>
                  </a:lnTo>
                  <a:lnTo>
                    <a:pt x="36" y="89"/>
                  </a:lnTo>
                  <a:lnTo>
                    <a:pt x="37" y="84"/>
                  </a:lnTo>
                  <a:lnTo>
                    <a:pt x="37" y="78"/>
                  </a:lnTo>
                  <a:lnTo>
                    <a:pt x="39" y="74"/>
                  </a:lnTo>
                  <a:lnTo>
                    <a:pt x="40" y="69"/>
                  </a:lnTo>
                  <a:lnTo>
                    <a:pt x="45" y="59"/>
                  </a:lnTo>
                  <a:lnTo>
                    <a:pt x="52" y="51"/>
                  </a:lnTo>
                  <a:lnTo>
                    <a:pt x="59" y="45"/>
                  </a:lnTo>
                  <a:lnTo>
                    <a:pt x="69" y="40"/>
                  </a:lnTo>
                  <a:lnTo>
                    <a:pt x="74" y="39"/>
                  </a:lnTo>
                  <a:lnTo>
                    <a:pt x="79" y="36"/>
                  </a:lnTo>
                  <a:lnTo>
                    <a:pt x="84" y="36"/>
                  </a:lnTo>
                  <a:lnTo>
                    <a:pt x="90" y="35"/>
                  </a:lnTo>
                  <a:close/>
                  <a:moveTo>
                    <a:pt x="90" y="180"/>
                  </a:moveTo>
                  <a:lnTo>
                    <a:pt x="99" y="179"/>
                  </a:lnTo>
                  <a:lnTo>
                    <a:pt x="108" y="178"/>
                  </a:lnTo>
                  <a:lnTo>
                    <a:pt x="117" y="176"/>
                  </a:lnTo>
                  <a:lnTo>
                    <a:pt x="125" y="172"/>
                  </a:lnTo>
                  <a:lnTo>
                    <a:pt x="133" y="169"/>
                  </a:lnTo>
                  <a:lnTo>
                    <a:pt x="140" y="165"/>
                  </a:lnTo>
                  <a:lnTo>
                    <a:pt x="147" y="159"/>
                  </a:lnTo>
                  <a:lnTo>
                    <a:pt x="153" y="153"/>
                  </a:lnTo>
                  <a:lnTo>
                    <a:pt x="160" y="147"/>
                  </a:lnTo>
                  <a:lnTo>
                    <a:pt x="164" y="140"/>
                  </a:lnTo>
                  <a:lnTo>
                    <a:pt x="170" y="132"/>
                  </a:lnTo>
                  <a:lnTo>
                    <a:pt x="173" y="125"/>
                  </a:lnTo>
                  <a:lnTo>
                    <a:pt x="176" y="116"/>
                  </a:lnTo>
                  <a:lnTo>
                    <a:pt x="178" y="108"/>
                  </a:lnTo>
                  <a:lnTo>
                    <a:pt x="179" y="99"/>
                  </a:lnTo>
                  <a:lnTo>
                    <a:pt x="180" y="89"/>
                  </a:lnTo>
                  <a:lnTo>
                    <a:pt x="179" y="81"/>
                  </a:lnTo>
                  <a:lnTo>
                    <a:pt x="178" y="72"/>
                  </a:lnTo>
                  <a:lnTo>
                    <a:pt x="176" y="63"/>
                  </a:lnTo>
                  <a:lnTo>
                    <a:pt x="173" y="55"/>
                  </a:lnTo>
                  <a:lnTo>
                    <a:pt x="170" y="47"/>
                  </a:lnTo>
                  <a:lnTo>
                    <a:pt x="164" y="40"/>
                  </a:lnTo>
                  <a:lnTo>
                    <a:pt x="160" y="32"/>
                  </a:lnTo>
                  <a:lnTo>
                    <a:pt x="153" y="27"/>
                  </a:lnTo>
                  <a:lnTo>
                    <a:pt x="147" y="20"/>
                  </a:lnTo>
                  <a:lnTo>
                    <a:pt x="140" y="15"/>
                  </a:lnTo>
                  <a:lnTo>
                    <a:pt x="133" y="10"/>
                  </a:lnTo>
                  <a:lnTo>
                    <a:pt x="125" y="7"/>
                  </a:lnTo>
                  <a:lnTo>
                    <a:pt x="117" y="4"/>
                  </a:lnTo>
                  <a:lnTo>
                    <a:pt x="108" y="2"/>
                  </a:lnTo>
                  <a:lnTo>
                    <a:pt x="99" y="1"/>
                  </a:lnTo>
                  <a:lnTo>
                    <a:pt x="90" y="0"/>
                  </a:lnTo>
                  <a:lnTo>
                    <a:pt x="81" y="1"/>
                  </a:lnTo>
                  <a:lnTo>
                    <a:pt x="71" y="2"/>
                  </a:lnTo>
                  <a:lnTo>
                    <a:pt x="64" y="4"/>
                  </a:lnTo>
                  <a:lnTo>
                    <a:pt x="55" y="7"/>
                  </a:lnTo>
                  <a:lnTo>
                    <a:pt x="48" y="10"/>
                  </a:lnTo>
                  <a:lnTo>
                    <a:pt x="40" y="15"/>
                  </a:lnTo>
                  <a:lnTo>
                    <a:pt x="32" y="20"/>
                  </a:lnTo>
                  <a:lnTo>
                    <a:pt x="26" y="27"/>
                  </a:lnTo>
                  <a:lnTo>
                    <a:pt x="21" y="32"/>
                  </a:lnTo>
                  <a:lnTo>
                    <a:pt x="15" y="40"/>
                  </a:lnTo>
                  <a:lnTo>
                    <a:pt x="11" y="47"/>
                  </a:lnTo>
                  <a:lnTo>
                    <a:pt x="7" y="55"/>
                  </a:lnTo>
                  <a:lnTo>
                    <a:pt x="4" y="63"/>
                  </a:lnTo>
                  <a:lnTo>
                    <a:pt x="2" y="72"/>
                  </a:lnTo>
                  <a:lnTo>
                    <a:pt x="0" y="81"/>
                  </a:lnTo>
                  <a:lnTo>
                    <a:pt x="0" y="89"/>
                  </a:lnTo>
                  <a:lnTo>
                    <a:pt x="0" y="99"/>
                  </a:lnTo>
                  <a:lnTo>
                    <a:pt x="2" y="108"/>
                  </a:lnTo>
                  <a:lnTo>
                    <a:pt x="4" y="116"/>
                  </a:lnTo>
                  <a:lnTo>
                    <a:pt x="7" y="125"/>
                  </a:lnTo>
                  <a:lnTo>
                    <a:pt x="11" y="132"/>
                  </a:lnTo>
                  <a:lnTo>
                    <a:pt x="15" y="140"/>
                  </a:lnTo>
                  <a:lnTo>
                    <a:pt x="21" y="147"/>
                  </a:lnTo>
                  <a:lnTo>
                    <a:pt x="26" y="153"/>
                  </a:lnTo>
                  <a:lnTo>
                    <a:pt x="32" y="159"/>
                  </a:lnTo>
                  <a:lnTo>
                    <a:pt x="40" y="165"/>
                  </a:lnTo>
                  <a:lnTo>
                    <a:pt x="48" y="169"/>
                  </a:lnTo>
                  <a:lnTo>
                    <a:pt x="55" y="172"/>
                  </a:lnTo>
                  <a:lnTo>
                    <a:pt x="64" y="176"/>
                  </a:lnTo>
                  <a:lnTo>
                    <a:pt x="71" y="178"/>
                  </a:lnTo>
                  <a:lnTo>
                    <a:pt x="81" y="179"/>
                  </a:lnTo>
                  <a:lnTo>
                    <a:pt x="90"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0" name="Freeform 40"/>
            <p:cNvSpPr>
              <a:spLocks noEditPoints="1"/>
            </p:cNvSpPr>
            <p:nvPr/>
          </p:nvSpPr>
          <p:spPr bwMode="auto">
            <a:xfrm>
              <a:off x="7557294" y="3646884"/>
              <a:ext cx="71438" cy="71438"/>
            </a:xfrm>
            <a:custGeom>
              <a:avLst/>
              <a:gdLst>
                <a:gd name="T0" fmla="*/ 84 w 180"/>
                <a:gd name="T1" fmla="*/ 144 h 179"/>
                <a:gd name="T2" fmla="*/ 74 w 180"/>
                <a:gd name="T3" fmla="*/ 141 h 179"/>
                <a:gd name="T4" fmla="*/ 60 w 180"/>
                <a:gd name="T5" fmla="*/ 135 h 179"/>
                <a:gd name="T6" fmla="*/ 45 w 180"/>
                <a:gd name="T7" fmla="*/ 120 h 179"/>
                <a:gd name="T8" fmla="*/ 39 w 180"/>
                <a:gd name="T9" fmla="*/ 106 h 179"/>
                <a:gd name="T10" fmla="*/ 36 w 180"/>
                <a:gd name="T11" fmla="*/ 95 h 179"/>
                <a:gd name="T12" fmla="*/ 36 w 180"/>
                <a:gd name="T13" fmla="*/ 84 h 179"/>
                <a:gd name="T14" fmla="*/ 39 w 180"/>
                <a:gd name="T15" fmla="*/ 73 h 179"/>
                <a:gd name="T16" fmla="*/ 45 w 180"/>
                <a:gd name="T17" fmla="*/ 59 h 179"/>
                <a:gd name="T18" fmla="*/ 60 w 180"/>
                <a:gd name="T19" fmla="*/ 45 h 179"/>
                <a:gd name="T20" fmla="*/ 74 w 180"/>
                <a:gd name="T21" fmla="*/ 38 h 179"/>
                <a:gd name="T22" fmla="*/ 84 w 180"/>
                <a:gd name="T23" fmla="*/ 36 h 179"/>
                <a:gd name="T24" fmla="*/ 96 w 180"/>
                <a:gd name="T25" fmla="*/ 36 h 179"/>
                <a:gd name="T26" fmla="*/ 106 w 180"/>
                <a:gd name="T27" fmla="*/ 38 h 179"/>
                <a:gd name="T28" fmla="*/ 121 w 180"/>
                <a:gd name="T29" fmla="*/ 45 h 179"/>
                <a:gd name="T30" fmla="*/ 135 w 180"/>
                <a:gd name="T31" fmla="*/ 59 h 179"/>
                <a:gd name="T32" fmla="*/ 141 w 180"/>
                <a:gd name="T33" fmla="*/ 73 h 179"/>
                <a:gd name="T34" fmla="*/ 143 w 180"/>
                <a:gd name="T35" fmla="*/ 84 h 179"/>
                <a:gd name="T36" fmla="*/ 143 w 180"/>
                <a:gd name="T37" fmla="*/ 95 h 179"/>
                <a:gd name="T38" fmla="*/ 141 w 180"/>
                <a:gd name="T39" fmla="*/ 106 h 179"/>
                <a:gd name="T40" fmla="*/ 135 w 180"/>
                <a:gd name="T41" fmla="*/ 120 h 179"/>
                <a:gd name="T42" fmla="*/ 121 w 180"/>
                <a:gd name="T43" fmla="*/ 135 h 179"/>
                <a:gd name="T44" fmla="*/ 106 w 180"/>
                <a:gd name="T45" fmla="*/ 141 h 179"/>
                <a:gd name="T46" fmla="*/ 96 w 180"/>
                <a:gd name="T47" fmla="*/ 144 h 179"/>
                <a:gd name="T48" fmla="*/ 90 w 180"/>
                <a:gd name="T49" fmla="*/ 0 h 179"/>
                <a:gd name="T50" fmla="*/ 72 w 180"/>
                <a:gd name="T51" fmla="*/ 1 h 179"/>
                <a:gd name="T52" fmla="*/ 55 w 180"/>
                <a:gd name="T53" fmla="*/ 6 h 179"/>
                <a:gd name="T54" fmla="*/ 40 w 180"/>
                <a:gd name="T55" fmla="*/ 15 h 179"/>
                <a:gd name="T56" fmla="*/ 27 w 180"/>
                <a:gd name="T57" fmla="*/ 26 h 179"/>
                <a:gd name="T58" fmla="*/ 15 w 180"/>
                <a:gd name="T59" fmla="*/ 40 h 179"/>
                <a:gd name="T60" fmla="*/ 7 w 180"/>
                <a:gd name="T61" fmla="*/ 55 h 179"/>
                <a:gd name="T62" fmla="*/ 2 w 180"/>
                <a:gd name="T63" fmla="*/ 71 h 179"/>
                <a:gd name="T64" fmla="*/ 0 w 180"/>
                <a:gd name="T65" fmla="*/ 90 h 179"/>
                <a:gd name="T66" fmla="*/ 2 w 180"/>
                <a:gd name="T67" fmla="*/ 108 h 179"/>
                <a:gd name="T68" fmla="*/ 7 w 180"/>
                <a:gd name="T69" fmla="*/ 125 h 179"/>
                <a:gd name="T70" fmla="*/ 15 w 180"/>
                <a:gd name="T71" fmla="*/ 140 h 179"/>
                <a:gd name="T72" fmla="*/ 27 w 180"/>
                <a:gd name="T73" fmla="*/ 153 h 179"/>
                <a:gd name="T74" fmla="*/ 40 w 180"/>
                <a:gd name="T75" fmla="*/ 164 h 179"/>
                <a:gd name="T76" fmla="*/ 55 w 180"/>
                <a:gd name="T77" fmla="*/ 173 h 179"/>
                <a:gd name="T78" fmla="*/ 72 w 180"/>
                <a:gd name="T79" fmla="*/ 178 h 179"/>
                <a:gd name="T80" fmla="*/ 90 w 180"/>
                <a:gd name="T81" fmla="*/ 179 h 179"/>
                <a:gd name="T82" fmla="*/ 108 w 180"/>
                <a:gd name="T83" fmla="*/ 178 h 179"/>
                <a:gd name="T84" fmla="*/ 125 w 180"/>
                <a:gd name="T85" fmla="*/ 173 h 179"/>
                <a:gd name="T86" fmla="*/ 140 w 180"/>
                <a:gd name="T87" fmla="*/ 164 h 179"/>
                <a:gd name="T88" fmla="*/ 153 w 180"/>
                <a:gd name="T89" fmla="*/ 153 h 179"/>
                <a:gd name="T90" fmla="*/ 165 w 180"/>
                <a:gd name="T91" fmla="*/ 140 h 179"/>
                <a:gd name="T92" fmla="*/ 173 w 180"/>
                <a:gd name="T93" fmla="*/ 125 h 179"/>
                <a:gd name="T94" fmla="*/ 178 w 180"/>
                <a:gd name="T95" fmla="*/ 108 h 179"/>
                <a:gd name="T96" fmla="*/ 180 w 180"/>
                <a:gd name="T97" fmla="*/ 90 h 179"/>
                <a:gd name="T98" fmla="*/ 178 w 180"/>
                <a:gd name="T99" fmla="*/ 71 h 179"/>
                <a:gd name="T100" fmla="*/ 173 w 180"/>
                <a:gd name="T101" fmla="*/ 55 h 179"/>
                <a:gd name="T102" fmla="*/ 165 w 180"/>
                <a:gd name="T103" fmla="*/ 40 h 179"/>
                <a:gd name="T104" fmla="*/ 153 w 180"/>
                <a:gd name="T105" fmla="*/ 26 h 179"/>
                <a:gd name="T106" fmla="*/ 140 w 180"/>
                <a:gd name="T107" fmla="*/ 15 h 179"/>
                <a:gd name="T108" fmla="*/ 125 w 180"/>
                <a:gd name="T109" fmla="*/ 6 h 179"/>
                <a:gd name="T110" fmla="*/ 108 w 180"/>
                <a:gd name="T111" fmla="*/ 1 h 179"/>
                <a:gd name="T112" fmla="*/ 90 w 180"/>
                <a:gd name="T11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79">
                  <a:moveTo>
                    <a:pt x="90" y="144"/>
                  </a:moveTo>
                  <a:lnTo>
                    <a:pt x="84" y="144"/>
                  </a:lnTo>
                  <a:lnTo>
                    <a:pt x="79" y="143"/>
                  </a:lnTo>
                  <a:lnTo>
                    <a:pt x="74" y="141"/>
                  </a:lnTo>
                  <a:lnTo>
                    <a:pt x="69" y="139"/>
                  </a:lnTo>
                  <a:lnTo>
                    <a:pt x="60" y="135"/>
                  </a:lnTo>
                  <a:lnTo>
                    <a:pt x="52" y="127"/>
                  </a:lnTo>
                  <a:lnTo>
                    <a:pt x="45" y="120"/>
                  </a:lnTo>
                  <a:lnTo>
                    <a:pt x="40" y="111"/>
                  </a:lnTo>
                  <a:lnTo>
                    <a:pt x="39" y="106"/>
                  </a:lnTo>
                  <a:lnTo>
                    <a:pt x="38" y="100"/>
                  </a:lnTo>
                  <a:lnTo>
                    <a:pt x="36" y="95"/>
                  </a:lnTo>
                  <a:lnTo>
                    <a:pt x="36" y="90"/>
                  </a:lnTo>
                  <a:lnTo>
                    <a:pt x="36" y="84"/>
                  </a:lnTo>
                  <a:lnTo>
                    <a:pt x="38" y="79"/>
                  </a:lnTo>
                  <a:lnTo>
                    <a:pt x="39" y="73"/>
                  </a:lnTo>
                  <a:lnTo>
                    <a:pt x="41" y="69"/>
                  </a:lnTo>
                  <a:lnTo>
                    <a:pt x="45" y="59"/>
                  </a:lnTo>
                  <a:lnTo>
                    <a:pt x="52" y="52"/>
                  </a:lnTo>
                  <a:lnTo>
                    <a:pt x="60" y="45"/>
                  </a:lnTo>
                  <a:lnTo>
                    <a:pt x="69" y="40"/>
                  </a:lnTo>
                  <a:lnTo>
                    <a:pt x="74" y="38"/>
                  </a:lnTo>
                  <a:lnTo>
                    <a:pt x="79" y="37"/>
                  </a:lnTo>
                  <a:lnTo>
                    <a:pt x="84" y="36"/>
                  </a:lnTo>
                  <a:lnTo>
                    <a:pt x="90" y="36"/>
                  </a:lnTo>
                  <a:lnTo>
                    <a:pt x="96" y="36"/>
                  </a:lnTo>
                  <a:lnTo>
                    <a:pt x="101" y="37"/>
                  </a:lnTo>
                  <a:lnTo>
                    <a:pt x="106" y="38"/>
                  </a:lnTo>
                  <a:lnTo>
                    <a:pt x="111" y="40"/>
                  </a:lnTo>
                  <a:lnTo>
                    <a:pt x="121" y="45"/>
                  </a:lnTo>
                  <a:lnTo>
                    <a:pt x="128" y="52"/>
                  </a:lnTo>
                  <a:lnTo>
                    <a:pt x="135" y="59"/>
                  </a:lnTo>
                  <a:lnTo>
                    <a:pt x="140" y="69"/>
                  </a:lnTo>
                  <a:lnTo>
                    <a:pt x="141" y="73"/>
                  </a:lnTo>
                  <a:lnTo>
                    <a:pt x="143" y="79"/>
                  </a:lnTo>
                  <a:lnTo>
                    <a:pt x="143" y="84"/>
                  </a:lnTo>
                  <a:lnTo>
                    <a:pt x="144" y="90"/>
                  </a:lnTo>
                  <a:lnTo>
                    <a:pt x="143" y="95"/>
                  </a:lnTo>
                  <a:lnTo>
                    <a:pt x="143" y="100"/>
                  </a:lnTo>
                  <a:lnTo>
                    <a:pt x="141" y="106"/>
                  </a:lnTo>
                  <a:lnTo>
                    <a:pt x="140" y="111"/>
                  </a:lnTo>
                  <a:lnTo>
                    <a:pt x="135" y="120"/>
                  </a:lnTo>
                  <a:lnTo>
                    <a:pt x="128" y="127"/>
                  </a:lnTo>
                  <a:lnTo>
                    <a:pt x="121" y="135"/>
                  </a:lnTo>
                  <a:lnTo>
                    <a:pt x="111" y="139"/>
                  </a:lnTo>
                  <a:lnTo>
                    <a:pt x="106" y="141"/>
                  </a:lnTo>
                  <a:lnTo>
                    <a:pt x="101" y="143"/>
                  </a:lnTo>
                  <a:lnTo>
                    <a:pt x="96" y="144"/>
                  </a:lnTo>
                  <a:lnTo>
                    <a:pt x="90" y="144"/>
                  </a:lnTo>
                  <a:close/>
                  <a:moveTo>
                    <a:pt x="90" y="0"/>
                  </a:moveTo>
                  <a:lnTo>
                    <a:pt x="81" y="0"/>
                  </a:lnTo>
                  <a:lnTo>
                    <a:pt x="72" y="1"/>
                  </a:lnTo>
                  <a:lnTo>
                    <a:pt x="63" y="4"/>
                  </a:lnTo>
                  <a:lnTo>
                    <a:pt x="55" y="6"/>
                  </a:lnTo>
                  <a:lnTo>
                    <a:pt x="47" y="11"/>
                  </a:lnTo>
                  <a:lnTo>
                    <a:pt x="40" y="15"/>
                  </a:lnTo>
                  <a:lnTo>
                    <a:pt x="33" y="21"/>
                  </a:lnTo>
                  <a:lnTo>
                    <a:pt x="27" y="26"/>
                  </a:lnTo>
                  <a:lnTo>
                    <a:pt x="20" y="32"/>
                  </a:lnTo>
                  <a:lnTo>
                    <a:pt x="15" y="40"/>
                  </a:lnTo>
                  <a:lnTo>
                    <a:pt x="11" y="46"/>
                  </a:lnTo>
                  <a:lnTo>
                    <a:pt x="7" y="55"/>
                  </a:lnTo>
                  <a:lnTo>
                    <a:pt x="4" y="63"/>
                  </a:lnTo>
                  <a:lnTo>
                    <a:pt x="2" y="71"/>
                  </a:lnTo>
                  <a:lnTo>
                    <a:pt x="1" y="81"/>
                  </a:lnTo>
                  <a:lnTo>
                    <a:pt x="0" y="90"/>
                  </a:lnTo>
                  <a:lnTo>
                    <a:pt x="1" y="99"/>
                  </a:lnTo>
                  <a:lnTo>
                    <a:pt x="2" y="108"/>
                  </a:lnTo>
                  <a:lnTo>
                    <a:pt x="4" y="117"/>
                  </a:lnTo>
                  <a:lnTo>
                    <a:pt x="7" y="125"/>
                  </a:lnTo>
                  <a:lnTo>
                    <a:pt x="11" y="133"/>
                  </a:lnTo>
                  <a:lnTo>
                    <a:pt x="15" y="140"/>
                  </a:lnTo>
                  <a:lnTo>
                    <a:pt x="20" y="147"/>
                  </a:lnTo>
                  <a:lnTo>
                    <a:pt x="27" y="153"/>
                  </a:lnTo>
                  <a:lnTo>
                    <a:pt x="33" y="159"/>
                  </a:lnTo>
                  <a:lnTo>
                    <a:pt x="40" y="164"/>
                  </a:lnTo>
                  <a:lnTo>
                    <a:pt x="47" y="168"/>
                  </a:lnTo>
                  <a:lnTo>
                    <a:pt x="55" y="173"/>
                  </a:lnTo>
                  <a:lnTo>
                    <a:pt x="63" y="176"/>
                  </a:lnTo>
                  <a:lnTo>
                    <a:pt x="72" y="178"/>
                  </a:lnTo>
                  <a:lnTo>
                    <a:pt x="81" y="179"/>
                  </a:lnTo>
                  <a:lnTo>
                    <a:pt x="90" y="179"/>
                  </a:lnTo>
                  <a:lnTo>
                    <a:pt x="99" y="179"/>
                  </a:lnTo>
                  <a:lnTo>
                    <a:pt x="108" y="178"/>
                  </a:lnTo>
                  <a:lnTo>
                    <a:pt x="116" y="176"/>
                  </a:lnTo>
                  <a:lnTo>
                    <a:pt x="125" y="173"/>
                  </a:lnTo>
                  <a:lnTo>
                    <a:pt x="133" y="168"/>
                  </a:lnTo>
                  <a:lnTo>
                    <a:pt x="140" y="164"/>
                  </a:lnTo>
                  <a:lnTo>
                    <a:pt x="148" y="159"/>
                  </a:lnTo>
                  <a:lnTo>
                    <a:pt x="153" y="153"/>
                  </a:lnTo>
                  <a:lnTo>
                    <a:pt x="160" y="147"/>
                  </a:lnTo>
                  <a:lnTo>
                    <a:pt x="165" y="140"/>
                  </a:lnTo>
                  <a:lnTo>
                    <a:pt x="169" y="133"/>
                  </a:lnTo>
                  <a:lnTo>
                    <a:pt x="173" y="125"/>
                  </a:lnTo>
                  <a:lnTo>
                    <a:pt x="176" y="117"/>
                  </a:lnTo>
                  <a:lnTo>
                    <a:pt x="178" y="108"/>
                  </a:lnTo>
                  <a:lnTo>
                    <a:pt x="179" y="99"/>
                  </a:lnTo>
                  <a:lnTo>
                    <a:pt x="180" y="90"/>
                  </a:lnTo>
                  <a:lnTo>
                    <a:pt x="179" y="81"/>
                  </a:lnTo>
                  <a:lnTo>
                    <a:pt x="178" y="71"/>
                  </a:lnTo>
                  <a:lnTo>
                    <a:pt x="176" y="63"/>
                  </a:lnTo>
                  <a:lnTo>
                    <a:pt x="173" y="55"/>
                  </a:lnTo>
                  <a:lnTo>
                    <a:pt x="169" y="46"/>
                  </a:lnTo>
                  <a:lnTo>
                    <a:pt x="165" y="40"/>
                  </a:lnTo>
                  <a:lnTo>
                    <a:pt x="160" y="32"/>
                  </a:lnTo>
                  <a:lnTo>
                    <a:pt x="153" y="26"/>
                  </a:lnTo>
                  <a:lnTo>
                    <a:pt x="148" y="21"/>
                  </a:lnTo>
                  <a:lnTo>
                    <a:pt x="140" y="15"/>
                  </a:lnTo>
                  <a:lnTo>
                    <a:pt x="133" y="11"/>
                  </a:lnTo>
                  <a:lnTo>
                    <a:pt x="125" y="6"/>
                  </a:lnTo>
                  <a:lnTo>
                    <a:pt x="116" y="4"/>
                  </a:lnTo>
                  <a:lnTo>
                    <a:pt x="108" y="1"/>
                  </a:lnTo>
                  <a:lnTo>
                    <a:pt x="99" y="0"/>
                  </a:ln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1" name="Freeform 41"/>
            <p:cNvSpPr>
              <a:spLocks noEditPoints="1"/>
            </p:cNvSpPr>
            <p:nvPr/>
          </p:nvSpPr>
          <p:spPr bwMode="auto">
            <a:xfrm>
              <a:off x="7285831" y="3861197"/>
              <a:ext cx="57150" cy="57150"/>
            </a:xfrm>
            <a:custGeom>
              <a:avLst/>
              <a:gdLst>
                <a:gd name="T0" fmla="*/ 79 w 144"/>
                <a:gd name="T1" fmla="*/ 37 h 144"/>
                <a:gd name="T2" fmla="*/ 92 w 144"/>
                <a:gd name="T3" fmla="*/ 42 h 144"/>
                <a:gd name="T4" fmla="*/ 102 w 144"/>
                <a:gd name="T5" fmla="*/ 52 h 144"/>
                <a:gd name="T6" fmla="*/ 107 w 144"/>
                <a:gd name="T7" fmla="*/ 65 h 144"/>
                <a:gd name="T8" fmla="*/ 107 w 144"/>
                <a:gd name="T9" fmla="*/ 79 h 144"/>
                <a:gd name="T10" fmla="*/ 102 w 144"/>
                <a:gd name="T11" fmla="*/ 92 h 144"/>
                <a:gd name="T12" fmla="*/ 92 w 144"/>
                <a:gd name="T13" fmla="*/ 102 h 144"/>
                <a:gd name="T14" fmla="*/ 79 w 144"/>
                <a:gd name="T15" fmla="*/ 107 h 144"/>
                <a:gd name="T16" fmla="*/ 65 w 144"/>
                <a:gd name="T17" fmla="*/ 107 h 144"/>
                <a:gd name="T18" fmla="*/ 52 w 144"/>
                <a:gd name="T19" fmla="*/ 102 h 144"/>
                <a:gd name="T20" fmla="*/ 42 w 144"/>
                <a:gd name="T21" fmla="*/ 92 h 144"/>
                <a:gd name="T22" fmla="*/ 37 w 144"/>
                <a:gd name="T23" fmla="*/ 79 h 144"/>
                <a:gd name="T24" fmla="*/ 37 w 144"/>
                <a:gd name="T25" fmla="*/ 65 h 144"/>
                <a:gd name="T26" fmla="*/ 42 w 144"/>
                <a:gd name="T27" fmla="*/ 52 h 144"/>
                <a:gd name="T28" fmla="*/ 52 w 144"/>
                <a:gd name="T29" fmla="*/ 42 h 144"/>
                <a:gd name="T30" fmla="*/ 65 w 144"/>
                <a:gd name="T31" fmla="*/ 37 h 144"/>
                <a:gd name="T32" fmla="*/ 72 w 144"/>
                <a:gd name="T33" fmla="*/ 36 h 144"/>
                <a:gd name="T34" fmla="*/ 0 w 144"/>
                <a:gd name="T35" fmla="*/ 79 h 144"/>
                <a:gd name="T36" fmla="*/ 3 w 144"/>
                <a:gd name="T37" fmla="*/ 93 h 144"/>
                <a:gd name="T38" fmla="*/ 9 w 144"/>
                <a:gd name="T39" fmla="*/ 106 h 144"/>
                <a:gd name="T40" fmla="*/ 16 w 144"/>
                <a:gd name="T41" fmla="*/ 118 h 144"/>
                <a:gd name="T42" fmla="*/ 26 w 144"/>
                <a:gd name="T43" fmla="*/ 127 h 144"/>
                <a:gd name="T44" fmla="*/ 38 w 144"/>
                <a:gd name="T45" fmla="*/ 135 h 144"/>
                <a:gd name="T46" fmla="*/ 51 w 144"/>
                <a:gd name="T47" fmla="*/ 140 h 144"/>
                <a:gd name="T48" fmla="*/ 65 w 144"/>
                <a:gd name="T49" fmla="*/ 144 h 144"/>
                <a:gd name="T50" fmla="*/ 79 w 144"/>
                <a:gd name="T51" fmla="*/ 144 h 144"/>
                <a:gd name="T52" fmla="*/ 93 w 144"/>
                <a:gd name="T53" fmla="*/ 140 h 144"/>
                <a:gd name="T54" fmla="*/ 106 w 144"/>
                <a:gd name="T55" fmla="*/ 135 h 144"/>
                <a:gd name="T56" fmla="*/ 118 w 144"/>
                <a:gd name="T57" fmla="*/ 127 h 144"/>
                <a:gd name="T58" fmla="*/ 128 w 144"/>
                <a:gd name="T59" fmla="*/ 118 h 144"/>
                <a:gd name="T60" fmla="*/ 135 w 144"/>
                <a:gd name="T61" fmla="*/ 106 h 144"/>
                <a:gd name="T62" fmla="*/ 140 w 144"/>
                <a:gd name="T63" fmla="*/ 93 h 144"/>
                <a:gd name="T64" fmla="*/ 144 w 144"/>
                <a:gd name="T65" fmla="*/ 79 h 144"/>
                <a:gd name="T66" fmla="*/ 144 w 144"/>
                <a:gd name="T67" fmla="*/ 65 h 144"/>
                <a:gd name="T68" fmla="*/ 140 w 144"/>
                <a:gd name="T69" fmla="*/ 51 h 144"/>
                <a:gd name="T70" fmla="*/ 135 w 144"/>
                <a:gd name="T71" fmla="*/ 38 h 144"/>
                <a:gd name="T72" fmla="*/ 128 w 144"/>
                <a:gd name="T73" fmla="*/ 26 h 144"/>
                <a:gd name="T74" fmla="*/ 118 w 144"/>
                <a:gd name="T75" fmla="*/ 16 h 144"/>
                <a:gd name="T76" fmla="*/ 106 w 144"/>
                <a:gd name="T77" fmla="*/ 9 h 144"/>
                <a:gd name="T78" fmla="*/ 93 w 144"/>
                <a:gd name="T79" fmla="*/ 3 h 144"/>
                <a:gd name="T80" fmla="*/ 79 w 144"/>
                <a:gd name="T81" fmla="*/ 0 h 144"/>
                <a:gd name="T82" fmla="*/ 65 w 144"/>
                <a:gd name="T83" fmla="*/ 0 h 144"/>
                <a:gd name="T84" fmla="*/ 51 w 144"/>
                <a:gd name="T85" fmla="*/ 3 h 144"/>
                <a:gd name="T86" fmla="*/ 38 w 144"/>
                <a:gd name="T87" fmla="*/ 9 h 144"/>
                <a:gd name="T88" fmla="*/ 26 w 144"/>
                <a:gd name="T89" fmla="*/ 16 h 144"/>
                <a:gd name="T90" fmla="*/ 16 w 144"/>
                <a:gd name="T91" fmla="*/ 26 h 144"/>
                <a:gd name="T92" fmla="*/ 9 w 144"/>
                <a:gd name="T93" fmla="*/ 38 h 144"/>
                <a:gd name="T94" fmla="*/ 3 w 144"/>
                <a:gd name="T95" fmla="*/ 51 h 144"/>
                <a:gd name="T96" fmla="*/ 0 w 144"/>
                <a:gd name="T97" fmla="*/ 6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44">
                  <a:moveTo>
                    <a:pt x="72" y="36"/>
                  </a:moveTo>
                  <a:lnTo>
                    <a:pt x="79" y="37"/>
                  </a:lnTo>
                  <a:lnTo>
                    <a:pt x="86" y="39"/>
                  </a:lnTo>
                  <a:lnTo>
                    <a:pt x="92" y="42"/>
                  </a:lnTo>
                  <a:lnTo>
                    <a:pt x="97" y="46"/>
                  </a:lnTo>
                  <a:lnTo>
                    <a:pt x="102" y="52"/>
                  </a:lnTo>
                  <a:lnTo>
                    <a:pt x="105" y="57"/>
                  </a:lnTo>
                  <a:lnTo>
                    <a:pt x="107" y="65"/>
                  </a:lnTo>
                  <a:lnTo>
                    <a:pt x="108" y="71"/>
                  </a:lnTo>
                  <a:lnTo>
                    <a:pt x="107" y="79"/>
                  </a:lnTo>
                  <a:lnTo>
                    <a:pt x="105" y="85"/>
                  </a:lnTo>
                  <a:lnTo>
                    <a:pt x="102" y="92"/>
                  </a:lnTo>
                  <a:lnTo>
                    <a:pt x="97" y="97"/>
                  </a:lnTo>
                  <a:lnTo>
                    <a:pt x="92" y="102"/>
                  </a:lnTo>
                  <a:lnTo>
                    <a:pt x="86" y="105"/>
                  </a:lnTo>
                  <a:lnTo>
                    <a:pt x="79" y="107"/>
                  </a:lnTo>
                  <a:lnTo>
                    <a:pt x="72" y="108"/>
                  </a:lnTo>
                  <a:lnTo>
                    <a:pt x="65" y="107"/>
                  </a:lnTo>
                  <a:lnTo>
                    <a:pt x="58" y="105"/>
                  </a:lnTo>
                  <a:lnTo>
                    <a:pt x="52" y="102"/>
                  </a:lnTo>
                  <a:lnTo>
                    <a:pt x="47" y="97"/>
                  </a:lnTo>
                  <a:lnTo>
                    <a:pt x="42" y="92"/>
                  </a:lnTo>
                  <a:lnTo>
                    <a:pt x="39" y="85"/>
                  </a:lnTo>
                  <a:lnTo>
                    <a:pt x="37" y="79"/>
                  </a:lnTo>
                  <a:lnTo>
                    <a:pt x="36" y="71"/>
                  </a:lnTo>
                  <a:lnTo>
                    <a:pt x="37" y="65"/>
                  </a:lnTo>
                  <a:lnTo>
                    <a:pt x="39" y="57"/>
                  </a:lnTo>
                  <a:lnTo>
                    <a:pt x="42" y="52"/>
                  </a:lnTo>
                  <a:lnTo>
                    <a:pt x="47" y="46"/>
                  </a:lnTo>
                  <a:lnTo>
                    <a:pt x="52" y="42"/>
                  </a:lnTo>
                  <a:lnTo>
                    <a:pt x="58" y="39"/>
                  </a:lnTo>
                  <a:lnTo>
                    <a:pt x="65" y="37"/>
                  </a:lnTo>
                  <a:lnTo>
                    <a:pt x="72" y="36"/>
                  </a:lnTo>
                  <a:lnTo>
                    <a:pt x="72" y="36"/>
                  </a:lnTo>
                  <a:close/>
                  <a:moveTo>
                    <a:pt x="0" y="71"/>
                  </a:moveTo>
                  <a:lnTo>
                    <a:pt x="0" y="79"/>
                  </a:lnTo>
                  <a:lnTo>
                    <a:pt x="1" y="86"/>
                  </a:lnTo>
                  <a:lnTo>
                    <a:pt x="3" y="93"/>
                  </a:lnTo>
                  <a:lnTo>
                    <a:pt x="5" y="99"/>
                  </a:lnTo>
                  <a:lnTo>
                    <a:pt x="9" y="106"/>
                  </a:lnTo>
                  <a:lnTo>
                    <a:pt x="12" y="112"/>
                  </a:lnTo>
                  <a:lnTo>
                    <a:pt x="16" y="118"/>
                  </a:lnTo>
                  <a:lnTo>
                    <a:pt x="21" y="123"/>
                  </a:lnTo>
                  <a:lnTo>
                    <a:pt x="26" y="127"/>
                  </a:lnTo>
                  <a:lnTo>
                    <a:pt x="31" y="132"/>
                  </a:lnTo>
                  <a:lnTo>
                    <a:pt x="38" y="135"/>
                  </a:lnTo>
                  <a:lnTo>
                    <a:pt x="44" y="138"/>
                  </a:lnTo>
                  <a:lnTo>
                    <a:pt x="51" y="140"/>
                  </a:lnTo>
                  <a:lnTo>
                    <a:pt x="57" y="143"/>
                  </a:lnTo>
                  <a:lnTo>
                    <a:pt x="65" y="144"/>
                  </a:lnTo>
                  <a:lnTo>
                    <a:pt x="72" y="144"/>
                  </a:lnTo>
                  <a:lnTo>
                    <a:pt x="79" y="144"/>
                  </a:lnTo>
                  <a:lnTo>
                    <a:pt x="86" y="143"/>
                  </a:lnTo>
                  <a:lnTo>
                    <a:pt x="93" y="140"/>
                  </a:lnTo>
                  <a:lnTo>
                    <a:pt x="101" y="138"/>
                  </a:lnTo>
                  <a:lnTo>
                    <a:pt x="106" y="135"/>
                  </a:lnTo>
                  <a:lnTo>
                    <a:pt x="112" y="132"/>
                  </a:lnTo>
                  <a:lnTo>
                    <a:pt x="118" y="127"/>
                  </a:lnTo>
                  <a:lnTo>
                    <a:pt x="123" y="123"/>
                  </a:lnTo>
                  <a:lnTo>
                    <a:pt x="128" y="118"/>
                  </a:lnTo>
                  <a:lnTo>
                    <a:pt x="132" y="112"/>
                  </a:lnTo>
                  <a:lnTo>
                    <a:pt x="135" y="106"/>
                  </a:lnTo>
                  <a:lnTo>
                    <a:pt x="138" y="99"/>
                  </a:lnTo>
                  <a:lnTo>
                    <a:pt x="140" y="93"/>
                  </a:lnTo>
                  <a:lnTo>
                    <a:pt x="143" y="86"/>
                  </a:lnTo>
                  <a:lnTo>
                    <a:pt x="144" y="79"/>
                  </a:lnTo>
                  <a:lnTo>
                    <a:pt x="144" y="71"/>
                  </a:lnTo>
                  <a:lnTo>
                    <a:pt x="144" y="65"/>
                  </a:lnTo>
                  <a:lnTo>
                    <a:pt x="143" y="57"/>
                  </a:lnTo>
                  <a:lnTo>
                    <a:pt x="140" y="51"/>
                  </a:lnTo>
                  <a:lnTo>
                    <a:pt x="138" y="43"/>
                  </a:lnTo>
                  <a:lnTo>
                    <a:pt x="135" y="38"/>
                  </a:lnTo>
                  <a:lnTo>
                    <a:pt x="132" y="31"/>
                  </a:lnTo>
                  <a:lnTo>
                    <a:pt x="128" y="26"/>
                  </a:lnTo>
                  <a:lnTo>
                    <a:pt x="123" y="21"/>
                  </a:lnTo>
                  <a:lnTo>
                    <a:pt x="118" y="16"/>
                  </a:lnTo>
                  <a:lnTo>
                    <a:pt x="112" y="12"/>
                  </a:lnTo>
                  <a:lnTo>
                    <a:pt x="106" y="9"/>
                  </a:lnTo>
                  <a:lnTo>
                    <a:pt x="101" y="5"/>
                  </a:lnTo>
                  <a:lnTo>
                    <a:pt x="93" y="3"/>
                  </a:lnTo>
                  <a:lnTo>
                    <a:pt x="86" y="1"/>
                  </a:lnTo>
                  <a:lnTo>
                    <a:pt x="79" y="0"/>
                  </a:lnTo>
                  <a:lnTo>
                    <a:pt x="72" y="0"/>
                  </a:lnTo>
                  <a:lnTo>
                    <a:pt x="65" y="0"/>
                  </a:lnTo>
                  <a:lnTo>
                    <a:pt x="57" y="1"/>
                  </a:lnTo>
                  <a:lnTo>
                    <a:pt x="51" y="3"/>
                  </a:lnTo>
                  <a:lnTo>
                    <a:pt x="44" y="5"/>
                  </a:lnTo>
                  <a:lnTo>
                    <a:pt x="38" y="9"/>
                  </a:lnTo>
                  <a:lnTo>
                    <a:pt x="31" y="12"/>
                  </a:lnTo>
                  <a:lnTo>
                    <a:pt x="26" y="16"/>
                  </a:lnTo>
                  <a:lnTo>
                    <a:pt x="21" y="21"/>
                  </a:lnTo>
                  <a:lnTo>
                    <a:pt x="16" y="26"/>
                  </a:lnTo>
                  <a:lnTo>
                    <a:pt x="12" y="31"/>
                  </a:lnTo>
                  <a:lnTo>
                    <a:pt x="9" y="38"/>
                  </a:lnTo>
                  <a:lnTo>
                    <a:pt x="5" y="43"/>
                  </a:lnTo>
                  <a:lnTo>
                    <a:pt x="3" y="51"/>
                  </a:lnTo>
                  <a:lnTo>
                    <a:pt x="1" y="57"/>
                  </a:lnTo>
                  <a:lnTo>
                    <a:pt x="0" y="65"/>
                  </a:ln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2" name="Freeform 42"/>
            <p:cNvSpPr/>
            <p:nvPr/>
          </p:nvSpPr>
          <p:spPr bwMode="auto">
            <a:xfrm>
              <a:off x="7342981" y="3961209"/>
              <a:ext cx="28575" cy="28575"/>
            </a:xfrm>
            <a:custGeom>
              <a:avLst/>
              <a:gdLst>
                <a:gd name="T0" fmla="*/ 36 w 72"/>
                <a:gd name="T1" fmla="*/ 72 h 72"/>
                <a:gd name="T2" fmla="*/ 43 w 72"/>
                <a:gd name="T3" fmla="*/ 71 h 72"/>
                <a:gd name="T4" fmla="*/ 50 w 72"/>
                <a:gd name="T5" fmla="*/ 69 h 72"/>
                <a:gd name="T6" fmla="*/ 56 w 72"/>
                <a:gd name="T7" fmla="*/ 66 h 72"/>
                <a:gd name="T8" fmla="*/ 61 w 72"/>
                <a:gd name="T9" fmla="*/ 61 h 72"/>
                <a:gd name="T10" fmla="*/ 66 w 72"/>
                <a:gd name="T11" fmla="*/ 56 h 72"/>
                <a:gd name="T12" fmla="*/ 69 w 72"/>
                <a:gd name="T13" fmla="*/ 49 h 72"/>
                <a:gd name="T14" fmla="*/ 71 w 72"/>
                <a:gd name="T15" fmla="*/ 43 h 72"/>
                <a:gd name="T16" fmla="*/ 72 w 72"/>
                <a:gd name="T17" fmla="*/ 35 h 72"/>
                <a:gd name="T18" fmla="*/ 71 w 72"/>
                <a:gd name="T19" fmla="*/ 29 h 72"/>
                <a:gd name="T20" fmla="*/ 69 w 72"/>
                <a:gd name="T21" fmla="*/ 21 h 72"/>
                <a:gd name="T22" fmla="*/ 66 w 72"/>
                <a:gd name="T23" fmla="*/ 16 h 72"/>
                <a:gd name="T24" fmla="*/ 61 w 72"/>
                <a:gd name="T25" fmla="*/ 10 h 72"/>
                <a:gd name="T26" fmla="*/ 56 w 72"/>
                <a:gd name="T27" fmla="*/ 6 h 72"/>
                <a:gd name="T28" fmla="*/ 50 w 72"/>
                <a:gd name="T29" fmla="*/ 3 h 72"/>
                <a:gd name="T30" fmla="*/ 43 w 72"/>
                <a:gd name="T31" fmla="*/ 1 h 72"/>
                <a:gd name="T32" fmla="*/ 36 w 72"/>
                <a:gd name="T33" fmla="*/ 0 h 72"/>
                <a:gd name="T34" fmla="*/ 29 w 72"/>
                <a:gd name="T35" fmla="*/ 1 h 72"/>
                <a:gd name="T36" fmla="*/ 22 w 72"/>
                <a:gd name="T37" fmla="*/ 3 h 72"/>
                <a:gd name="T38" fmla="*/ 16 w 72"/>
                <a:gd name="T39" fmla="*/ 6 h 72"/>
                <a:gd name="T40" fmla="*/ 11 w 72"/>
                <a:gd name="T41" fmla="*/ 10 h 72"/>
                <a:gd name="T42" fmla="*/ 6 w 72"/>
                <a:gd name="T43" fmla="*/ 16 h 72"/>
                <a:gd name="T44" fmla="*/ 3 w 72"/>
                <a:gd name="T45" fmla="*/ 21 h 72"/>
                <a:gd name="T46" fmla="*/ 1 w 72"/>
                <a:gd name="T47" fmla="*/ 29 h 72"/>
                <a:gd name="T48" fmla="*/ 0 w 72"/>
                <a:gd name="T49" fmla="*/ 35 h 72"/>
                <a:gd name="T50" fmla="*/ 1 w 72"/>
                <a:gd name="T51" fmla="*/ 43 h 72"/>
                <a:gd name="T52" fmla="*/ 3 w 72"/>
                <a:gd name="T53" fmla="*/ 49 h 72"/>
                <a:gd name="T54" fmla="*/ 6 w 72"/>
                <a:gd name="T55" fmla="*/ 56 h 72"/>
                <a:gd name="T56" fmla="*/ 11 w 72"/>
                <a:gd name="T57" fmla="*/ 61 h 72"/>
                <a:gd name="T58" fmla="*/ 16 w 72"/>
                <a:gd name="T59" fmla="*/ 66 h 72"/>
                <a:gd name="T60" fmla="*/ 22 w 72"/>
                <a:gd name="T61" fmla="*/ 69 h 72"/>
                <a:gd name="T62" fmla="*/ 29 w 72"/>
                <a:gd name="T63" fmla="*/ 71 h 72"/>
                <a:gd name="T64" fmla="*/ 36 w 72"/>
                <a:gd name="T6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2">
                  <a:moveTo>
                    <a:pt x="36" y="72"/>
                  </a:moveTo>
                  <a:lnTo>
                    <a:pt x="43" y="71"/>
                  </a:lnTo>
                  <a:lnTo>
                    <a:pt x="50" y="69"/>
                  </a:lnTo>
                  <a:lnTo>
                    <a:pt x="56" y="66"/>
                  </a:lnTo>
                  <a:lnTo>
                    <a:pt x="61" y="61"/>
                  </a:lnTo>
                  <a:lnTo>
                    <a:pt x="66" y="56"/>
                  </a:lnTo>
                  <a:lnTo>
                    <a:pt x="69" y="49"/>
                  </a:lnTo>
                  <a:lnTo>
                    <a:pt x="71" y="43"/>
                  </a:lnTo>
                  <a:lnTo>
                    <a:pt x="72" y="35"/>
                  </a:lnTo>
                  <a:lnTo>
                    <a:pt x="71" y="29"/>
                  </a:lnTo>
                  <a:lnTo>
                    <a:pt x="69" y="21"/>
                  </a:lnTo>
                  <a:lnTo>
                    <a:pt x="66" y="16"/>
                  </a:lnTo>
                  <a:lnTo>
                    <a:pt x="61" y="10"/>
                  </a:lnTo>
                  <a:lnTo>
                    <a:pt x="56" y="6"/>
                  </a:lnTo>
                  <a:lnTo>
                    <a:pt x="50" y="3"/>
                  </a:lnTo>
                  <a:lnTo>
                    <a:pt x="43" y="1"/>
                  </a:lnTo>
                  <a:lnTo>
                    <a:pt x="36" y="0"/>
                  </a:lnTo>
                  <a:lnTo>
                    <a:pt x="29" y="1"/>
                  </a:lnTo>
                  <a:lnTo>
                    <a:pt x="22" y="3"/>
                  </a:lnTo>
                  <a:lnTo>
                    <a:pt x="16" y="6"/>
                  </a:lnTo>
                  <a:lnTo>
                    <a:pt x="11" y="10"/>
                  </a:lnTo>
                  <a:lnTo>
                    <a:pt x="6" y="16"/>
                  </a:lnTo>
                  <a:lnTo>
                    <a:pt x="3" y="21"/>
                  </a:lnTo>
                  <a:lnTo>
                    <a:pt x="1" y="29"/>
                  </a:lnTo>
                  <a:lnTo>
                    <a:pt x="0" y="35"/>
                  </a:lnTo>
                  <a:lnTo>
                    <a:pt x="1" y="43"/>
                  </a:lnTo>
                  <a:lnTo>
                    <a:pt x="3" y="49"/>
                  </a:lnTo>
                  <a:lnTo>
                    <a:pt x="6" y="56"/>
                  </a:lnTo>
                  <a:lnTo>
                    <a:pt x="11" y="61"/>
                  </a:lnTo>
                  <a:lnTo>
                    <a:pt x="16" y="66"/>
                  </a:lnTo>
                  <a:lnTo>
                    <a:pt x="22" y="69"/>
                  </a:lnTo>
                  <a:lnTo>
                    <a:pt x="29" y="71"/>
                  </a:lnTo>
                  <a:lnTo>
                    <a:pt x="3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3" name="Freeform 43"/>
            <p:cNvSpPr/>
            <p:nvPr/>
          </p:nvSpPr>
          <p:spPr bwMode="auto">
            <a:xfrm>
              <a:off x="7571581" y="3746897"/>
              <a:ext cx="28575" cy="28575"/>
            </a:xfrm>
            <a:custGeom>
              <a:avLst/>
              <a:gdLst>
                <a:gd name="T0" fmla="*/ 36 w 72"/>
                <a:gd name="T1" fmla="*/ 0 h 72"/>
                <a:gd name="T2" fmla="*/ 29 w 72"/>
                <a:gd name="T3" fmla="*/ 1 h 72"/>
                <a:gd name="T4" fmla="*/ 22 w 72"/>
                <a:gd name="T5" fmla="*/ 3 h 72"/>
                <a:gd name="T6" fmla="*/ 16 w 72"/>
                <a:gd name="T7" fmla="*/ 6 h 72"/>
                <a:gd name="T8" fmla="*/ 10 w 72"/>
                <a:gd name="T9" fmla="*/ 10 h 72"/>
                <a:gd name="T10" fmla="*/ 6 w 72"/>
                <a:gd name="T11" fmla="*/ 16 h 72"/>
                <a:gd name="T12" fmla="*/ 3 w 72"/>
                <a:gd name="T13" fmla="*/ 21 h 72"/>
                <a:gd name="T14" fmla="*/ 0 w 72"/>
                <a:gd name="T15" fmla="*/ 29 h 72"/>
                <a:gd name="T16" fmla="*/ 0 w 72"/>
                <a:gd name="T17" fmla="*/ 35 h 72"/>
                <a:gd name="T18" fmla="*/ 0 w 72"/>
                <a:gd name="T19" fmla="*/ 43 h 72"/>
                <a:gd name="T20" fmla="*/ 3 w 72"/>
                <a:gd name="T21" fmla="*/ 49 h 72"/>
                <a:gd name="T22" fmla="*/ 6 w 72"/>
                <a:gd name="T23" fmla="*/ 56 h 72"/>
                <a:gd name="T24" fmla="*/ 10 w 72"/>
                <a:gd name="T25" fmla="*/ 61 h 72"/>
                <a:gd name="T26" fmla="*/ 16 w 72"/>
                <a:gd name="T27" fmla="*/ 66 h 72"/>
                <a:gd name="T28" fmla="*/ 22 w 72"/>
                <a:gd name="T29" fmla="*/ 69 h 72"/>
                <a:gd name="T30" fmla="*/ 29 w 72"/>
                <a:gd name="T31" fmla="*/ 71 h 72"/>
                <a:gd name="T32" fmla="*/ 36 w 72"/>
                <a:gd name="T33" fmla="*/ 72 h 72"/>
                <a:gd name="T34" fmla="*/ 44 w 72"/>
                <a:gd name="T35" fmla="*/ 71 h 72"/>
                <a:gd name="T36" fmla="*/ 50 w 72"/>
                <a:gd name="T37" fmla="*/ 69 h 72"/>
                <a:gd name="T38" fmla="*/ 57 w 72"/>
                <a:gd name="T39" fmla="*/ 66 h 72"/>
                <a:gd name="T40" fmla="*/ 61 w 72"/>
                <a:gd name="T41" fmla="*/ 61 h 72"/>
                <a:gd name="T42" fmla="*/ 66 w 72"/>
                <a:gd name="T43" fmla="*/ 56 h 72"/>
                <a:gd name="T44" fmla="*/ 70 w 72"/>
                <a:gd name="T45" fmla="*/ 49 h 72"/>
                <a:gd name="T46" fmla="*/ 72 w 72"/>
                <a:gd name="T47" fmla="*/ 43 h 72"/>
                <a:gd name="T48" fmla="*/ 72 w 72"/>
                <a:gd name="T49" fmla="*/ 35 h 72"/>
                <a:gd name="T50" fmla="*/ 72 w 72"/>
                <a:gd name="T51" fmla="*/ 29 h 72"/>
                <a:gd name="T52" fmla="*/ 70 w 72"/>
                <a:gd name="T53" fmla="*/ 21 h 72"/>
                <a:gd name="T54" fmla="*/ 66 w 72"/>
                <a:gd name="T55" fmla="*/ 16 h 72"/>
                <a:gd name="T56" fmla="*/ 61 w 72"/>
                <a:gd name="T57" fmla="*/ 10 h 72"/>
                <a:gd name="T58" fmla="*/ 57 w 72"/>
                <a:gd name="T59" fmla="*/ 6 h 72"/>
                <a:gd name="T60" fmla="*/ 50 w 72"/>
                <a:gd name="T61" fmla="*/ 3 h 72"/>
                <a:gd name="T62" fmla="*/ 44 w 72"/>
                <a:gd name="T63" fmla="*/ 1 h 72"/>
                <a:gd name="T64" fmla="*/ 36 w 72"/>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2">
                  <a:moveTo>
                    <a:pt x="36" y="0"/>
                  </a:moveTo>
                  <a:lnTo>
                    <a:pt x="29" y="1"/>
                  </a:lnTo>
                  <a:lnTo>
                    <a:pt x="22" y="3"/>
                  </a:lnTo>
                  <a:lnTo>
                    <a:pt x="16" y="6"/>
                  </a:lnTo>
                  <a:lnTo>
                    <a:pt x="10" y="10"/>
                  </a:lnTo>
                  <a:lnTo>
                    <a:pt x="6" y="16"/>
                  </a:lnTo>
                  <a:lnTo>
                    <a:pt x="3" y="21"/>
                  </a:lnTo>
                  <a:lnTo>
                    <a:pt x="0" y="29"/>
                  </a:lnTo>
                  <a:lnTo>
                    <a:pt x="0" y="35"/>
                  </a:lnTo>
                  <a:lnTo>
                    <a:pt x="0" y="43"/>
                  </a:lnTo>
                  <a:lnTo>
                    <a:pt x="3" y="49"/>
                  </a:lnTo>
                  <a:lnTo>
                    <a:pt x="6" y="56"/>
                  </a:lnTo>
                  <a:lnTo>
                    <a:pt x="10" y="61"/>
                  </a:lnTo>
                  <a:lnTo>
                    <a:pt x="16" y="66"/>
                  </a:lnTo>
                  <a:lnTo>
                    <a:pt x="22" y="69"/>
                  </a:lnTo>
                  <a:lnTo>
                    <a:pt x="29" y="71"/>
                  </a:lnTo>
                  <a:lnTo>
                    <a:pt x="36" y="72"/>
                  </a:lnTo>
                  <a:lnTo>
                    <a:pt x="44" y="71"/>
                  </a:lnTo>
                  <a:lnTo>
                    <a:pt x="50" y="69"/>
                  </a:lnTo>
                  <a:lnTo>
                    <a:pt x="57" y="66"/>
                  </a:lnTo>
                  <a:lnTo>
                    <a:pt x="61" y="61"/>
                  </a:lnTo>
                  <a:lnTo>
                    <a:pt x="66" y="56"/>
                  </a:lnTo>
                  <a:lnTo>
                    <a:pt x="70" y="49"/>
                  </a:lnTo>
                  <a:lnTo>
                    <a:pt x="72" y="43"/>
                  </a:lnTo>
                  <a:lnTo>
                    <a:pt x="72" y="35"/>
                  </a:lnTo>
                  <a:lnTo>
                    <a:pt x="72" y="29"/>
                  </a:lnTo>
                  <a:lnTo>
                    <a:pt x="70" y="21"/>
                  </a:lnTo>
                  <a:lnTo>
                    <a:pt x="66" y="16"/>
                  </a:lnTo>
                  <a:lnTo>
                    <a:pt x="61" y="10"/>
                  </a:lnTo>
                  <a:lnTo>
                    <a:pt x="57" y="6"/>
                  </a:lnTo>
                  <a:lnTo>
                    <a:pt x="50" y="3"/>
                  </a:lnTo>
                  <a:lnTo>
                    <a:pt x="44" y="1"/>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grpSp>
        <p:nvGrpSpPr>
          <p:cNvPr id="34" name="Group 70"/>
          <p:cNvGrpSpPr/>
          <p:nvPr/>
        </p:nvGrpSpPr>
        <p:grpSpPr>
          <a:xfrm>
            <a:off x="7256110" y="2665975"/>
            <a:ext cx="517480" cy="452795"/>
            <a:chOff x="2734468" y="4611290"/>
            <a:chExt cx="457200" cy="400050"/>
          </a:xfrm>
          <a:solidFill>
            <a:schemeClr val="bg1"/>
          </a:solidFill>
        </p:grpSpPr>
        <p:sp>
          <p:nvSpPr>
            <p:cNvPr id="35" name="Freeform 104"/>
            <p:cNvSpPr/>
            <p:nvPr/>
          </p:nvSpPr>
          <p:spPr bwMode="auto">
            <a:xfrm>
              <a:off x="2805906" y="4682728"/>
              <a:ext cx="165100" cy="106363"/>
            </a:xfrm>
            <a:custGeom>
              <a:avLst/>
              <a:gdLst>
                <a:gd name="T0" fmla="*/ 376 w 415"/>
                <a:gd name="T1" fmla="*/ 1 h 270"/>
                <a:gd name="T2" fmla="*/ 337 w 415"/>
                <a:gd name="T3" fmla="*/ 3 h 270"/>
                <a:gd name="T4" fmla="*/ 298 w 415"/>
                <a:gd name="T5" fmla="*/ 8 h 270"/>
                <a:gd name="T6" fmla="*/ 261 w 415"/>
                <a:gd name="T7" fmla="*/ 16 h 270"/>
                <a:gd name="T8" fmla="*/ 227 w 415"/>
                <a:gd name="T9" fmla="*/ 26 h 270"/>
                <a:gd name="T10" fmla="*/ 192 w 415"/>
                <a:gd name="T11" fmla="*/ 37 h 270"/>
                <a:gd name="T12" fmla="*/ 161 w 415"/>
                <a:gd name="T13" fmla="*/ 50 h 270"/>
                <a:gd name="T14" fmla="*/ 132 w 415"/>
                <a:gd name="T15" fmla="*/ 67 h 270"/>
                <a:gd name="T16" fmla="*/ 105 w 415"/>
                <a:gd name="T17" fmla="*/ 84 h 270"/>
                <a:gd name="T18" fmla="*/ 80 w 415"/>
                <a:gd name="T19" fmla="*/ 102 h 270"/>
                <a:gd name="T20" fmla="*/ 58 w 415"/>
                <a:gd name="T21" fmla="*/ 123 h 270"/>
                <a:gd name="T22" fmla="*/ 40 w 415"/>
                <a:gd name="T23" fmla="*/ 143 h 270"/>
                <a:gd name="T24" fmla="*/ 25 w 415"/>
                <a:gd name="T25" fmla="*/ 166 h 270"/>
                <a:gd name="T26" fmla="*/ 13 w 415"/>
                <a:gd name="T27" fmla="*/ 190 h 270"/>
                <a:gd name="T28" fmla="*/ 5 w 415"/>
                <a:gd name="T29" fmla="*/ 215 h 270"/>
                <a:gd name="T30" fmla="*/ 1 w 415"/>
                <a:gd name="T31" fmla="*/ 239 h 270"/>
                <a:gd name="T32" fmla="*/ 1 w 415"/>
                <a:gd name="T33" fmla="*/ 256 h 270"/>
                <a:gd name="T34" fmla="*/ 3 w 415"/>
                <a:gd name="T35" fmla="*/ 262 h 270"/>
                <a:gd name="T36" fmla="*/ 8 w 415"/>
                <a:gd name="T37" fmla="*/ 266 h 270"/>
                <a:gd name="T38" fmla="*/ 15 w 415"/>
                <a:gd name="T39" fmla="*/ 270 h 270"/>
                <a:gd name="T40" fmla="*/ 21 w 415"/>
                <a:gd name="T41" fmla="*/ 270 h 270"/>
                <a:gd name="T42" fmla="*/ 28 w 415"/>
                <a:gd name="T43" fmla="*/ 266 h 270"/>
                <a:gd name="T44" fmla="*/ 33 w 415"/>
                <a:gd name="T45" fmla="*/ 262 h 270"/>
                <a:gd name="T46" fmla="*/ 35 w 415"/>
                <a:gd name="T47" fmla="*/ 256 h 270"/>
                <a:gd name="T48" fmla="*/ 36 w 415"/>
                <a:gd name="T49" fmla="*/ 242 h 270"/>
                <a:gd name="T50" fmla="*/ 41 w 415"/>
                <a:gd name="T51" fmla="*/ 220 h 270"/>
                <a:gd name="T52" fmla="*/ 47 w 415"/>
                <a:gd name="T53" fmla="*/ 199 h 270"/>
                <a:gd name="T54" fmla="*/ 58 w 415"/>
                <a:gd name="T55" fmla="*/ 179 h 270"/>
                <a:gd name="T56" fmla="*/ 73 w 415"/>
                <a:gd name="T57" fmla="*/ 161 h 270"/>
                <a:gd name="T58" fmla="*/ 89 w 415"/>
                <a:gd name="T59" fmla="*/ 142 h 270"/>
                <a:gd name="T60" fmla="*/ 110 w 415"/>
                <a:gd name="T61" fmla="*/ 125 h 270"/>
                <a:gd name="T62" fmla="*/ 132 w 415"/>
                <a:gd name="T63" fmla="*/ 109 h 270"/>
                <a:gd name="T64" fmla="*/ 156 w 415"/>
                <a:gd name="T65" fmla="*/ 94 h 270"/>
                <a:gd name="T66" fmla="*/ 183 w 415"/>
                <a:gd name="T67" fmla="*/ 80 h 270"/>
                <a:gd name="T68" fmla="*/ 228 w 415"/>
                <a:gd name="T69" fmla="*/ 62 h 270"/>
                <a:gd name="T70" fmla="*/ 275 w 415"/>
                <a:gd name="T71" fmla="*/ 49 h 270"/>
                <a:gd name="T72" fmla="*/ 309 w 415"/>
                <a:gd name="T73" fmla="*/ 43 h 270"/>
                <a:gd name="T74" fmla="*/ 343 w 415"/>
                <a:gd name="T75" fmla="*/ 39 h 270"/>
                <a:gd name="T76" fmla="*/ 378 w 415"/>
                <a:gd name="T77" fmla="*/ 36 h 270"/>
                <a:gd name="T78" fmla="*/ 399 w 415"/>
                <a:gd name="T79" fmla="*/ 35 h 270"/>
                <a:gd name="T80" fmla="*/ 406 w 415"/>
                <a:gd name="T81" fmla="*/ 33 h 270"/>
                <a:gd name="T82" fmla="*/ 411 w 415"/>
                <a:gd name="T83" fmla="*/ 28 h 270"/>
                <a:gd name="T84" fmla="*/ 413 w 415"/>
                <a:gd name="T85" fmla="*/ 21 h 270"/>
                <a:gd name="T86" fmla="*/ 413 w 415"/>
                <a:gd name="T87" fmla="*/ 15 h 270"/>
                <a:gd name="T88" fmla="*/ 411 w 415"/>
                <a:gd name="T89" fmla="*/ 8 h 270"/>
                <a:gd name="T90" fmla="*/ 406 w 415"/>
                <a:gd name="T91" fmla="*/ 3 h 270"/>
                <a:gd name="T92" fmla="*/ 399 w 415"/>
                <a:gd name="T9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270">
                  <a:moveTo>
                    <a:pt x="396" y="0"/>
                  </a:moveTo>
                  <a:lnTo>
                    <a:pt x="376" y="1"/>
                  </a:lnTo>
                  <a:lnTo>
                    <a:pt x="356" y="1"/>
                  </a:lnTo>
                  <a:lnTo>
                    <a:pt x="337" y="3"/>
                  </a:lnTo>
                  <a:lnTo>
                    <a:pt x="317" y="5"/>
                  </a:lnTo>
                  <a:lnTo>
                    <a:pt x="298" y="8"/>
                  </a:lnTo>
                  <a:lnTo>
                    <a:pt x="280" y="12"/>
                  </a:lnTo>
                  <a:lnTo>
                    <a:pt x="261" y="16"/>
                  </a:lnTo>
                  <a:lnTo>
                    <a:pt x="244" y="20"/>
                  </a:lnTo>
                  <a:lnTo>
                    <a:pt x="227" y="26"/>
                  </a:lnTo>
                  <a:lnTo>
                    <a:pt x="209" y="31"/>
                  </a:lnTo>
                  <a:lnTo>
                    <a:pt x="192" y="37"/>
                  </a:lnTo>
                  <a:lnTo>
                    <a:pt x="177" y="44"/>
                  </a:lnTo>
                  <a:lnTo>
                    <a:pt x="161" y="50"/>
                  </a:lnTo>
                  <a:lnTo>
                    <a:pt x="146" y="58"/>
                  </a:lnTo>
                  <a:lnTo>
                    <a:pt x="132" y="67"/>
                  </a:lnTo>
                  <a:lnTo>
                    <a:pt x="117" y="74"/>
                  </a:lnTo>
                  <a:lnTo>
                    <a:pt x="105" y="84"/>
                  </a:lnTo>
                  <a:lnTo>
                    <a:pt x="92" y="93"/>
                  </a:lnTo>
                  <a:lnTo>
                    <a:pt x="80" y="102"/>
                  </a:lnTo>
                  <a:lnTo>
                    <a:pt x="69" y="112"/>
                  </a:lnTo>
                  <a:lnTo>
                    <a:pt x="58" y="123"/>
                  </a:lnTo>
                  <a:lnTo>
                    <a:pt x="48" y="132"/>
                  </a:lnTo>
                  <a:lnTo>
                    <a:pt x="40" y="143"/>
                  </a:lnTo>
                  <a:lnTo>
                    <a:pt x="32" y="155"/>
                  </a:lnTo>
                  <a:lnTo>
                    <a:pt x="25" y="166"/>
                  </a:lnTo>
                  <a:lnTo>
                    <a:pt x="18" y="178"/>
                  </a:lnTo>
                  <a:lnTo>
                    <a:pt x="13" y="190"/>
                  </a:lnTo>
                  <a:lnTo>
                    <a:pt x="8" y="202"/>
                  </a:lnTo>
                  <a:lnTo>
                    <a:pt x="5" y="215"/>
                  </a:lnTo>
                  <a:lnTo>
                    <a:pt x="2" y="226"/>
                  </a:lnTo>
                  <a:lnTo>
                    <a:pt x="1" y="239"/>
                  </a:lnTo>
                  <a:lnTo>
                    <a:pt x="0" y="252"/>
                  </a:lnTo>
                  <a:lnTo>
                    <a:pt x="1" y="256"/>
                  </a:lnTo>
                  <a:lnTo>
                    <a:pt x="2" y="259"/>
                  </a:lnTo>
                  <a:lnTo>
                    <a:pt x="3" y="262"/>
                  </a:lnTo>
                  <a:lnTo>
                    <a:pt x="5" y="264"/>
                  </a:lnTo>
                  <a:lnTo>
                    <a:pt x="8" y="266"/>
                  </a:lnTo>
                  <a:lnTo>
                    <a:pt x="11" y="269"/>
                  </a:lnTo>
                  <a:lnTo>
                    <a:pt x="15" y="270"/>
                  </a:lnTo>
                  <a:lnTo>
                    <a:pt x="18" y="270"/>
                  </a:lnTo>
                  <a:lnTo>
                    <a:pt x="21" y="270"/>
                  </a:lnTo>
                  <a:lnTo>
                    <a:pt x="25" y="269"/>
                  </a:lnTo>
                  <a:lnTo>
                    <a:pt x="28" y="266"/>
                  </a:lnTo>
                  <a:lnTo>
                    <a:pt x="31" y="264"/>
                  </a:lnTo>
                  <a:lnTo>
                    <a:pt x="33" y="262"/>
                  </a:lnTo>
                  <a:lnTo>
                    <a:pt x="34" y="259"/>
                  </a:lnTo>
                  <a:lnTo>
                    <a:pt x="35" y="256"/>
                  </a:lnTo>
                  <a:lnTo>
                    <a:pt x="36" y="252"/>
                  </a:lnTo>
                  <a:lnTo>
                    <a:pt x="36" y="242"/>
                  </a:lnTo>
                  <a:lnTo>
                    <a:pt x="38" y="231"/>
                  </a:lnTo>
                  <a:lnTo>
                    <a:pt x="41" y="220"/>
                  </a:lnTo>
                  <a:lnTo>
                    <a:pt x="44" y="209"/>
                  </a:lnTo>
                  <a:lnTo>
                    <a:pt x="47" y="199"/>
                  </a:lnTo>
                  <a:lnTo>
                    <a:pt x="53" y="190"/>
                  </a:lnTo>
                  <a:lnTo>
                    <a:pt x="58" y="179"/>
                  </a:lnTo>
                  <a:lnTo>
                    <a:pt x="66" y="169"/>
                  </a:lnTo>
                  <a:lnTo>
                    <a:pt x="73" y="161"/>
                  </a:lnTo>
                  <a:lnTo>
                    <a:pt x="81" y="151"/>
                  </a:lnTo>
                  <a:lnTo>
                    <a:pt x="89" y="142"/>
                  </a:lnTo>
                  <a:lnTo>
                    <a:pt x="99" y="132"/>
                  </a:lnTo>
                  <a:lnTo>
                    <a:pt x="110" y="125"/>
                  </a:lnTo>
                  <a:lnTo>
                    <a:pt x="121" y="116"/>
                  </a:lnTo>
                  <a:lnTo>
                    <a:pt x="132" y="109"/>
                  </a:lnTo>
                  <a:lnTo>
                    <a:pt x="145" y="101"/>
                  </a:lnTo>
                  <a:lnTo>
                    <a:pt x="156" y="94"/>
                  </a:lnTo>
                  <a:lnTo>
                    <a:pt x="170" y="86"/>
                  </a:lnTo>
                  <a:lnTo>
                    <a:pt x="183" y="80"/>
                  </a:lnTo>
                  <a:lnTo>
                    <a:pt x="197" y="74"/>
                  </a:lnTo>
                  <a:lnTo>
                    <a:pt x="228" y="62"/>
                  </a:lnTo>
                  <a:lnTo>
                    <a:pt x="259" y="54"/>
                  </a:lnTo>
                  <a:lnTo>
                    <a:pt x="275" y="49"/>
                  </a:lnTo>
                  <a:lnTo>
                    <a:pt x="291" y="46"/>
                  </a:lnTo>
                  <a:lnTo>
                    <a:pt x="309" y="43"/>
                  </a:lnTo>
                  <a:lnTo>
                    <a:pt x="326" y="41"/>
                  </a:lnTo>
                  <a:lnTo>
                    <a:pt x="343" y="39"/>
                  </a:lnTo>
                  <a:lnTo>
                    <a:pt x="361" y="37"/>
                  </a:lnTo>
                  <a:lnTo>
                    <a:pt x="378" y="36"/>
                  </a:lnTo>
                  <a:lnTo>
                    <a:pt x="396" y="36"/>
                  </a:lnTo>
                  <a:lnTo>
                    <a:pt x="399" y="35"/>
                  </a:lnTo>
                  <a:lnTo>
                    <a:pt x="403" y="34"/>
                  </a:lnTo>
                  <a:lnTo>
                    <a:pt x="406" y="33"/>
                  </a:lnTo>
                  <a:lnTo>
                    <a:pt x="409" y="31"/>
                  </a:lnTo>
                  <a:lnTo>
                    <a:pt x="411" y="28"/>
                  </a:lnTo>
                  <a:lnTo>
                    <a:pt x="412" y="24"/>
                  </a:lnTo>
                  <a:lnTo>
                    <a:pt x="413" y="21"/>
                  </a:lnTo>
                  <a:lnTo>
                    <a:pt x="415" y="18"/>
                  </a:lnTo>
                  <a:lnTo>
                    <a:pt x="413" y="15"/>
                  </a:lnTo>
                  <a:lnTo>
                    <a:pt x="412" y="10"/>
                  </a:lnTo>
                  <a:lnTo>
                    <a:pt x="411" y="8"/>
                  </a:lnTo>
                  <a:lnTo>
                    <a:pt x="409" y="5"/>
                  </a:lnTo>
                  <a:lnTo>
                    <a:pt x="406" y="3"/>
                  </a:lnTo>
                  <a:lnTo>
                    <a:pt x="403" y="2"/>
                  </a:lnTo>
                  <a:lnTo>
                    <a:pt x="399" y="1"/>
                  </a:lnTo>
                  <a:lnTo>
                    <a:pt x="3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6" name="Freeform 105"/>
            <p:cNvSpPr>
              <a:spLocks noEditPoints="1"/>
            </p:cNvSpPr>
            <p:nvPr/>
          </p:nvSpPr>
          <p:spPr bwMode="auto">
            <a:xfrm>
              <a:off x="2734468" y="4611290"/>
              <a:ext cx="457200" cy="400050"/>
            </a:xfrm>
            <a:custGeom>
              <a:avLst/>
              <a:gdLst>
                <a:gd name="T0" fmla="*/ 476 w 1152"/>
                <a:gd name="T1" fmla="*/ 784 h 1008"/>
                <a:gd name="T2" fmla="*/ 441 w 1152"/>
                <a:gd name="T3" fmla="*/ 788 h 1008"/>
                <a:gd name="T4" fmla="*/ 409 w 1152"/>
                <a:gd name="T5" fmla="*/ 810 h 1008"/>
                <a:gd name="T6" fmla="*/ 352 w 1152"/>
                <a:gd name="T7" fmla="*/ 864 h 1008"/>
                <a:gd name="T8" fmla="*/ 316 w 1152"/>
                <a:gd name="T9" fmla="*/ 850 h 1008"/>
                <a:gd name="T10" fmla="*/ 325 w 1152"/>
                <a:gd name="T11" fmla="*/ 792 h 1008"/>
                <a:gd name="T12" fmla="*/ 314 w 1152"/>
                <a:gd name="T13" fmla="*/ 752 h 1008"/>
                <a:gd name="T14" fmla="*/ 261 w 1152"/>
                <a:gd name="T15" fmla="*/ 712 h 1008"/>
                <a:gd name="T16" fmla="*/ 159 w 1152"/>
                <a:gd name="T17" fmla="*/ 633 h 1008"/>
                <a:gd name="T18" fmla="*/ 94 w 1152"/>
                <a:gd name="T19" fmla="*/ 537 h 1008"/>
                <a:gd name="T20" fmla="*/ 72 w 1152"/>
                <a:gd name="T21" fmla="*/ 432 h 1008"/>
                <a:gd name="T22" fmla="*/ 88 w 1152"/>
                <a:gd name="T23" fmla="*/ 342 h 1008"/>
                <a:gd name="T24" fmla="*/ 133 w 1152"/>
                <a:gd name="T25" fmla="*/ 261 h 1008"/>
                <a:gd name="T26" fmla="*/ 204 w 1152"/>
                <a:gd name="T27" fmla="*/ 190 h 1008"/>
                <a:gd name="T28" fmla="*/ 294 w 1152"/>
                <a:gd name="T29" fmla="*/ 133 h 1008"/>
                <a:gd name="T30" fmla="*/ 403 w 1152"/>
                <a:gd name="T31" fmla="*/ 93 h 1008"/>
                <a:gd name="T32" fmla="*/ 524 w 1152"/>
                <a:gd name="T33" fmla="*/ 74 h 1008"/>
                <a:gd name="T34" fmla="*/ 653 w 1152"/>
                <a:gd name="T35" fmla="*/ 76 h 1008"/>
                <a:gd name="T36" fmla="*/ 772 w 1152"/>
                <a:gd name="T37" fmla="*/ 100 h 1008"/>
                <a:gd name="T38" fmla="*/ 877 w 1152"/>
                <a:gd name="T39" fmla="*/ 144 h 1008"/>
                <a:gd name="T40" fmla="*/ 965 w 1152"/>
                <a:gd name="T41" fmla="*/ 203 h 1008"/>
                <a:gd name="T42" fmla="*/ 1030 w 1152"/>
                <a:gd name="T43" fmla="*/ 276 h 1008"/>
                <a:gd name="T44" fmla="*/ 1070 w 1152"/>
                <a:gd name="T45" fmla="*/ 359 h 1008"/>
                <a:gd name="T46" fmla="*/ 1079 w 1152"/>
                <a:gd name="T47" fmla="*/ 451 h 1008"/>
                <a:gd name="T48" fmla="*/ 1057 w 1152"/>
                <a:gd name="T49" fmla="*/ 539 h 1008"/>
                <a:gd name="T50" fmla="*/ 1007 w 1152"/>
                <a:gd name="T51" fmla="*/ 618 h 1008"/>
                <a:gd name="T52" fmla="*/ 933 w 1152"/>
                <a:gd name="T53" fmla="*/ 686 h 1008"/>
                <a:gd name="T54" fmla="*/ 838 w 1152"/>
                <a:gd name="T55" fmla="*/ 740 h 1008"/>
                <a:gd name="T56" fmla="*/ 725 w 1152"/>
                <a:gd name="T57" fmla="*/ 776 h 1008"/>
                <a:gd name="T58" fmla="*/ 602 w 1152"/>
                <a:gd name="T59" fmla="*/ 791 h 1008"/>
                <a:gd name="T60" fmla="*/ 489 w 1152"/>
                <a:gd name="T61" fmla="*/ 5 h 1008"/>
                <a:gd name="T62" fmla="*/ 352 w 1152"/>
                <a:gd name="T63" fmla="*/ 34 h 1008"/>
                <a:gd name="T64" fmla="*/ 232 w 1152"/>
                <a:gd name="T65" fmla="*/ 86 h 1008"/>
                <a:gd name="T66" fmla="*/ 131 w 1152"/>
                <a:gd name="T67" fmla="*/ 157 h 1008"/>
                <a:gd name="T68" fmla="*/ 57 w 1152"/>
                <a:gd name="T69" fmla="*/ 244 h 1008"/>
                <a:gd name="T70" fmla="*/ 11 w 1152"/>
                <a:gd name="T71" fmla="*/ 345 h 1008"/>
                <a:gd name="T72" fmla="*/ 0 w 1152"/>
                <a:gd name="T73" fmla="*/ 445 h 1008"/>
                <a:gd name="T74" fmla="*/ 10 w 1152"/>
                <a:gd name="T75" fmla="*/ 513 h 1008"/>
                <a:gd name="T76" fmla="*/ 53 w 1152"/>
                <a:gd name="T77" fmla="*/ 614 h 1008"/>
                <a:gd name="T78" fmla="*/ 148 w 1152"/>
                <a:gd name="T79" fmla="*/ 722 h 1008"/>
                <a:gd name="T80" fmla="*/ 252 w 1152"/>
                <a:gd name="T81" fmla="*/ 791 h 1008"/>
                <a:gd name="T82" fmla="*/ 245 w 1152"/>
                <a:gd name="T83" fmla="*/ 841 h 1008"/>
                <a:gd name="T84" fmla="*/ 192 w 1152"/>
                <a:gd name="T85" fmla="*/ 948 h 1008"/>
                <a:gd name="T86" fmla="*/ 181 w 1152"/>
                <a:gd name="T87" fmla="*/ 982 h 1008"/>
                <a:gd name="T88" fmla="*/ 200 w 1152"/>
                <a:gd name="T89" fmla="*/ 1005 h 1008"/>
                <a:gd name="T90" fmla="*/ 242 w 1152"/>
                <a:gd name="T91" fmla="*/ 1003 h 1008"/>
                <a:gd name="T92" fmla="*/ 342 w 1152"/>
                <a:gd name="T93" fmla="*/ 959 h 1008"/>
                <a:gd name="T94" fmla="*/ 421 w 1152"/>
                <a:gd name="T95" fmla="*/ 900 h 1008"/>
                <a:gd name="T96" fmla="*/ 520 w 1152"/>
                <a:gd name="T97" fmla="*/ 862 h 1008"/>
                <a:gd name="T98" fmla="*/ 664 w 1152"/>
                <a:gd name="T99" fmla="*/ 859 h 1008"/>
                <a:gd name="T100" fmla="*/ 800 w 1152"/>
                <a:gd name="T101" fmla="*/ 830 h 1008"/>
                <a:gd name="T102" fmla="*/ 921 w 1152"/>
                <a:gd name="T103" fmla="*/ 778 h 1008"/>
                <a:gd name="T104" fmla="*/ 1020 w 1152"/>
                <a:gd name="T105" fmla="*/ 707 h 1008"/>
                <a:gd name="T106" fmla="*/ 1096 w 1152"/>
                <a:gd name="T107" fmla="*/ 619 h 1008"/>
                <a:gd name="T108" fmla="*/ 1140 w 1152"/>
                <a:gd name="T109" fmla="*/ 519 h 1008"/>
                <a:gd name="T110" fmla="*/ 1151 w 1152"/>
                <a:gd name="T111" fmla="*/ 410 h 1008"/>
                <a:gd name="T112" fmla="*/ 1126 w 1152"/>
                <a:gd name="T113" fmla="*/ 304 h 1008"/>
                <a:gd name="T114" fmla="*/ 1069 w 1152"/>
                <a:gd name="T115" fmla="*/ 208 h 1008"/>
                <a:gd name="T116" fmla="*/ 983 w 1152"/>
                <a:gd name="T117" fmla="*/ 127 h 1008"/>
                <a:gd name="T118" fmla="*/ 874 w 1152"/>
                <a:gd name="T119" fmla="*/ 62 h 1008"/>
                <a:gd name="T120" fmla="*/ 747 w 1152"/>
                <a:gd name="T121" fmla="*/ 20 h 1008"/>
                <a:gd name="T122" fmla="*/ 605 w 1152"/>
                <a:gd name="T123"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008">
                  <a:moveTo>
                    <a:pt x="576" y="792"/>
                  </a:moveTo>
                  <a:lnTo>
                    <a:pt x="551" y="791"/>
                  </a:lnTo>
                  <a:lnTo>
                    <a:pt x="526" y="790"/>
                  </a:lnTo>
                  <a:lnTo>
                    <a:pt x="501" y="788"/>
                  </a:lnTo>
                  <a:lnTo>
                    <a:pt x="476" y="784"/>
                  </a:lnTo>
                  <a:lnTo>
                    <a:pt x="470" y="783"/>
                  </a:lnTo>
                  <a:lnTo>
                    <a:pt x="465" y="783"/>
                  </a:lnTo>
                  <a:lnTo>
                    <a:pt x="457" y="784"/>
                  </a:lnTo>
                  <a:lnTo>
                    <a:pt x="449" y="786"/>
                  </a:lnTo>
                  <a:lnTo>
                    <a:pt x="441" y="788"/>
                  </a:lnTo>
                  <a:lnTo>
                    <a:pt x="435" y="791"/>
                  </a:lnTo>
                  <a:lnTo>
                    <a:pt x="427" y="794"/>
                  </a:lnTo>
                  <a:lnTo>
                    <a:pt x="421" y="798"/>
                  </a:lnTo>
                  <a:lnTo>
                    <a:pt x="415" y="804"/>
                  </a:lnTo>
                  <a:lnTo>
                    <a:pt x="409" y="810"/>
                  </a:lnTo>
                  <a:lnTo>
                    <a:pt x="402" y="818"/>
                  </a:lnTo>
                  <a:lnTo>
                    <a:pt x="393" y="828"/>
                  </a:lnTo>
                  <a:lnTo>
                    <a:pt x="381" y="840"/>
                  </a:lnTo>
                  <a:lnTo>
                    <a:pt x="368" y="851"/>
                  </a:lnTo>
                  <a:lnTo>
                    <a:pt x="352" y="864"/>
                  </a:lnTo>
                  <a:lnTo>
                    <a:pt x="335" y="876"/>
                  </a:lnTo>
                  <a:lnTo>
                    <a:pt x="317" y="889"/>
                  </a:lnTo>
                  <a:lnTo>
                    <a:pt x="299" y="901"/>
                  </a:lnTo>
                  <a:lnTo>
                    <a:pt x="308" y="876"/>
                  </a:lnTo>
                  <a:lnTo>
                    <a:pt x="316" y="850"/>
                  </a:lnTo>
                  <a:lnTo>
                    <a:pt x="319" y="837"/>
                  </a:lnTo>
                  <a:lnTo>
                    <a:pt x="321" y="823"/>
                  </a:lnTo>
                  <a:lnTo>
                    <a:pt x="323" y="809"/>
                  </a:lnTo>
                  <a:lnTo>
                    <a:pt x="323" y="796"/>
                  </a:lnTo>
                  <a:lnTo>
                    <a:pt x="325" y="792"/>
                  </a:lnTo>
                  <a:lnTo>
                    <a:pt x="325" y="789"/>
                  </a:lnTo>
                  <a:lnTo>
                    <a:pt x="323" y="779"/>
                  </a:lnTo>
                  <a:lnTo>
                    <a:pt x="321" y="769"/>
                  </a:lnTo>
                  <a:lnTo>
                    <a:pt x="318" y="761"/>
                  </a:lnTo>
                  <a:lnTo>
                    <a:pt x="314" y="752"/>
                  </a:lnTo>
                  <a:lnTo>
                    <a:pt x="308" y="743"/>
                  </a:lnTo>
                  <a:lnTo>
                    <a:pt x="302" y="737"/>
                  </a:lnTo>
                  <a:lnTo>
                    <a:pt x="293" y="730"/>
                  </a:lnTo>
                  <a:lnTo>
                    <a:pt x="285" y="725"/>
                  </a:lnTo>
                  <a:lnTo>
                    <a:pt x="261" y="712"/>
                  </a:lnTo>
                  <a:lnTo>
                    <a:pt x="238" y="698"/>
                  </a:lnTo>
                  <a:lnTo>
                    <a:pt x="215" y="683"/>
                  </a:lnTo>
                  <a:lnTo>
                    <a:pt x="196" y="667"/>
                  </a:lnTo>
                  <a:lnTo>
                    <a:pt x="177" y="651"/>
                  </a:lnTo>
                  <a:lnTo>
                    <a:pt x="159" y="633"/>
                  </a:lnTo>
                  <a:lnTo>
                    <a:pt x="143" y="615"/>
                  </a:lnTo>
                  <a:lnTo>
                    <a:pt x="129" y="597"/>
                  </a:lnTo>
                  <a:lnTo>
                    <a:pt x="116" y="577"/>
                  </a:lnTo>
                  <a:lnTo>
                    <a:pt x="104" y="558"/>
                  </a:lnTo>
                  <a:lnTo>
                    <a:pt x="94" y="537"/>
                  </a:lnTo>
                  <a:lnTo>
                    <a:pt x="87" y="517"/>
                  </a:lnTo>
                  <a:lnTo>
                    <a:pt x="80" y="496"/>
                  </a:lnTo>
                  <a:lnTo>
                    <a:pt x="76" y="474"/>
                  </a:lnTo>
                  <a:lnTo>
                    <a:pt x="73" y="454"/>
                  </a:lnTo>
                  <a:lnTo>
                    <a:pt x="72" y="432"/>
                  </a:lnTo>
                  <a:lnTo>
                    <a:pt x="73" y="413"/>
                  </a:lnTo>
                  <a:lnTo>
                    <a:pt x="75" y="396"/>
                  </a:lnTo>
                  <a:lnTo>
                    <a:pt x="78" y="377"/>
                  </a:lnTo>
                  <a:lnTo>
                    <a:pt x="83" y="359"/>
                  </a:lnTo>
                  <a:lnTo>
                    <a:pt x="88" y="342"/>
                  </a:lnTo>
                  <a:lnTo>
                    <a:pt x="94" y="325"/>
                  </a:lnTo>
                  <a:lnTo>
                    <a:pt x="103" y="308"/>
                  </a:lnTo>
                  <a:lnTo>
                    <a:pt x="112" y="292"/>
                  </a:lnTo>
                  <a:lnTo>
                    <a:pt x="121" y="276"/>
                  </a:lnTo>
                  <a:lnTo>
                    <a:pt x="133" y="261"/>
                  </a:lnTo>
                  <a:lnTo>
                    <a:pt x="145" y="246"/>
                  </a:lnTo>
                  <a:lnTo>
                    <a:pt x="158" y="230"/>
                  </a:lnTo>
                  <a:lnTo>
                    <a:pt x="172" y="216"/>
                  </a:lnTo>
                  <a:lnTo>
                    <a:pt x="187" y="203"/>
                  </a:lnTo>
                  <a:lnTo>
                    <a:pt x="204" y="190"/>
                  </a:lnTo>
                  <a:lnTo>
                    <a:pt x="220" y="177"/>
                  </a:lnTo>
                  <a:lnTo>
                    <a:pt x="237" y="166"/>
                  </a:lnTo>
                  <a:lnTo>
                    <a:pt x="255" y="154"/>
                  </a:lnTo>
                  <a:lnTo>
                    <a:pt x="275" y="144"/>
                  </a:lnTo>
                  <a:lnTo>
                    <a:pt x="294" y="133"/>
                  </a:lnTo>
                  <a:lnTo>
                    <a:pt x="315" y="125"/>
                  </a:lnTo>
                  <a:lnTo>
                    <a:pt x="336" y="116"/>
                  </a:lnTo>
                  <a:lnTo>
                    <a:pt x="358" y="107"/>
                  </a:lnTo>
                  <a:lnTo>
                    <a:pt x="380" y="100"/>
                  </a:lnTo>
                  <a:lnTo>
                    <a:pt x="403" y="93"/>
                  </a:lnTo>
                  <a:lnTo>
                    <a:pt x="426" y="88"/>
                  </a:lnTo>
                  <a:lnTo>
                    <a:pt x="450" y="84"/>
                  </a:lnTo>
                  <a:lnTo>
                    <a:pt x="475" y="79"/>
                  </a:lnTo>
                  <a:lnTo>
                    <a:pt x="499" y="76"/>
                  </a:lnTo>
                  <a:lnTo>
                    <a:pt x="524" y="74"/>
                  </a:lnTo>
                  <a:lnTo>
                    <a:pt x="550" y="73"/>
                  </a:lnTo>
                  <a:lnTo>
                    <a:pt x="576" y="72"/>
                  </a:lnTo>
                  <a:lnTo>
                    <a:pt x="602" y="73"/>
                  </a:lnTo>
                  <a:lnTo>
                    <a:pt x="628" y="74"/>
                  </a:lnTo>
                  <a:lnTo>
                    <a:pt x="653" y="76"/>
                  </a:lnTo>
                  <a:lnTo>
                    <a:pt x="678" y="79"/>
                  </a:lnTo>
                  <a:lnTo>
                    <a:pt x="701" y="84"/>
                  </a:lnTo>
                  <a:lnTo>
                    <a:pt x="725" y="88"/>
                  </a:lnTo>
                  <a:lnTo>
                    <a:pt x="749" y="93"/>
                  </a:lnTo>
                  <a:lnTo>
                    <a:pt x="772" y="100"/>
                  </a:lnTo>
                  <a:lnTo>
                    <a:pt x="794" y="107"/>
                  </a:lnTo>
                  <a:lnTo>
                    <a:pt x="816" y="116"/>
                  </a:lnTo>
                  <a:lnTo>
                    <a:pt x="838" y="125"/>
                  </a:lnTo>
                  <a:lnTo>
                    <a:pt x="858" y="133"/>
                  </a:lnTo>
                  <a:lnTo>
                    <a:pt x="877" y="144"/>
                  </a:lnTo>
                  <a:lnTo>
                    <a:pt x="897" y="154"/>
                  </a:lnTo>
                  <a:lnTo>
                    <a:pt x="914" y="166"/>
                  </a:lnTo>
                  <a:lnTo>
                    <a:pt x="933" y="177"/>
                  </a:lnTo>
                  <a:lnTo>
                    <a:pt x="949" y="190"/>
                  </a:lnTo>
                  <a:lnTo>
                    <a:pt x="965" y="203"/>
                  </a:lnTo>
                  <a:lnTo>
                    <a:pt x="980" y="216"/>
                  </a:lnTo>
                  <a:lnTo>
                    <a:pt x="994" y="230"/>
                  </a:lnTo>
                  <a:lnTo>
                    <a:pt x="1007" y="246"/>
                  </a:lnTo>
                  <a:lnTo>
                    <a:pt x="1019" y="261"/>
                  </a:lnTo>
                  <a:lnTo>
                    <a:pt x="1030" y="276"/>
                  </a:lnTo>
                  <a:lnTo>
                    <a:pt x="1041" y="292"/>
                  </a:lnTo>
                  <a:lnTo>
                    <a:pt x="1049" y="308"/>
                  </a:lnTo>
                  <a:lnTo>
                    <a:pt x="1057" y="325"/>
                  </a:lnTo>
                  <a:lnTo>
                    <a:pt x="1064" y="342"/>
                  </a:lnTo>
                  <a:lnTo>
                    <a:pt x="1070" y="359"/>
                  </a:lnTo>
                  <a:lnTo>
                    <a:pt x="1074" y="377"/>
                  </a:lnTo>
                  <a:lnTo>
                    <a:pt x="1077" y="396"/>
                  </a:lnTo>
                  <a:lnTo>
                    <a:pt x="1079" y="413"/>
                  </a:lnTo>
                  <a:lnTo>
                    <a:pt x="1081" y="432"/>
                  </a:lnTo>
                  <a:lnTo>
                    <a:pt x="1079" y="451"/>
                  </a:lnTo>
                  <a:lnTo>
                    <a:pt x="1077" y="469"/>
                  </a:lnTo>
                  <a:lnTo>
                    <a:pt x="1074" y="486"/>
                  </a:lnTo>
                  <a:lnTo>
                    <a:pt x="1070" y="505"/>
                  </a:lnTo>
                  <a:lnTo>
                    <a:pt x="1064" y="522"/>
                  </a:lnTo>
                  <a:lnTo>
                    <a:pt x="1057" y="539"/>
                  </a:lnTo>
                  <a:lnTo>
                    <a:pt x="1049" y="555"/>
                  </a:lnTo>
                  <a:lnTo>
                    <a:pt x="1041" y="572"/>
                  </a:lnTo>
                  <a:lnTo>
                    <a:pt x="1030" y="588"/>
                  </a:lnTo>
                  <a:lnTo>
                    <a:pt x="1019" y="603"/>
                  </a:lnTo>
                  <a:lnTo>
                    <a:pt x="1007" y="618"/>
                  </a:lnTo>
                  <a:lnTo>
                    <a:pt x="994" y="633"/>
                  </a:lnTo>
                  <a:lnTo>
                    <a:pt x="980" y="647"/>
                  </a:lnTo>
                  <a:lnTo>
                    <a:pt x="965" y="660"/>
                  </a:lnTo>
                  <a:lnTo>
                    <a:pt x="949" y="674"/>
                  </a:lnTo>
                  <a:lnTo>
                    <a:pt x="933" y="686"/>
                  </a:lnTo>
                  <a:lnTo>
                    <a:pt x="914" y="698"/>
                  </a:lnTo>
                  <a:lnTo>
                    <a:pt x="897" y="710"/>
                  </a:lnTo>
                  <a:lnTo>
                    <a:pt x="877" y="721"/>
                  </a:lnTo>
                  <a:lnTo>
                    <a:pt x="858" y="730"/>
                  </a:lnTo>
                  <a:lnTo>
                    <a:pt x="838" y="740"/>
                  </a:lnTo>
                  <a:lnTo>
                    <a:pt x="816" y="749"/>
                  </a:lnTo>
                  <a:lnTo>
                    <a:pt x="794" y="756"/>
                  </a:lnTo>
                  <a:lnTo>
                    <a:pt x="772" y="764"/>
                  </a:lnTo>
                  <a:lnTo>
                    <a:pt x="749" y="770"/>
                  </a:lnTo>
                  <a:lnTo>
                    <a:pt x="725" y="776"/>
                  </a:lnTo>
                  <a:lnTo>
                    <a:pt x="701" y="780"/>
                  </a:lnTo>
                  <a:lnTo>
                    <a:pt x="678" y="784"/>
                  </a:lnTo>
                  <a:lnTo>
                    <a:pt x="653" y="788"/>
                  </a:lnTo>
                  <a:lnTo>
                    <a:pt x="628" y="790"/>
                  </a:lnTo>
                  <a:lnTo>
                    <a:pt x="602" y="791"/>
                  </a:lnTo>
                  <a:lnTo>
                    <a:pt x="576" y="792"/>
                  </a:lnTo>
                  <a:close/>
                  <a:moveTo>
                    <a:pt x="576" y="0"/>
                  </a:moveTo>
                  <a:lnTo>
                    <a:pt x="546" y="0"/>
                  </a:lnTo>
                  <a:lnTo>
                    <a:pt x="517" y="3"/>
                  </a:lnTo>
                  <a:lnTo>
                    <a:pt x="489" y="5"/>
                  </a:lnTo>
                  <a:lnTo>
                    <a:pt x="460" y="9"/>
                  </a:lnTo>
                  <a:lnTo>
                    <a:pt x="433" y="13"/>
                  </a:lnTo>
                  <a:lnTo>
                    <a:pt x="404" y="20"/>
                  </a:lnTo>
                  <a:lnTo>
                    <a:pt x="377" y="26"/>
                  </a:lnTo>
                  <a:lnTo>
                    <a:pt x="352" y="34"/>
                  </a:lnTo>
                  <a:lnTo>
                    <a:pt x="327" y="42"/>
                  </a:lnTo>
                  <a:lnTo>
                    <a:pt x="302" y="52"/>
                  </a:lnTo>
                  <a:lnTo>
                    <a:pt x="277" y="62"/>
                  </a:lnTo>
                  <a:lnTo>
                    <a:pt x="254" y="74"/>
                  </a:lnTo>
                  <a:lnTo>
                    <a:pt x="232" y="86"/>
                  </a:lnTo>
                  <a:lnTo>
                    <a:pt x="210" y="99"/>
                  </a:lnTo>
                  <a:lnTo>
                    <a:pt x="188" y="112"/>
                  </a:lnTo>
                  <a:lnTo>
                    <a:pt x="169" y="127"/>
                  </a:lnTo>
                  <a:lnTo>
                    <a:pt x="150" y="142"/>
                  </a:lnTo>
                  <a:lnTo>
                    <a:pt x="131" y="157"/>
                  </a:lnTo>
                  <a:lnTo>
                    <a:pt x="114" y="173"/>
                  </a:lnTo>
                  <a:lnTo>
                    <a:pt x="99" y="190"/>
                  </a:lnTo>
                  <a:lnTo>
                    <a:pt x="84" y="208"/>
                  </a:lnTo>
                  <a:lnTo>
                    <a:pt x="70" y="226"/>
                  </a:lnTo>
                  <a:lnTo>
                    <a:pt x="57" y="244"/>
                  </a:lnTo>
                  <a:lnTo>
                    <a:pt x="45" y="264"/>
                  </a:lnTo>
                  <a:lnTo>
                    <a:pt x="35" y="283"/>
                  </a:lnTo>
                  <a:lnTo>
                    <a:pt x="26" y="304"/>
                  </a:lnTo>
                  <a:lnTo>
                    <a:pt x="18" y="324"/>
                  </a:lnTo>
                  <a:lnTo>
                    <a:pt x="11" y="345"/>
                  </a:lnTo>
                  <a:lnTo>
                    <a:pt x="7" y="366"/>
                  </a:lnTo>
                  <a:lnTo>
                    <a:pt x="3" y="388"/>
                  </a:lnTo>
                  <a:lnTo>
                    <a:pt x="0" y="410"/>
                  </a:lnTo>
                  <a:lnTo>
                    <a:pt x="0" y="432"/>
                  </a:lnTo>
                  <a:lnTo>
                    <a:pt x="0" y="445"/>
                  </a:lnTo>
                  <a:lnTo>
                    <a:pt x="2" y="459"/>
                  </a:lnTo>
                  <a:lnTo>
                    <a:pt x="3" y="473"/>
                  </a:lnTo>
                  <a:lnTo>
                    <a:pt x="5" y="486"/>
                  </a:lnTo>
                  <a:lnTo>
                    <a:pt x="7" y="500"/>
                  </a:lnTo>
                  <a:lnTo>
                    <a:pt x="10" y="513"/>
                  </a:lnTo>
                  <a:lnTo>
                    <a:pt x="13" y="526"/>
                  </a:lnTo>
                  <a:lnTo>
                    <a:pt x="18" y="539"/>
                  </a:lnTo>
                  <a:lnTo>
                    <a:pt x="27" y="565"/>
                  </a:lnTo>
                  <a:lnTo>
                    <a:pt x="39" y="590"/>
                  </a:lnTo>
                  <a:lnTo>
                    <a:pt x="53" y="614"/>
                  </a:lnTo>
                  <a:lnTo>
                    <a:pt x="69" y="638"/>
                  </a:lnTo>
                  <a:lnTo>
                    <a:pt x="87" y="659"/>
                  </a:lnTo>
                  <a:lnTo>
                    <a:pt x="105" y="681"/>
                  </a:lnTo>
                  <a:lnTo>
                    <a:pt x="126" y="701"/>
                  </a:lnTo>
                  <a:lnTo>
                    <a:pt x="148" y="722"/>
                  </a:lnTo>
                  <a:lnTo>
                    <a:pt x="172" y="740"/>
                  </a:lnTo>
                  <a:lnTo>
                    <a:pt x="198" y="757"/>
                  </a:lnTo>
                  <a:lnTo>
                    <a:pt x="224" y="774"/>
                  </a:lnTo>
                  <a:lnTo>
                    <a:pt x="252" y="789"/>
                  </a:lnTo>
                  <a:lnTo>
                    <a:pt x="252" y="791"/>
                  </a:lnTo>
                  <a:lnTo>
                    <a:pt x="252" y="792"/>
                  </a:lnTo>
                  <a:lnTo>
                    <a:pt x="251" y="804"/>
                  </a:lnTo>
                  <a:lnTo>
                    <a:pt x="250" y="816"/>
                  </a:lnTo>
                  <a:lnTo>
                    <a:pt x="248" y="829"/>
                  </a:lnTo>
                  <a:lnTo>
                    <a:pt x="245" y="841"/>
                  </a:lnTo>
                  <a:lnTo>
                    <a:pt x="236" y="864"/>
                  </a:lnTo>
                  <a:lnTo>
                    <a:pt x="225" y="888"/>
                  </a:lnTo>
                  <a:lnTo>
                    <a:pt x="214" y="910"/>
                  </a:lnTo>
                  <a:lnTo>
                    <a:pt x="202" y="929"/>
                  </a:lnTo>
                  <a:lnTo>
                    <a:pt x="192" y="948"/>
                  </a:lnTo>
                  <a:lnTo>
                    <a:pt x="183" y="963"/>
                  </a:lnTo>
                  <a:lnTo>
                    <a:pt x="183" y="963"/>
                  </a:lnTo>
                  <a:lnTo>
                    <a:pt x="181" y="968"/>
                  </a:lnTo>
                  <a:lnTo>
                    <a:pt x="180" y="976"/>
                  </a:lnTo>
                  <a:lnTo>
                    <a:pt x="181" y="982"/>
                  </a:lnTo>
                  <a:lnTo>
                    <a:pt x="183" y="987"/>
                  </a:lnTo>
                  <a:lnTo>
                    <a:pt x="185" y="994"/>
                  </a:lnTo>
                  <a:lnTo>
                    <a:pt x="189" y="998"/>
                  </a:lnTo>
                  <a:lnTo>
                    <a:pt x="195" y="1003"/>
                  </a:lnTo>
                  <a:lnTo>
                    <a:pt x="200" y="1005"/>
                  </a:lnTo>
                  <a:lnTo>
                    <a:pt x="206" y="1007"/>
                  </a:lnTo>
                  <a:lnTo>
                    <a:pt x="212" y="1008"/>
                  </a:lnTo>
                  <a:lnTo>
                    <a:pt x="219" y="1008"/>
                  </a:lnTo>
                  <a:lnTo>
                    <a:pt x="222" y="1007"/>
                  </a:lnTo>
                  <a:lnTo>
                    <a:pt x="242" y="1003"/>
                  </a:lnTo>
                  <a:lnTo>
                    <a:pt x="264" y="997"/>
                  </a:lnTo>
                  <a:lnTo>
                    <a:pt x="283" y="990"/>
                  </a:lnTo>
                  <a:lnTo>
                    <a:pt x="304" y="980"/>
                  </a:lnTo>
                  <a:lnTo>
                    <a:pt x="323" y="970"/>
                  </a:lnTo>
                  <a:lnTo>
                    <a:pt x="342" y="959"/>
                  </a:lnTo>
                  <a:lnTo>
                    <a:pt x="359" y="948"/>
                  </a:lnTo>
                  <a:lnTo>
                    <a:pt x="376" y="936"/>
                  </a:lnTo>
                  <a:lnTo>
                    <a:pt x="393" y="924"/>
                  </a:lnTo>
                  <a:lnTo>
                    <a:pt x="407" y="912"/>
                  </a:lnTo>
                  <a:lnTo>
                    <a:pt x="421" y="900"/>
                  </a:lnTo>
                  <a:lnTo>
                    <a:pt x="433" y="889"/>
                  </a:lnTo>
                  <a:lnTo>
                    <a:pt x="452" y="870"/>
                  </a:lnTo>
                  <a:lnTo>
                    <a:pt x="465" y="856"/>
                  </a:lnTo>
                  <a:lnTo>
                    <a:pt x="492" y="859"/>
                  </a:lnTo>
                  <a:lnTo>
                    <a:pt x="520" y="862"/>
                  </a:lnTo>
                  <a:lnTo>
                    <a:pt x="548" y="863"/>
                  </a:lnTo>
                  <a:lnTo>
                    <a:pt x="576" y="864"/>
                  </a:lnTo>
                  <a:lnTo>
                    <a:pt x="605" y="863"/>
                  </a:lnTo>
                  <a:lnTo>
                    <a:pt x="634" y="861"/>
                  </a:lnTo>
                  <a:lnTo>
                    <a:pt x="664" y="859"/>
                  </a:lnTo>
                  <a:lnTo>
                    <a:pt x="692" y="855"/>
                  </a:lnTo>
                  <a:lnTo>
                    <a:pt x="720" y="850"/>
                  </a:lnTo>
                  <a:lnTo>
                    <a:pt x="747" y="845"/>
                  </a:lnTo>
                  <a:lnTo>
                    <a:pt x="774" y="837"/>
                  </a:lnTo>
                  <a:lnTo>
                    <a:pt x="800" y="830"/>
                  </a:lnTo>
                  <a:lnTo>
                    <a:pt x="826" y="821"/>
                  </a:lnTo>
                  <a:lnTo>
                    <a:pt x="850" y="811"/>
                  </a:lnTo>
                  <a:lnTo>
                    <a:pt x="874" y="802"/>
                  </a:lnTo>
                  <a:lnTo>
                    <a:pt x="898" y="790"/>
                  </a:lnTo>
                  <a:lnTo>
                    <a:pt x="921" y="778"/>
                  </a:lnTo>
                  <a:lnTo>
                    <a:pt x="942" y="765"/>
                  </a:lnTo>
                  <a:lnTo>
                    <a:pt x="963" y="752"/>
                  </a:lnTo>
                  <a:lnTo>
                    <a:pt x="983" y="737"/>
                  </a:lnTo>
                  <a:lnTo>
                    <a:pt x="1003" y="722"/>
                  </a:lnTo>
                  <a:lnTo>
                    <a:pt x="1020" y="707"/>
                  </a:lnTo>
                  <a:lnTo>
                    <a:pt x="1037" y="690"/>
                  </a:lnTo>
                  <a:lnTo>
                    <a:pt x="1054" y="673"/>
                  </a:lnTo>
                  <a:lnTo>
                    <a:pt x="1069" y="656"/>
                  </a:lnTo>
                  <a:lnTo>
                    <a:pt x="1083" y="638"/>
                  </a:lnTo>
                  <a:lnTo>
                    <a:pt x="1096" y="619"/>
                  </a:lnTo>
                  <a:lnTo>
                    <a:pt x="1106" y="600"/>
                  </a:lnTo>
                  <a:lnTo>
                    <a:pt x="1117" y="580"/>
                  </a:lnTo>
                  <a:lnTo>
                    <a:pt x="1126" y="560"/>
                  </a:lnTo>
                  <a:lnTo>
                    <a:pt x="1133" y="540"/>
                  </a:lnTo>
                  <a:lnTo>
                    <a:pt x="1140" y="519"/>
                  </a:lnTo>
                  <a:lnTo>
                    <a:pt x="1145" y="497"/>
                  </a:lnTo>
                  <a:lnTo>
                    <a:pt x="1149" y="476"/>
                  </a:lnTo>
                  <a:lnTo>
                    <a:pt x="1151" y="454"/>
                  </a:lnTo>
                  <a:lnTo>
                    <a:pt x="1152" y="432"/>
                  </a:lnTo>
                  <a:lnTo>
                    <a:pt x="1151" y="410"/>
                  </a:lnTo>
                  <a:lnTo>
                    <a:pt x="1149" y="388"/>
                  </a:lnTo>
                  <a:lnTo>
                    <a:pt x="1145" y="366"/>
                  </a:lnTo>
                  <a:lnTo>
                    <a:pt x="1140" y="345"/>
                  </a:lnTo>
                  <a:lnTo>
                    <a:pt x="1133" y="324"/>
                  </a:lnTo>
                  <a:lnTo>
                    <a:pt x="1126" y="304"/>
                  </a:lnTo>
                  <a:lnTo>
                    <a:pt x="1117" y="283"/>
                  </a:lnTo>
                  <a:lnTo>
                    <a:pt x="1106" y="264"/>
                  </a:lnTo>
                  <a:lnTo>
                    <a:pt x="1096" y="244"/>
                  </a:lnTo>
                  <a:lnTo>
                    <a:pt x="1083" y="226"/>
                  </a:lnTo>
                  <a:lnTo>
                    <a:pt x="1069" y="208"/>
                  </a:lnTo>
                  <a:lnTo>
                    <a:pt x="1054" y="190"/>
                  </a:lnTo>
                  <a:lnTo>
                    <a:pt x="1037" y="173"/>
                  </a:lnTo>
                  <a:lnTo>
                    <a:pt x="1020" y="157"/>
                  </a:lnTo>
                  <a:lnTo>
                    <a:pt x="1003" y="142"/>
                  </a:lnTo>
                  <a:lnTo>
                    <a:pt x="983" y="127"/>
                  </a:lnTo>
                  <a:lnTo>
                    <a:pt x="963" y="112"/>
                  </a:lnTo>
                  <a:lnTo>
                    <a:pt x="942" y="99"/>
                  </a:lnTo>
                  <a:lnTo>
                    <a:pt x="921" y="86"/>
                  </a:lnTo>
                  <a:lnTo>
                    <a:pt x="898" y="74"/>
                  </a:lnTo>
                  <a:lnTo>
                    <a:pt x="874" y="62"/>
                  </a:lnTo>
                  <a:lnTo>
                    <a:pt x="850" y="52"/>
                  </a:lnTo>
                  <a:lnTo>
                    <a:pt x="826" y="42"/>
                  </a:lnTo>
                  <a:lnTo>
                    <a:pt x="800" y="34"/>
                  </a:lnTo>
                  <a:lnTo>
                    <a:pt x="774" y="26"/>
                  </a:lnTo>
                  <a:lnTo>
                    <a:pt x="747" y="20"/>
                  </a:lnTo>
                  <a:lnTo>
                    <a:pt x="720" y="13"/>
                  </a:lnTo>
                  <a:lnTo>
                    <a:pt x="692" y="9"/>
                  </a:lnTo>
                  <a:lnTo>
                    <a:pt x="664" y="5"/>
                  </a:lnTo>
                  <a:lnTo>
                    <a:pt x="634" y="3"/>
                  </a:lnTo>
                  <a:lnTo>
                    <a:pt x="605" y="0"/>
                  </a:lnTo>
                  <a:lnTo>
                    <a:pt x="5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grpSp>
        <p:nvGrpSpPr>
          <p:cNvPr id="37" name="Group 73"/>
          <p:cNvGrpSpPr/>
          <p:nvPr/>
        </p:nvGrpSpPr>
        <p:grpSpPr>
          <a:xfrm>
            <a:off x="10092942" y="2633632"/>
            <a:ext cx="517481" cy="517480"/>
            <a:chOff x="4563268" y="1839515"/>
            <a:chExt cx="457201" cy="457200"/>
          </a:xfrm>
          <a:solidFill>
            <a:schemeClr val="bg1"/>
          </a:solidFill>
        </p:grpSpPr>
        <p:sp>
          <p:nvSpPr>
            <p:cNvPr id="38" name="Freeform 137"/>
            <p:cNvSpPr/>
            <p:nvPr/>
          </p:nvSpPr>
          <p:spPr bwMode="auto">
            <a:xfrm>
              <a:off x="4812506" y="1896665"/>
              <a:ext cx="150813" cy="149225"/>
            </a:xfrm>
            <a:custGeom>
              <a:avLst/>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39" name="Freeform 138"/>
            <p:cNvSpPr>
              <a:spLocks noEditPoints="1"/>
            </p:cNvSpPr>
            <p:nvPr/>
          </p:nvSpPr>
          <p:spPr bwMode="auto">
            <a:xfrm>
              <a:off x="4563268" y="1839515"/>
              <a:ext cx="457200" cy="457200"/>
            </a:xfrm>
            <a:custGeom>
              <a:avLst/>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sp>
          <p:nvSpPr>
            <p:cNvPr id="40" name="Freeform 139"/>
            <p:cNvSpPr/>
            <p:nvPr/>
          </p:nvSpPr>
          <p:spPr bwMode="auto">
            <a:xfrm>
              <a:off x="4806156" y="1839515"/>
              <a:ext cx="214313" cy="214313"/>
            </a:xfrm>
            <a:custGeom>
              <a:avLst/>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grpSp>
        <p:nvGrpSpPr>
          <p:cNvPr id="4" name="组合 3"/>
          <p:cNvGrpSpPr/>
          <p:nvPr/>
        </p:nvGrpSpPr>
        <p:grpSpPr>
          <a:xfrm>
            <a:off x="4253010" y="2467601"/>
            <a:ext cx="3641274" cy="3192300"/>
            <a:chOff x="553646" y="1482273"/>
            <a:chExt cx="5004497" cy="4387437"/>
          </a:xfrm>
        </p:grpSpPr>
        <p:pic>
          <p:nvPicPr>
            <p:cNvPr id="5" name="Picture 26" descr="iMac.png"/>
            <p:cNvPicPr>
              <a:picLocks noChangeAspect="1"/>
            </p:cNvPicPr>
            <p:nvPr/>
          </p:nvPicPr>
          <p:blipFill>
            <a:blip r:embed="rId2" cstate="screen"/>
            <a:stretch>
              <a:fillRect/>
            </a:stretch>
          </p:blipFill>
          <p:spPr>
            <a:xfrm>
              <a:off x="553646" y="1482273"/>
              <a:ext cx="5004497" cy="4387437"/>
            </a:xfrm>
            <a:prstGeom prst="rect">
              <a:avLst/>
            </a:prstGeom>
          </p:spPr>
        </p:pic>
        <p:pic>
          <p:nvPicPr>
            <p:cNvPr id="6" name="图片 5"/>
            <p:cNvPicPr>
              <a:picLocks noChangeAspect="1"/>
            </p:cNvPicPr>
            <p:nvPr/>
          </p:nvPicPr>
          <p:blipFill rotWithShape="1">
            <a:blip r:embed="rId3" cstate="screen"/>
            <a:srcRect/>
            <a:stretch>
              <a:fillRect/>
            </a:stretch>
          </p:blipFill>
          <p:spPr>
            <a:xfrm rot="16200000">
              <a:off x="2078113" y="1307833"/>
              <a:ext cx="2024573" cy="3657621"/>
            </a:xfrm>
            <a:prstGeom prst="rect">
              <a:avLst/>
            </a:prstGeom>
          </p:spPr>
        </p:pic>
      </p:grpSp>
      <p:sp>
        <p:nvSpPr>
          <p:cNvPr id="7" name="Rectangle 9"/>
          <p:cNvSpPr/>
          <p:nvPr/>
        </p:nvSpPr>
        <p:spPr>
          <a:xfrm flipH="1">
            <a:off x="7975244" y="1927696"/>
            <a:ext cx="1750060" cy="324485"/>
          </a:xfrm>
          <a:prstGeom prst="rect">
            <a:avLst/>
          </a:prstGeom>
        </p:spPr>
        <p:txBody>
          <a:bodyPr vert="horz" wrap="square" lIns="182880" tIns="91440" rIns="182880" bIns="91440" rtlCol="0" anchor="ctr">
            <a:noAutofit/>
          </a:bodyPr>
          <a:lstStyle/>
          <a:p>
            <a:pP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8" name="Rectangle 30"/>
          <p:cNvSpPr/>
          <p:nvPr/>
        </p:nvSpPr>
        <p:spPr>
          <a:xfrm>
            <a:off x="8067311" y="2252181"/>
            <a:ext cx="3154526" cy="738664"/>
          </a:xfrm>
          <a:prstGeom prst="rect">
            <a:avLst/>
          </a:prstGeom>
        </p:spPr>
        <p:txBody>
          <a:bodyPr wrap="square">
            <a:spAutoFit/>
          </a:bodyPr>
          <a:lstStyle/>
          <a:p>
            <a:pPr algn="l"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9" name="Rectangle 9"/>
          <p:cNvSpPr/>
          <p:nvPr/>
        </p:nvSpPr>
        <p:spPr>
          <a:xfrm flipH="1">
            <a:off x="8363041" y="3311959"/>
            <a:ext cx="1750060" cy="324485"/>
          </a:xfrm>
          <a:prstGeom prst="rect">
            <a:avLst/>
          </a:prstGeom>
        </p:spPr>
        <p:txBody>
          <a:bodyPr vert="horz" wrap="square" lIns="182880" tIns="91440" rIns="182880" bIns="91440" rtlCol="0" anchor="ctr">
            <a:noAutofit/>
          </a:bodyPr>
          <a:lstStyle/>
          <a:p>
            <a:pP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0" name="Rectangle 30"/>
          <p:cNvSpPr/>
          <p:nvPr/>
        </p:nvSpPr>
        <p:spPr>
          <a:xfrm>
            <a:off x="8455108" y="3636444"/>
            <a:ext cx="3154526" cy="738664"/>
          </a:xfrm>
          <a:prstGeom prst="rect">
            <a:avLst/>
          </a:prstGeom>
        </p:spPr>
        <p:txBody>
          <a:bodyPr wrap="square">
            <a:spAutoFit/>
          </a:bodyPr>
          <a:lstStyle/>
          <a:p>
            <a:pPr algn="l"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11" name="Rectangle 9"/>
          <p:cNvSpPr/>
          <p:nvPr/>
        </p:nvSpPr>
        <p:spPr>
          <a:xfrm flipH="1">
            <a:off x="8062478" y="4917122"/>
            <a:ext cx="1750060" cy="324485"/>
          </a:xfrm>
          <a:prstGeom prst="rect">
            <a:avLst/>
          </a:prstGeom>
        </p:spPr>
        <p:txBody>
          <a:bodyPr vert="horz" wrap="square" lIns="182880" tIns="91440" rIns="182880" bIns="91440" rtlCol="0" anchor="ctr">
            <a:noAutofit/>
          </a:bodyPr>
          <a:lstStyle/>
          <a:p>
            <a:pP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2" name="Rectangle 30"/>
          <p:cNvSpPr/>
          <p:nvPr/>
        </p:nvSpPr>
        <p:spPr>
          <a:xfrm>
            <a:off x="8154545" y="5241607"/>
            <a:ext cx="3154526" cy="738664"/>
          </a:xfrm>
          <a:prstGeom prst="rect">
            <a:avLst/>
          </a:prstGeom>
        </p:spPr>
        <p:txBody>
          <a:bodyPr wrap="square">
            <a:spAutoFit/>
          </a:bodyPr>
          <a:lstStyle/>
          <a:p>
            <a:pPr algn="l"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13" name="Rectangle 17"/>
          <p:cNvSpPr/>
          <p:nvPr/>
        </p:nvSpPr>
        <p:spPr>
          <a:xfrm>
            <a:off x="2408268" y="1990107"/>
            <a:ext cx="1859280" cy="324485"/>
          </a:xfrm>
          <a:prstGeom prst="rect">
            <a:avLst/>
          </a:prstGeom>
        </p:spPr>
        <p:txBody>
          <a:bodyPr vert="horz" wrap="square" lIns="182880" tIns="91440" rIns="182880" bIns="91440" rtlCol="0" anchor="ctr">
            <a:noAutofit/>
          </a:bodyPr>
          <a:lstStyle/>
          <a:p>
            <a:pPr algn="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4" name="Rectangle 34"/>
          <p:cNvSpPr/>
          <p:nvPr/>
        </p:nvSpPr>
        <p:spPr>
          <a:xfrm>
            <a:off x="918085" y="2338633"/>
            <a:ext cx="3352003" cy="738664"/>
          </a:xfrm>
          <a:prstGeom prst="rect">
            <a:avLst/>
          </a:prstGeom>
        </p:spPr>
        <p:txBody>
          <a:bodyPr wrap="square">
            <a:spAutoFit/>
          </a:bodyPr>
          <a:lstStyle/>
          <a:p>
            <a:pPr algn="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15" name="Rectangle 17"/>
          <p:cNvSpPr/>
          <p:nvPr/>
        </p:nvSpPr>
        <p:spPr>
          <a:xfrm>
            <a:off x="1878965" y="3366770"/>
            <a:ext cx="1859280" cy="324485"/>
          </a:xfrm>
          <a:prstGeom prst="rect">
            <a:avLst/>
          </a:prstGeom>
        </p:spPr>
        <p:txBody>
          <a:bodyPr vert="horz" wrap="square" lIns="182880" tIns="91440" rIns="182880" bIns="91440" rtlCol="0" anchor="ctr">
            <a:noAutofit/>
          </a:bodyPr>
          <a:lstStyle/>
          <a:p>
            <a:pPr algn="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6" name="Rectangle 34"/>
          <p:cNvSpPr/>
          <p:nvPr/>
        </p:nvSpPr>
        <p:spPr>
          <a:xfrm>
            <a:off x="388782" y="3715296"/>
            <a:ext cx="3352003" cy="738664"/>
          </a:xfrm>
          <a:prstGeom prst="rect">
            <a:avLst/>
          </a:prstGeom>
        </p:spPr>
        <p:txBody>
          <a:bodyPr wrap="square">
            <a:spAutoFit/>
          </a:bodyPr>
          <a:lstStyle/>
          <a:p>
            <a:pPr algn="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17" name="Rectangle 17"/>
          <p:cNvSpPr/>
          <p:nvPr/>
        </p:nvSpPr>
        <p:spPr>
          <a:xfrm>
            <a:off x="2373112" y="4917122"/>
            <a:ext cx="1859280" cy="324485"/>
          </a:xfrm>
          <a:prstGeom prst="rect">
            <a:avLst/>
          </a:prstGeom>
        </p:spPr>
        <p:txBody>
          <a:bodyPr vert="horz" wrap="square" lIns="182880" tIns="91440" rIns="182880" bIns="91440" rtlCol="0" anchor="ctr">
            <a:noAutofit/>
          </a:bodyPr>
          <a:lstStyle/>
          <a:p>
            <a:pPr algn="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8" name="Rectangle 34"/>
          <p:cNvSpPr/>
          <p:nvPr/>
        </p:nvSpPr>
        <p:spPr>
          <a:xfrm>
            <a:off x="882929" y="5265648"/>
            <a:ext cx="3352003" cy="738664"/>
          </a:xfrm>
          <a:prstGeom prst="rect">
            <a:avLst/>
          </a:prstGeom>
        </p:spPr>
        <p:txBody>
          <a:bodyPr wrap="square">
            <a:spAutoFit/>
          </a:bodyPr>
          <a:lstStyle/>
          <a:p>
            <a:pPr algn="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2" cstate="screen"/>
          <a:srcRect/>
          <a:stretch>
            <a:fillRect/>
          </a:stretch>
        </p:blipFill>
        <p:spPr>
          <a:xfrm rot="16200000">
            <a:off x="4504105" y="-829895"/>
            <a:ext cx="3183790" cy="12192000"/>
          </a:xfrm>
          <a:prstGeom prst="rect">
            <a:avLst/>
          </a:prstGeom>
        </p:spPr>
      </p:pic>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grpSp>
        <p:nvGrpSpPr>
          <p:cNvPr id="4" name="Group 216"/>
          <p:cNvGrpSpPr/>
          <p:nvPr/>
        </p:nvGrpSpPr>
        <p:grpSpPr>
          <a:xfrm>
            <a:off x="7578090" y="2035241"/>
            <a:ext cx="2694701" cy="955629"/>
            <a:chOff x="8198838" y="2976912"/>
            <a:chExt cx="2694701" cy="955629"/>
          </a:xfrm>
        </p:grpSpPr>
        <p:sp>
          <p:nvSpPr>
            <p:cNvPr id="5" name="TextBox 217"/>
            <p:cNvSpPr txBox="1"/>
            <p:nvPr/>
          </p:nvSpPr>
          <p:spPr>
            <a:xfrm>
              <a:off x="8198838" y="2976912"/>
              <a:ext cx="1685077" cy="461665"/>
            </a:xfrm>
            <a:prstGeom prst="rect">
              <a:avLst/>
            </a:prstGeom>
            <a:noFill/>
          </p:spPr>
          <p:txBody>
            <a:bodyPr wrap="none" rtlCol="0">
              <a:spAutoFit/>
            </a:bodyPr>
            <a:lstStyle/>
            <a:p>
              <a:r>
                <a:rPr lang="id-ID" sz="2400" b="1" dirty="0">
                  <a:solidFill>
                    <a:schemeClr val="bg1"/>
                  </a:solidFill>
                  <a:cs typeface="+mn-ea"/>
                  <a:sym typeface="+mn-lt"/>
                </a:rPr>
                <a:t>1.054.321</a:t>
              </a:r>
            </a:p>
          </p:txBody>
        </p:sp>
        <p:sp>
          <p:nvSpPr>
            <p:cNvPr id="6" name="TextBox 218"/>
            <p:cNvSpPr txBox="1"/>
            <p:nvPr/>
          </p:nvSpPr>
          <p:spPr>
            <a:xfrm>
              <a:off x="8198838" y="3362257"/>
              <a:ext cx="2694701" cy="570284"/>
            </a:xfrm>
            <a:prstGeom prst="rect">
              <a:avLst/>
            </a:prstGeom>
            <a:noFill/>
          </p:spPr>
          <p:txBody>
            <a:bodyPr wrap="square" rtlCol="0">
              <a:spAutoFit/>
            </a:bodyPr>
            <a:lstStyle/>
            <a:p>
              <a:pPr>
                <a:lnSpc>
                  <a:spcPct val="150000"/>
                </a:lnSpc>
              </a:pPr>
              <a:r>
                <a:rPr lang="id-ID" sz="1100" dirty="0">
                  <a:solidFill>
                    <a:schemeClr val="bg1"/>
                  </a:solidFill>
                  <a:cs typeface="+mn-ea"/>
                  <a:sym typeface="+mn-lt"/>
                </a:rPr>
                <a:t>Suitable for all category</a:t>
              </a:r>
              <a:r>
                <a:rPr lang="en-US" sz="1100" dirty="0">
                  <a:solidFill>
                    <a:schemeClr val="bg1"/>
                  </a:solidFill>
                  <a:cs typeface="+mn-ea"/>
                  <a:sym typeface="+mn-lt"/>
                </a:rPr>
                <a:t>, </a:t>
              </a:r>
              <a:r>
                <a:rPr lang="en-US" sz="1100" dirty="0" err="1">
                  <a:solidFill>
                    <a:schemeClr val="bg1"/>
                  </a:solidFill>
                  <a:cs typeface="+mn-ea"/>
                  <a:sym typeface="+mn-lt"/>
                </a:rPr>
                <a:t>Lorem</a:t>
              </a:r>
              <a:r>
                <a:rPr lang="en-US" sz="1100" dirty="0">
                  <a:solidFill>
                    <a:schemeClr val="bg1"/>
                  </a:solidFill>
                  <a:cs typeface="+mn-ea"/>
                  <a:sym typeface="+mn-lt"/>
                </a:rPr>
                <a:t> </a:t>
              </a:r>
              <a:r>
                <a:rPr lang="en-US" sz="1100" dirty="0" err="1">
                  <a:solidFill>
                    <a:schemeClr val="bg1"/>
                  </a:solidFill>
                  <a:cs typeface="+mn-ea"/>
                  <a:sym typeface="+mn-lt"/>
                </a:rPr>
                <a:t>Ipsum</a:t>
              </a:r>
              <a:r>
                <a:rPr lang="en-US" sz="1100" dirty="0">
                  <a:solidFill>
                    <a:schemeClr val="bg1"/>
                  </a:solidFill>
                  <a:cs typeface="+mn-ea"/>
                  <a:sym typeface="+mn-lt"/>
                </a:rPr>
                <a:t> is not simply random text.</a:t>
              </a:r>
              <a:endParaRPr lang="en-US" sz="1100" b="1" dirty="0">
                <a:solidFill>
                  <a:schemeClr val="bg1"/>
                </a:solidFill>
                <a:cs typeface="+mn-ea"/>
                <a:sym typeface="+mn-lt"/>
              </a:endParaRPr>
            </a:p>
          </p:txBody>
        </p:sp>
      </p:grpSp>
      <p:sp>
        <p:nvSpPr>
          <p:cNvPr id="7" name="TextBox 219"/>
          <p:cNvSpPr txBox="1"/>
          <p:nvPr/>
        </p:nvSpPr>
        <p:spPr>
          <a:xfrm>
            <a:off x="7588288" y="3113809"/>
            <a:ext cx="3541464" cy="1998689"/>
          </a:xfrm>
          <a:prstGeom prst="rect">
            <a:avLst/>
          </a:prstGeom>
          <a:noFill/>
        </p:spPr>
        <p:txBody>
          <a:bodyPr wrap="square" rtlCol="0">
            <a:spAutoFit/>
          </a:bodyPr>
          <a:lstStyle/>
          <a:p>
            <a:pPr>
              <a:lnSpc>
                <a:spcPct val="150000"/>
              </a:lnSpc>
            </a:pPr>
            <a:r>
              <a:rPr lang="id-ID" sz="1200" dirty="0">
                <a:solidFill>
                  <a:schemeClr val="bg1"/>
                </a:solidFill>
                <a:cs typeface="+mn-ea"/>
                <a:sym typeface="+mn-lt"/>
              </a:rPr>
              <a:t>For every 6 emails received, we get 3 Phone calls. Suitable for all categories business and personal presentation</a:t>
            </a:r>
            <a:r>
              <a:rPr lang="id-ID" sz="1200" b="1" dirty="0">
                <a:solidFill>
                  <a:schemeClr val="bg1"/>
                </a:solidFill>
                <a:cs typeface="+mn-ea"/>
                <a:sym typeface="+mn-lt"/>
              </a:rPr>
              <a:t>, </a:t>
            </a:r>
            <a:r>
              <a:rPr lang="id-ID" sz="1200" dirty="0">
                <a:solidFill>
                  <a:schemeClr val="bg1"/>
                </a:solidFill>
                <a:cs typeface="+mn-ea"/>
                <a:sym typeface="+mn-lt"/>
              </a:rPr>
              <a:t>Suitable for all categories business and personal presentation</a:t>
            </a:r>
            <a:r>
              <a:rPr lang="id-ID" sz="1200" b="1" dirty="0">
                <a:solidFill>
                  <a:schemeClr val="bg1"/>
                </a:solidFill>
                <a:cs typeface="+mn-ea"/>
                <a:sym typeface="+mn-lt"/>
              </a:rPr>
              <a:t>,</a:t>
            </a:r>
            <a:r>
              <a:rPr lang="id-ID" sz="1200" dirty="0">
                <a:solidFill>
                  <a:schemeClr val="bg1"/>
                </a:solidFill>
                <a:cs typeface="+mn-ea"/>
                <a:sym typeface="+mn-lt"/>
              </a:rPr>
              <a:t> eaque ipsa quae ab illo inventore veritatis et quasi</a:t>
            </a:r>
          </a:p>
          <a:p>
            <a:pPr algn="just">
              <a:lnSpc>
                <a:spcPct val="150000"/>
              </a:lnSpc>
            </a:pPr>
            <a:endParaRPr lang="id-ID" sz="1200" dirty="0">
              <a:solidFill>
                <a:schemeClr val="bg1"/>
              </a:solidFill>
              <a:cs typeface="+mn-ea"/>
              <a:sym typeface="+mn-lt"/>
            </a:endParaRPr>
          </a:p>
        </p:txBody>
      </p:sp>
      <p:sp>
        <p:nvSpPr>
          <p:cNvPr id="8" name="Freeform 36"/>
          <p:cNvSpPr/>
          <p:nvPr/>
        </p:nvSpPr>
        <p:spPr bwMode="auto">
          <a:xfrm>
            <a:off x="1193192" y="2229139"/>
            <a:ext cx="1206500" cy="846037"/>
          </a:xfrm>
          <a:custGeom>
            <a:avLst/>
            <a:gdLst>
              <a:gd name="T0" fmla="*/ 1421 w 1632"/>
              <a:gd name="T1" fmla="*/ 445 h 1144"/>
              <a:gd name="T2" fmla="*/ 1425 w 1632"/>
              <a:gd name="T3" fmla="*/ 408 h 1144"/>
              <a:gd name="T4" fmla="*/ 1241 w 1632"/>
              <a:gd name="T5" fmla="*/ 224 h 1144"/>
              <a:gd name="T6" fmla="*/ 1196 w 1632"/>
              <a:gd name="T7" fmla="*/ 230 h 1144"/>
              <a:gd name="T8" fmla="*/ 816 w 1632"/>
              <a:gd name="T9" fmla="*/ 0 h 1144"/>
              <a:gd name="T10" fmla="*/ 412 w 1632"/>
              <a:gd name="T11" fmla="*/ 287 h 1144"/>
              <a:gd name="T12" fmla="*/ 378 w 1632"/>
              <a:gd name="T13" fmla="*/ 284 h 1144"/>
              <a:gd name="T14" fmla="*/ 195 w 1632"/>
              <a:gd name="T15" fmla="*/ 452 h 1144"/>
              <a:gd name="T16" fmla="*/ 0 w 1632"/>
              <a:gd name="T17" fmla="*/ 756 h 1144"/>
              <a:gd name="T18" fmla="*/ 0 w 1632"/>
              <a:gd name="T19" fmla="*/ 809 h 1144"/>
              <a:gd name="T20" fmla="*/ 335 w 1632"/>
              <a:gd name="T21" fmla="*/ 1144 h 1144"/>
              <a:gd name="T22" fmla="*/ 1298 w 1632"/>
              <a:gd name="T23" fmla="*/ 1144 h 1144"/>
              <a:gd name="T24" fmla="*/ 1632 w 1632"/>
              <a:gd name="T25" fmla="*/ 809 h 1144"/>
              <a:gd name="T26" fmla="*/ 1632 w 1632"/>
              <a:gd name="T27" fmla="*/ 756 h 1144"/>
              <a:gd name="T28" fmla="*/ 1421 w 1632"/>
              <a:gd name="T29" fmla="*/ 44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2" h="1144">
                <a:moveTo>
                  <a:pt x="1421" y="445"/>
                </a:moveTo>
                <a:cubicBezTo>
                  <a:pt x="1424" y="433"/>
                  <a:pt x="1425" y="421"/>
                  <a:pt x="1425" y="408"/>
                </a:cubicBezTo>
                <a:cubicBezTo>
                  <a:pt x="1425" y="306"/>
                  <a:pt x="1343" y="224"/>
                  <a:pt x="1241" y="224"/>
                </a:cubicBezTo>
                <a:cubicBezTo>
                  <a:pt x="1225" y="224"/>
                  <a:pt x="1210" y="226"/>
                  <a:pt x="1196" y="230"/>
                </a:cubicBezTo>
                <a:cubicBezTo>
                  <a:pt x="1124" y="93"/>
                  <a:pt x="981" y="0"/>
                  <a:pt x="816" y="0"/>
                </a:cubicBezTo>
                <a:cubicBezTo>
                  <a:pt x="629" y="0"/>
                  <a:pt x="470" y="120"/>
                  <a:pt x="412" y="287"/>
                </a:cubicBezTo>
                <a:cubicBezTo>
                  <a:pt x="401" y="285"/>
                  <a:pt x="390" y="284"/>
                  <a:pt x="378" y="284"/>
                </a:cubicBezTo>
                <a:cubicBezTo>
                  <a:pt x="282" y="284"/>
                  <a:pt x="203" y="358"/>
                  <a:pt x="195" y="452"/>
                </a:cubicBezTo>
                <a:cubicBezTo>
                  <a:pt x="80" y="505"/>
                  <a:pt x="0" y="621"/>
                  <a:pt x="0" y="756"/>
                </a:cubicBezTo>
                <a:cubicBezTo>
                  <a:pt x="0" y="809"/>
                  <a:pt x="0" y="809"/>
                  <a:pt x="0" y="809"/>
                </a:cubicBezTo>
                <a:cubicBezTo>
                  <a:pt x="0" y="994"/>
                  <a:pt x="150" y="1144"/>
                  <a:pt x="335" y="1144"/>
                </a:cubicBezTo>
                <a:cubicBezTo>
                  <a:pt x="1298" y="1144"/>
                  <a:pt x="1298" y="1144"/>
                  <a:pt x="1298" y="1144"/>
                </a:cubicBezTo>
                <a:cubicBezTo>
                  <a:pt x="1483" y="1144"/>
                  <a:pt x="1632" y="994"/>
                  <a:pt x="1632" y="809"/>
                </a:cubicBezTo>
                <a:cubicBezTo>
                  <a:pt x="1632" y="756"/>
                  <a:pt x="1632" y="756"/>
                  <a:pt x="1632" y="756"/>
                </a:cubicBezTo>
                <a:cubicBezTo>
                  <a:pt x="1632" y="615"/>
                  <a:pt x="1545" y="494"/>
                  <a:pt x="1421" y="445"/>
                </a:cubicBezTo>
                <a:close/>
              </a:path>
            </a:pathLst>
          </a:custGeom>
          <a:noFill/>
          <a:ln>
            <a:solidFill>
              <a:schemeClr val="bg1"/>
            </a:solid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9" name="Freeform 36"/>
          <p:cNvSpPr/>
          <p:nvPr/>
        </p:nvSpPr>
        <p:spPr bwMode="auto">
          <a:xfrm>
            <a:off x="3026966" y="2229139"/>
            <a:ext cx="1206500" cy="846037"/>
          </a:xfrm>
          <a:custGeom>
            <a:avLst/>
            <a:gdLst>
              <a:gd name="T0" fmla="*/ 1421 w 1632"/>
              <a:gd name="T1" fmla="*/ 445 h 1144"/>
              <a:gd name="T2" fmla="*/ 1425 w 1632"/>
              <a:gd name="T3" fmla="*/ 408 h 1144"/>
              <a:gd name="T4" fmla="*/ 1241 w 1632"/>
              <a:gd name="T5" fmla="*/ 224 h 1144"/>
              <a:gd name="T6" fmla="*/ 1196 w 1632"/>
              <a:gd name="T7" fmla="*/ 230 h 1144"/>
              <a:gd name="T8" fmla="*/ 816 w 1632"/>
              <a:gd name="T9" fmla="*/ 0 h 1144"/>
              <a:gd name="T10" fmla="*/ 412 w 1632"/>
              <a:gd name="T11" fmla="*/ 287 h 1144"/>
              <a:gd name="T12" fmla="*/ 378 w 1632"/>
              <a:gd name="T13" fmla="*/ 284 h 1144"/>
              <a:gd name="T14" fmla="*/ 195 w 1632"/>
              <a:gd name="T15" fmla="*/ 452 h 1144"/>
              <a:gd name="T16" fmla="*/ 0 w 1632"/>
              <a:gd name="T17" fmla="*/ 756 h 1144"/>
              <a:gd name="T18" fmla="*/ 0 w 1632"/>
              <a:gd name="T19" fmla="*/ 809 h 1144"/>
              <a:gd name="T20" fmla="*/ 335 w 1632"/>
              <a:gd name="T21" fmla="*/ 1144 h 1144"/>
              <a:gd name="T22" fmla="*/ 1298 w 1632"/>
              <a:gd name="T23" fmla="*/ 1144 h 1144"/>
              <a:gd name="T24" fmla="*/ 1632 w 1632"/>
              <a:gd name="T25" fmla="*/ 809 h 1144"/>
              <a:gd name="T26" fmla="*/ 1632 w 1632"/>
              <a:gd name="T27" fmla="*/ 756 h 1144"/>
              <a:gd name="T28" fmla="*/ 1421 w 1632"/>
              <a:gd name="T29" fmla="*/ 44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2" h="1144">
                <a:moveTo>
                  <a:pt x="1421" y="445"/>
                </a:moveTo>
                <a:cubicBezTo>
                  <a:pt x="1424" y="433"/>
                  <a:pt x="1425" y="421"/>
                  <a:pt x="1425" y="408"/>
                </a:cubicBezTo>
                <a:cubicBezTo>
                  <a:pt x="1425" y="306"/>
                  <a:pt x="1343" y="224"/>
                  <a:pt x="1241" y="224"/>
                </a:cubicBezTo>
                <a:cubicBezTo>
                  <a:pt x="1225" y="224"/>
                  <a:pt x="1210" y="226"/>
                  <a:pt x="1196" y="230"/>
                </a:cubicBezTo>
                <a:cubicBezTo>
                  <a:pt x="1124" y="93"/>
                  <a:pt x="981" y="0"/>
                  <a:pt x="816" y="0"/>
                </a:cubicBezTo>
                <a:cubicBezTo>
                  <a:pt x="629" y="0"/>
                  <a:pt x="470" y="120"/>
                  <a:pt x="412" y="287"/>
                </a:cubicBezTo>
                <a:cubicBezTo>
                  <a:pt x="401" y="285"/>
                  <a:pt x="390" y="284"/>
                  <a:pt x="378" y="284"/>
                </a:cubicBezTo>
                <a:cubicBezTo>
                  <a:pt x="282" y="284"/>
                  <a:pt x="203" y="358"/>
                  <a:pt x="195" y="452"/>
                </a:cubicBezTo>
                <a:cubicBezTo>
                  <a:pt x="80" y="505"/>
                  <a:pt x="0" y="621"/>
                  <a:pt x="0" y="756"/>
                </a:cubicBezTo>
                <a:cubicBezTo>
                  <a:pt x="0" y="809"/>
                  <a:pt x="0" y="809"/>
                  <a:pt x="0" y="809"/>
                </a:cubicBezTo>
                <a:cubicBezTo>
                  <a:pt x="0" y="994"/>
                  <a:pt x="150" y="1144"/>
                  <a:pt x="335" y="1144"/>
                </a:cubicBezTo>
                <a:cubicBezTo>
                  <a:pt x="1298" y="1144"/>
                  <a:pt x="1298" y="1144"/>
                  <a:pt x="1298" y="1144"/>
                </a:cubicBezTo>
                <a:cubicBezTo>
                  <a:pt x="1483" y="1144"/>
                  <a:pt x="1632" y="994"/>
                  <a:pt x="1632" y="809"/>
                </a:cubicBezTo>
                <a:cubicBezTo>
                  <a:pt x="1632" y="756"/>
                  <a:pt x="1632" y="756"/>
                  <a:pt x="1632" y="756"/>
                </a:cubicBezTo>
                <a:cubicBezTo>
                  <a:pt x="1632" y="615"/>
                  <a:pt x="1545" y="494"/>
                  <a:pt x="1421" y="445"/>
                </a:cubicBezTo>
                <a:close/>
              </a:path>
            </a:pathLst>
          </a:custGeom>
          <a:noFill/>
          <a:ln>
            <a:solidFill>
              <a:schemeClr val="bg1"/>
            </a:solid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0" name="Freeform 36"/>
          <p:cNvSpPr/>
          <p:nvPr/>
        </p:nvSpPr>
        <p:spPr bwMode="auto">
          <a:xfrm>
            <a:off x="4785916" y="2229139"/>
            <a:ext cx="1206500" cy="846037"/>
          </a:xfrm>
          <a:custGeom>
            <a:avLst/>
            <a:gdLst>
              <a:gd name="T0" fmla="*/ 1421 w 1632"/>
              <a:gd name="T1" fmla="*/ 445 h 1144"/>
              <a:gd name="T2" fmla="*/ 1425 w 1632"/>
              <a:gd name="T3" fmla="*/ 408 h 1144"/>
              <a:gd name="T4" fmla="*/ 1241 w 1632"/>
              <a:gd name="T5" fmla="*/ 224 h 1144"/>
              <a:gd name="T6" fmla="*/ 1196 w 1632"/>
              <a:gd name="T7" fmla="*/ 230 h 1144"/>
              <a:gd name="T8" fmla="*/ 816 w 1632"/>
              <a:gd name="T9" fmla="*/ 0 h 1144"/>
              <a:gd name="T10" fmla="*/ 412 w 1632"/>
              <a:gd name="T11" fmla="*/ 287 h 1144"/>
              <a:gd name="T12" fmla="*/ 378 w 1632"/>
              <a:gd name="T13" fmla="*/ 284 h 1144"/>
              <a:gd name="T14" fmla="*/ 195 w 1632"/>
              <a:gd name="T15" fmla="*/ 452 h 1144"/>
              <a:gd name="T16" fmla="*/ 0 w 1632"/>
              <a:gd name="T17" fmla="*/ 756 h 1144"/>
              <a:gd name="T18" fmla="*/ 0 w 1632"/>
              <a:gd name="T19" fmla="*/ 809 h 1144"/>
              <a:gd name="T20" fmla="*/ 335 w 1632"/>
              <a:gd name="T21" fmla="*/ 1144 h 1144"/>
              <a:gd name="T22" fmla="*/ 1298 w 1632"/>
              <a:gd name="T23" fmla="*/ 1144 h 1144"/>
              <a:gd name="T24" fmla="*/ 1632 w 1632"/>
              <a:gd name="T25" fmla="*/ 809 h 1144"/>
              <a:gd name="T26" fmla="*/ 1632 w 1632"/>
              <a:gd name="T27" fmla="*/ 756 h 1144"/>
              <a:gd name="T28" fmla="*/ 1421 w 1632"/>
              <a:gd name="T29" fmla="*/ 445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2" h="1144">
                <a:moveTo>
                  <a:pt x="1421" y="445"/>
                </a:moveTo>
                <a:cubicBezTo>
                  <a:pt x="1424" y="433"/>
                  <a:pt x="1425" y="421"/>
                  <a:pt x="1425" y="408"/>
                </a:cubicBezTo>
                <a:cubicBezTo>
                  <a:pt x="1425" y="306"/>
                  <a:pt x="1343" y="224"/>
                  <a:pt x="1241" y="224"/>
                </a:cubicBezTo>
                <a:cubicBezTo>
                  <a:pt x="1225" y="224"/>
                  <a:pt x="1210" y="226"/>
                  <a:pt x="1196" y="230"/>
                </a:cubicBezTo>
                <a:cubicBezTo>
                  <a:pt x="1124" y="93"/>
                  <a:pt x="981" y="0"/>
                  <a:pt x="816" y="0"/>
                </a:cubicBezTo>
                <a:cubicBezTo>
                  <a:pt x="629" y="0"/>
                  <a:pt x="470" y="120"/>
                  <a:pt x="412" y="287"/>
                </a:cubicBezTo>
                <a:cubicBezTo>
                  <a:pt x="401" y="285"/>
                  <a:pt x="390" y="284"/>
                  <a:pt x="378" y="284"/>
                </a:cubicBezTo>
                <a:cubicBezTo>
                  <a:pt x="282" y="284"/>
                  <a:pt x="203" y="358"/>
                  <a:pt x="195" y="452"/>
                </a:cubicBezTo>
                <a:cubicBezTo>
                  <a:pt x="80" y="505"/>
                  <a:pt x="0" y="621"/>
                  <a:pt x="0" y="756"/>
                </a:cubicBezTo>
                <a:cubicBezTo>
                  <a:pt x="0" y="809"/>
                  <a:pt x="0" y="809"/>
                  <a:pt x="0" y="809"/>
                </a:cubicBezTo>
                <a:cubicBezTo>
                  <a:pt x="0" y="994"/>
                  <a:pt x="150" y="1144"/>
                  <a:pt x="335" y="1144"/>
                </a:cubicBezTo>
                <a:cubicBezTo>
                  <a:pt x="1298" y="1144"/>
                  <a:pt x="1298" y="1144"/>
                  <a:pt x="1298" y="1144"/>
                </a:cubicBezTo>
                <a:cubicBezTo>
                  <a:pt x="1483" y="1144"/>
                  <a:pt x="1632" y="994"/>
                  <a:pt x="1632" y="809"/>
                </a:cubicBezTo>
                <a:cubicBezTo>
                  <a:pt x="1632" y="756"/>
                  <a:pt x="1632" y="756"/>
                  <a:pt x="1632" y="756"/>
                </a:cubicBezTo>
                <a:cubicBezTo>
                  <a:pt x="1632" y="615"/>
                  <a:pt x="1545" y="494"/>
                  <a:pt x="1421" y="445"/>
                </a:cubicBezTo>
                <a:close/>
              </a:path>
            </a:pathLst>
          </a:custGeom>
          <a:noFill/>
          <a:ln>
            <a:solidFill>
              <a:schemeClr val="bg1"/>
            </a:solid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1" name="Freeform 26"/>
          <p:cNvSpPr>
            <a:spLocks noEditPoints="1"/>
          </p:cNvSpPr>
          <p:nvPr/>
        </p:nvSpPr>
        <p:spPr bwMode="auto">
          <a:xfrm>
            <a:off x="5115090" y="2436205"/>
            <a:ext cx="533504" cy="533504"/>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grpSp>
        <p:nvGrpSpPr>
          <p:cNvPr id="12" name="Group 37"/>
          <p:cNvGrpSpPr/>
          <p:nvPr/>
        </p:nvGrpSpPr>
        <p:grpSpPr>
          <a:xfrm>
            <a:off x="3408140" y="2477338"/>
            <a:ext cx="460001" cy="451238"/>
            <a:chOff x="9459912" y="1135063"/>
            <a:chExt cx="500063" cy="490537"/>
          </a:xfrm>
          <a:solidFill>
            <a:schemeClr val="bg1"/>
          </a:solidFill>
        </p:grpSpPr>
        <p:sp>
          <p:nvSpPr>
            <p:cNvPr id="13" name="Freeform 5"/>
            <p:cNvSpPr>
              <a:spLocks noEditPoints="1"/>
            </p:cNvSpPr>
            <p:nvPr/>
          </p:nvSpPr>
          <p:spPr bwMode="auto">
            <a:xfrm>
              <a:off x="9459912" y="1135063"/>
              <a:ext cx="500063" cy="490537"/>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4" name="Freeform 6"/>
            <p:cNvSpPr>
              <a:spLocks noEditPoints="1"/>
            </p:cNvSpPr>
            <p:nvPr/>
          </p:nvSpPr>
          <p:spPr bwMode="auto">
            <a:xfrm>
              <a:off x="9640888" y="1308100"/>
              <a:ext cx="134938" cy="138112"/>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5" name="Freeform 7"/>
            <p:cNvSpPr/>
            <p:nvPr/>
          </p:nvSpPr>
          <p:spPr bwMode="auto">
            <a:xfrm>
              <a:off x="9629775" y="1473200"/>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6" name="Freeform 8"/>
            <p:cNvSpPr/>
            <p:nvPr/>
          </p:nvSpPr>
          <p:spPr bwMode="auto">
            <a:xfrm>
              <a:off x="9717088" y="1211263"/>
              <a:ext cx="77788" cy="80962"/>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17" name="Group 42"/>
          <p:cNvGrpSpPr/>
          <p:nvPr/>
        </p:nvGrpSpPr>
        <p:grpSpPr>
          <a:xfrm>
            <a:off x="1538390" y="2500596"/>
            <a:ext cx="406928" cy="404723"/>
            <a:chOff x="1681163" y="946150"/>
            <a:chExt cx="585787" cy="582613"/>
          </a:xfrm>
          <a:solidFill>
            <a:schemeClr val="bg1"/>
          </a:solidFill>
        </p:grpSpPr>
        <p:sp>
          <p:nvSpPr>
            <p:cNvPr id="18" name="Freeform 5"/>
            <p:cNvSpPr>
              <a:spLocks noEditPoints="1"/>
            </p:cNvSpPr>
            <p:nvPr/>
          </p:nvSpPr>
          <p:spPr bwMode="auto">
            <a:xfrm>
              <a:off x="1681163" y="946150"/>
              <a:ext cx="585787" cy="582613"/>
            </a:xfrm>
            <a:custGeom>
              <a:avLst/>
              <a:gdLst>
                <a:gd name="T0" fmla="*/ 26 w 153"/>
                <a:gd name="T1" fmla="*/ 153 h 153"/>
                <a:gd name="T2" fmla="*/ 13 w 153"/>
                <a:gd name="T3" fmla="*/ 153 h 153"/>
                <a:gd name="T4" fmla="*/ 0 w 153"/>
                <a:gd name="T5" fmla="*/ 140 h 153"/>
                <a:gd name="T6" fmla="*/ 0 w 153"/>
                <a:gd name="T7" fmla="*/ 111 h 153"/>
                <a:gd name="T8" fmla="*/ 55 w 153"/>
                <a:gd name="T9" fmla="*/ 56 h 153"/>
                <a:gd name="T10" fmla="*/ 54 w 153"/>
                <a:gd name="T11" fmla="*/ 49 h 153"/>
                <a:gd name="T12" fmla="*/ 104 w 153"/>
                <a:gd name="T13" fmla="*/ 0 h 153"/>
                <a:gd name="T14" fmla="*/ 153 w 153"/>
                <a:gd name="T15" fmla="*/ 49 h 153"/>
                <a:gd name="T16" fmla="*/ 104 w 153"/>
                <a:gd name="T17" fmla="*/ 99 h 153"/>
                <a:gd name="T18" fmla="*/ 89 w 153"/>
                <a:gd name="T19" fmla="*/ 96 h 153"/>
                <a:gd name="T20" fmla="*/ 78 w 153"/>
                <a:gd name="T21" fmla="*/ 108 h 153"/>
                <a:gd name="T22" fmla="*/ 62 w 153"/>
                <a:gd name="T23" fmla="*/ 108 h 153"/>
                <a:gd name="T24" fmla="*/ 62 w 153"/>
                <a:gd name="T25" fmla="*/ 126 h 153"/>
                <a:gd name="T26" fmla="*/ 44 w 153"/>
                <a:gd name="T27" fmla="*/ 126 h 153"/>
                <a:gd name="T28" fmla="*/ 44 w 153"/>
                <a:gd name="T29" fmla="*/ 144 h 153"/>
                <a:gd name="T30" fmla="*/ 26 w 153"/>
                <a:gd name="T31" fmla="*/ 144 h 153"/>
                <a:gd name="T32" fmla="*/ 26 w 153"/>
                <a:gd name="T33" fmla="*/ 153 h 153"/>
                <a:gd name="T34" fmla="*/ 8 w 153"/>
                <a:gd name="T35" fmla="*/ 114 h 153"/>
                <a:gd name="T36" fmla="*/ 8 w 153"/>
                <a:gd name="T37" fmla="*/ 140 h 153"/>
                <a:gd name="T38" fmla="*/ 13 w 153"/>
                <a:gd name="T39" fmla="*/ 145 h 153"/>
                <a:gd name="T40" fmla="*/ 18 w 153"/>
                <a:gd name="T41" fmla="*/ 145 h 153"/>
                <a:gd name="T42" fmla="*/ 18 w 153"/>
                <a:gd name="T43" fmla="*/ 136 h 153"/>
                <a:gd name="T44" fmla="*/ 36 w 153"/>
                <a:gd name="T45" fmla="*/ 136 h 153"/>
                <a:gd name="T46" fmla="*/ 36 w 153"/>
                <a:gd name="T47" fmla="*/ 118 h 153"/>
                <a:gd name="T48" fmla="*/ 54 w 153"/>
                <a:gd name="T49" fmla="*/ 118 h 153"/>
                <a:gd name="T50" fmla="*/ 54 w 153"/>
                <a:gd name="T51" fmla="*/ 100 h 153"/>
                <a:gd name="T52" fmla="*/ 75 w 153"/>
                <a:gd name="T53" fmla="*/ 100 h 153"/>
                <a:gd name="T54" fmla="*/ 87 w 153"/>
                <a:gd name="T55" fmla="*/ 87 h 153"/>
                <a:gd name="T56" fmla="*/ 90 w 153"/>
                <a:gd name="T57" fmla="*/ 88 h 153"/>
                <a:gd name="T58" fmla="*/ 104 w 153"/>
                <a:gd name="T59" fmla="*/ 91 h 153"/>
                <a:gd name="T60" fmla="*/ 145 w 153"/>
                <a:gd name="T61" fmla="*/ 49 h 153"/>
                <a:gd name="T62" fmla="*/ 104 w 153"/>
                <a:gd name="T63" fmla="*/ 8 h 153"/>
                <a:gd name="T64" fmla="*/ 62 w 153"/>
                <a:gd name="T65" fmla="*/ 49 h 153"/>
                <a:gd name="T66" fmla="*/ 63 w 153"/>
                <a:gd name="T67" fmla="*/ 57 h 153"/>
                <a:gd name="T68" fmla="*/ 64 w 153"/>
                <a:gd name="T69" fmla="*/ 59 h 153"/>
                <a:gd name="T70" fmla="*/ 8 w 153"/>
                <a:gd name="T71" fmla="*/ 1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153">
                  <a:moveTo>
                    <a:pt x="26" y="153"/>
                  </a:moveTo>
                  <a:cubicBezTo>
                    <a:pt x="13" y="153"/>
                    <a:pt x="13" y="153"/>
                    <a:pt x="13" y="153"/>
                  </a:cubicBezTo>
                  <a:cubicBezTo>
                    <a:pt x="6" y="153"/>
                    <a:pt x="0" y="147"/>
                    <a:pt x="0" y="140"/>
                  </a:cubicBezTo>
                  <a:cubicBezTo>
                    <a:pt x="0" y="111"/>
                    <a:pt x="0" y="111"/>
                    <a:pt x="0" y="111"/>
                  </a:cubicBezTo>
                  <a:cubicBezTo>
                    <a:pt x="55" y="56"/>
                    <a:pt x="55" y="56"/>
                    <a:pt x="55" y="56"/>
                  </a:cubicBezTo>
                  <a:cubicBezTo>
                    <a:pt x="55" y="54"/>
                    <a:pt x="54" y="51"/>
                    <a:pt x="54" y="49"/>
                  </a:cubicBezTo>
                  <a:cubicBezTo>
                    <a:pt x="54" y="22"/>
                    <a:pt x="77" y="0"/>
                    <a:pt x="104" y="0"/>
                  </a:cubicBezTo>
                  <a:cubicBezTo>
                    <a:pt x="131" y="0"/>
                    <a:pt x="153" y="22"/>
                    <a:pt x="153" y="49"/>
                  </a:cubicBezTo>
                  <a:cubicBezTo>
                    <a:pt x="153" y="76"/>
                    <a:pt x="131" y="99"/>
                    <a:pt x="104" y="99"/>
                  </a:cubicBezTo>
                  <a:cubicBezTo>
                    <a:pt x="99" y="99"/>
                    <a:pt x="94" y="98"/>
                    <a:pt x="89" y="96"/>
                  </a:cubicBezTo>
                  <a:cubicBezTo>
                    <a:pt x="78" y="108"/>
                    <a:pt x="78" y="108"/>
                    <a:pt x="78" y="108"/>
                  </a:cubicBezTo>
                  <a:cubicBezTo>
                    <a:pt x="62" y="108"/>
                    <a:pt x="62" y="108"/>
                    <a:pt x="62" y="108"/>
                  </a:cubicBezTo>
                  <a:cubicBezTo>
                    <a:pt x="62" y="126"/>
                    <a:pt x="62" y="126"/>
                    <a:pt x="62" y="126"/>
                  </a:cubicBezTo>
                  <a:cubicBezTo>
                    <a:pt x="44" y="126"/>
                    <a:pt x="44" y="126"/>
                    <a:pt x="44" y="126"/>
                  </a:cubicBezTo>
                  <a:cubicBezTo>
                    <a:pt x="44" y="144"/>
                    <a:pt x="44" y="144"/>
                    <a:pt x="44" y="144"/>
                  </a:cubicBezTo>
                  <a:cubicBezTo>
                    <a:pt x="26" y="144"/>
                    <a:pt x="26" y="144"/>
                    <a:pt x="26" y="144"/>
                  </a:cubicBezTo>
                  <a:lnTo>
                    <a:pt x="26" y="153"/>
                  </a:lnTo>
                  <a:close/>
                  <a:moveTo>
                    <a:pt x="8" y="114"/>
                  </a:moveTo>
                  <a:cubicBezTo>
                    <a:pt x="8" y="140"/>
                    <a:pt x="8" y="140"/>
                    <a:pt x="8" y="140"/>
                  </a:cubicBezTo>
                  <a:cubicBezTo>
                    <a:pt x="8" y="143"/>
                    <a:pt x="10" y="145"/>
                    <a:pt x="13" y="145"/>
                  </a:cubicBezTo>
                  <a:cubicBezTo>
                    <a:pt x="18" y="145"/>
                    <a:pt x="18" y="145"/>
                    <a:pt x="18" y="145"/>
                  </a:cubicBezTo>
                  <a:cubicBezTo>
                    <a:pt x="18" y="136"/>
                    <a:pt x="18" y="136"/>
                    <a:pt x="18" y="136"/>
                  </a:cubicBezTo>
                  <a:cubicBezTo>
                    <a:pt x="36" y="136"/>
                    <a:pt x="36" y="136"/>
                    <a:pt x="36" y="136"/>
                  </a:cubicBezTo>
                  <a:cubicBezTo>
                    <a:pt x="36" y="118"/>
                    <a:pt x="36" y="118"/>
                    <a:pt x="36" y="118"/>
                  </a:cubicBezTo>
                  <a:cubicBezTo>
                    <a:pt x="54" y="118"/>
                    <a:pt x="54" y="118"/>
                    <a:pt x="54" y="118"/>
                  </a:cubicBezTo>
                  <a:cubicBezTo>
                    <a:pt x="54" y="100"/>
                    <a:pt x="54" y="100"/>
                    <a:pt x="54" y="100"/>
                  </a:cubicBezTo>
                  <a:cubicBezTo>
                    <a:pt x="75" y="100"/>
                    <a:pt x="75" y="100"/>
                    <a:pt x="75" y="100"/>
                  </a:cubicBezTo>
                  <a:cubicBezTo>
                    <a:pt x="87" y="87"/>
                    <a:pt x="87" y="87"/>
                    <a:pt x="87" y="87"/>
                  </a:cubicBezTo>
                  <a:cubicBezTo>
                    <a:pt x="90" y="88"/>
                    <a:pt x="90" y="88"/>
                    <a:pt x="90" y="88"/>
                  </a:cubicBezTo>
                  <a:cubicBezTo>
                    <a:pt x="94" y="90"/>
                    <a:pt x="99" y="91"/>
                    <a:pt x="104" y="91"/>
                  </a:cubicBezTo>
                  <a:cubicBezTo>
                    <a:pt x="127" y="91"/>
                    <a:pt x="145" y="72"/>
                    <a:pt x="145" y="49"/>
                  </a:cubicBezTo>
                  <a:cubicBezTo>
                    <a:pt x="145" y="26"/>
                    <a:pt x="127" y="8"/>
                    <a:pt x="104" y="8"/>
                  </a:cubicBezTo>
                  <a:cubicBezTo>
                    <a:pt x="81" y="8"/>
                    <a:pt x="62" y="26"/>
                    <a:pt x="62" y="49"/>
                  </a:cubicBezTo>
                  <a:cubicBezTo>
                    <a:pt x="62" y="52"/>
                    <a:pt x="63" y="54"/>
                    <a:pt x="63" y="57"/>
                  </a:cubicBezTo>
                  <a:cubicBezTo>
                    <a:pt x="64" y="59"/>
                    <a:pt x="64" y="59"/>
                    <a:pt x="64" y="59"/>
                  </a:cubicBezTo>
                  <a:lnTo>
                    <a:pt x="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9" name="Freeform 6"/>
            <p:cNvSpPr>
              <a:spLocks noEditPoints="1"/>
            </p:cNvSpPr>
            <p:nvPr/>
          </p:nvSpPr>
          <p:spPr bwMode="auto">
            <a:xfrm>
              <a:off x="2052638" y="1041400"/>
              <a:ext cx="119062" cy="117475"/>
            </a:xfrm>
            <a:custGeom>
              <a:avLst/>
              <a:gdLst>
                <a:gd name="T0" fmla="*/ 16 w 31"/>
                <a:gd name="T1" fmla="*/ 31 h 31"/>
                <a:gd name="T2" fmla="*/ 0 w 31"/>
                <a:gd name="T3" fmla="*/ 15 h 31"/>
                <a:gd name="T4" fmla="*/ 16 w 31"/>
                <a:gd name="T5" fmla="*/ 0 h 31"/>
                <a:gd name="T6" fmla="*/ 31 w 31"/>
                <a:gd name="T7" fmla="*/ 15 h 31"/>
                <a:gd name="T8" fmla="*/ 16 w 31"/>
                <a:gd name="T9" fmla="*/ 31 h 31"/>
                <a:gd name="T10" fmla="*/ 16 w 31"/>
                <a:gd name="T11" fmla="*/ 4 h 31"/>
                <a:gd name="T12" fmla="*/ 4 w 31"/>
                <a:gd name="T13" fmla="*/ 15 h 31"/>
                <a:gd name="T14" fmla="*/ 16 w 31"/>
                <a:gd name="T15" fmla="*/ 27 h 31"/>
                <a:gd name="T16" fmla="*/ 27 w 31"/>
                <a:gd name="T17" fmla="*/ 15 h 31"/>
                <a:gd name="T18" fmla="*/ 16 w 31"/>
                <a:gd name="T1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5"/>
                  </a:cubicBezTo>
                  <a:cubicBezTo>
                    <a:pt x="0" y="7"/>
                    <a:pt x="7" y="0"/>
                    <a:pt x="16" y="0"/>
                  </a:cubicBezTo>
                  <a:cubicBezTo>
                    <a:pt x="24" y="0"/>
                    <a:pt x="31" y="7"/>
                    <a:pt x="31" y="15"/>
                  </a:cubicBezTo>
                  <a:cubicBezTo>
                    <a:pt x="31" y="24"/>
                    <a:pt x="24" y="31"/>
                    <a:pt x="16" y="31"/>
                  </a:cubicBezTo>
                  <a:close/>
                  <a:moveTo>
                    <a:pt x="16" y="4"/>
                  </a:moveTo>
                  <a:cubicBezTo>
                    <a:pt x="9" y="4"/>
                    <a:pt x="4" y="9"/>
                    <a:pt x="4" y="15"/>
                  </a:cubicBezTo>
                  <a:cubicBezTo>
                    <a:pt x="4" y="22"/>
                    <a:pt x="9" y="27"/>
                    <a:pt x="16" y="27"/>
                  </a:cubicBezTo>
                  <a:cubicBezTo>
                    <a:pt x="22" y="27"/>
                    <a:pt x="27" y="22"/>
                    <a:pt x="27" y="15"/>
                  </a:cubicBezTo>
                  <a:cubicBezTo>
                    <a:pt x="27" y="9"/>
                    <a:pt x="22" y="4"/>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20" name="Rectangle 43"/>
          <p:cNvSpPr/>
          <p:nvPr/>
        </p:nvSpPr>
        <p:spPr>
          <a:xfrm>
            <a:off x="1119333" y="3418306"/>
            <a:ext cx="1955165" cy="295145"/>
          </a:xfrm>
          <a:prstGeom prst="rect">
            <a:avLst/>
          </a:prstGeom>
        </p:spPr>
        <p:txBody>
          <a:bodyPr wrap="square">
            <a:spAutoFit/>
          </a:bodyPr>
          <a:lstStyle/>
          <a:p>
            <a:pPr algn="l" defTabSz="1828800" rtl="0">
              <a:lnSpc>
                <a:spcPct val="120000"/>
              </a:lnSpc>
            </a:pPr>
            <a:r>
              <a:rPr lang="en-US" sz="1200" kern="1200" dirty="0">
                <a:solidFill>
                  <a:schemeClr val="bg1"/>
                </a:solidFill>
                <a:cs typeface="+mn-ea"/>
                <a:sym typeface="+mn-lt"/>
              </a:rPr>
              <a:t>YOUR TITLE HERE</a:t>
            </a:r>
          </a:p>
        </p:txBody>
      </p:sp>
      <p:sp>
        <p:nvSpPr>
          <p:cNvPr id="21" name="Rectangle 44"/>
          <p:cNvSpPr/>
          <p:nvPr/>
        </p:nvSpPr>
        <p:spPr>
          <a:xfrm>
            <a:off x="1119333" y="3674211"/>
            <a:ext cx="1698083" cy="1015663"/>
          </a:xfrm>
          <a:prstGeom prst="rect">
            <a:avLst/>
          </a:prstGeom>
        </p:spPr>
        <p:txBody>
          <a:bodyPr wrap="square">
            <a:spAutoFit/>
          </a:bodyPr>
          <a:lstStyle/>
          <a:p>
            <a:pPr algn="l" defTabSz="1828800" rtl="0"/>
            <a:r>
              <a:rPr lang="id-ID" sz="1200" kern="1200" dirty="0">
                <a:solidFill>
                  <a:schemeClr val="bg1"/>
                </a:solidFill>
                <a:cs typeface="+mn-ea"/>
                <a:sym typeface="+mn-lt"/>
              </a:rPr>
              <a:t>Vivamus quam dolor, tempor ac gravida sit amet, porta fermentum magna. </a:t>
            </a:r>
          </a:p>
        </p:txBody>
      </p:sp>
      <p:sp>
        <p:nvSpPr>
          <p:cNvPr id="22" name="Rectangle 43"/>
          <p:cNvSpPr/>
          <p:nvPr/>
        </p:nvSpPr>
        <p:spPr>
          <a:xfrm>
            <a:off x="2908612" y="3455233"/>
            <a:ext cx="1955165" cy="295145"/>
          </a:xfrm>
          <a:prstGeom prst="rect">
            <a:avLst/>
          </a:prstGeom>
        </p:spPr>
        <p:txBody>
          <a:bodyPr wrap="square">
            <a:spAutoFit/>
          </a:bodyPr>
          <a:lstStyle/>
          <a:p>
            <a:pPr algn="l" defTabSz="1828800" rtl="0">
              <a:lnSpc>
                <a:spcPct val="120000"/>
              </a:lnSpc>
            </a:pPr>
            <a:r>
              <a:rPr lang="en-US" sz="1200" kern="1200" dirty="0">
                <a:solidFill>
                  <a:schemeClr val="bg1"/>
                </a:solidFill>
                <a:cs typeface="+mn-ea"/>
                <a:sym typeface="+mn-lt"/>
              </a:rPr>
              <a:t>YOUR TITLE HERE</a:t>
            </a:r>
          </a:p>
        </p:txBody>
      </p:sp>
      <p:sp>
        <p:nvSpPr>
          <p:cNvPr id="23" name="Rectangle 44"/>
          <p:cNvSpPr/>
          <p:nvPr/>
        </p:nvSpPr>
        <p:spPr>
          <a:xfrm>
            <a:off x="2908612" y="3711138"/>
            <a:ext cx="1698083" cy="1015663"/>
          </a:xfrm>
          <a:prstGeom prst="rect">
            <a:avLst/>
          </a:prstGeom>
        </p:spPr>
        <p:txBody>
          <a:bodyPr wrap="square">
            <a:spAutoFit/>
          </a:bodyPr>
          <a:lstStyle/>
          <a:p>
            <a:pPr algn="l" defTabSz="1828800" rtl="0"/>
            <a:r>
              <a:rPr lang="id-ID" sz="1200" kern="1200" dirty="0">
                <a:solidFill>
                  <a:schemeClr val="bg1"/>
                </a:solidFill>
                <a:cs typeface="+mn-ea"/>
                <a:sym typeface="+mn-lt"/>
              </a:rPr>
              <a:t>Vivamus quam dolor, tempor ac gravida sit amet, porta fermentum magna. </a:t>
            </a:r>
          </a:p>
        </p:txBody>
      </p:sp>
      <p:sp>
        <p:nvSpPr>
          <p:cNvPr id="24" name="Rectangle 43"/>
          <p:cNvSpPr/>
          <p:nvPr/>
        </p:nvSpPr>
        <p:spPr>
          <a:xfrm>
            <a:off x="4781425" y="3455233"/>
            <a:ext cx="1955165" cy="295145"/>
          </a:xfrm>
          <a:prstGeom prst="rect">
            <a:avLst/>
          </a:prstGeom>
        </p:spPr>
        <p:txBody>
          <a:bodyPr wrap="square">
            <a:spAutoFit/>
          </a:bodyPr>
          <a:lstStyle/>
          <a:p>
            <a:pPr algn="l" defTabSz="1828800" rtl="0">
              <a:lnSpc>
                <a:spcPct val="120000"/>
              </a:lnSpc>
            </a:pPr>
            <a:r>
              <a:rPr lang="en-US" sz="1200" kern="1200" dirty="0">
                <a:solidFill>
                  <a:schemeClr val="bg1"/>
                </a:solidFill>
                <a:cs typeface="+mn-ea"/>
                <a:sym typeface="+mn-lt"/>
              </a:rPr>
              <a:t>YOUR TITLE HERE</a:t>
            </a:r>
          </a:p>
        </p:txBody>
      </p:sp>
      <p:sp>
        <p:nvSpPr>
          <p:cNvPr id="25" name="Rectangle 44"/>
          <p:cNvSpPr/>
          <p:nvPr/>
        </p:nvSpPr>
        <p:spPr>
          <a:xfrm>
            <a:off x="4781425" y="3711138"/>
            <a:ext cx="1698083" cy="1015663"/>
          </a:xfrm>
          <a:prstGeom prst="rect">
            <a:avLst/>
          </a:prstGeom>
        </p:spPr>
        <p:txBody>
          <a:bodyPr wrap="square">
            <a:spAutoFit/>
          </a:bodyPr>
          <a:lstStyle/>
          <a:p>
            <a:pPr algn="l" defTabSz="1828800" rtl="0"/>
            <a:r>
              <a:rPr lang="id-ID" sz="1200" kern="1200" dirty="0">
                <a:solidFill>
                  <a:schemeClr val="bg1"/>
                </a:solidFill>
                <a:cs typeface="+mn-ea"/>
                <a:sym typeface="+mn-lt"/>
              </a:rPr>
              <a:t>Vivamus quam dolor, tempor ac gravida sit amet, porta fermentum magna. </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22" presetClass="entr" presetSubtype="4"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bldLvl="0" animBg="1"/>
      <p:bldP spid="10" grpId="0" bldLvl="0" animBg="1"/>
      <p:bldP spid="11" grpId="0" bldLvl="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2521214" y="2235481"/>
            <a:ext cx="4023360" cy="1323439"/>
          </a:xfrm>
          <a:prstGeom prst="rect">
            <a:avLst/>
          </a:prstGeom>
          <a:noFill/>
        </p:spPr>
        <p:txBody>
          <a:bodyPr wrap="square" rtlCol="0">
            <a:spAutoFit/>
          </a:bodyPr>
          <a:lstStyle/>
          <a:p>
            <a:r>
              <a:rPr lang="en-US" altLang="zh-CN" sz="80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rPr>
              <a:t>Part 03</a:t>
            </a:r>
            <a:endParaRPr lang="zh-CN" altLang="en-US" sz="138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5418361" y="2472642"/>
            <a:ext cx="4891313" cy="830997"/>
          </a:xfrm>
          <a:prstGeom prst="rect">
            <a:avLst/>
          </a:prstGeom>
          <a:noFill/>
        </p:spPr>
        <p:txBody>
          <a:bodyPr wrap="square" rtlCol="0">
            <a:spAutoFit/>
          </a:bodyPr>
          <a:lstStyle/>
          <a:p>
            <a:pPr algn="ctr"/>
            <a:r>
              <a:rPr lang="zh-CN" altLang="en-US" sz="4800" dirty="0">
                <a:ln w="3175">
                  <a:noFill/>
                </a:ln>
                <a:solidFill>
                  <a:srgbClr val="F8FBFE"/>
                </a:solidFill>
                <a:cs typeface="+mn-ea"/>
                <a:sym typeface="+mn-lt"/>
              </a:rPr>
              <a:t>请输入标题</a:t>
            </a:r>
          </a:p>
        </p:txBody>
      </p:sp>
      <p:sp>
        <p:nvSpPr>
          <p:cNvPr id="14" name="Rectangle 6"/>
          <p:cNvSpPr/>
          <p:nvPr/>
        </p:nvSpPr>
        <p:spPr>
          <a:xfrm>
            <a:off x="6338814" y="3206462"/>
            <a:ext cx="3050406" cy="369332"/>
          </a:xfrm>
          <a:prstGeom prst="rect">
            <a:avLst/>
          </a:prstGeom>
        </p:spPr>
        <p:txBody>
          <a:bodyPr wrap="square">
            <a:spAutoFit/>
          </a:bodyPr>
          <a:lstStyle/>
          <a:p>
            <a:pPr algn="dist"/>
            <a:r>
              <a:rPr lang="en-US" b="1" dirty="0">
                <a:solidFill>
                  <a:schemeClr val="bg1"/>
                </a:solidFill>
                <a:cs typeface="+mn-ea"/>
                <a:sym typeface="+mn-lt"/>
              </a:rPr>
              <a:t>Short Text Here</a:t>
            </a:r>
          </a:p>
        </p:txBody>
      </p:sp>
      <p:sp>
        <p:nvSpPr>
          <p:cNvPr id="15" name="Rectangle 20"/>
          <p:cNvSpPr/>
          <p:nvPr/>
        </p:nvSpPr>
        <p:spPr>
          <a:xfrm>
            <a:off x="2521214" y="3727521"/>
            <a:ext cx="6868006" cy="923330"/>
          </a:xfrm>
          <a:prstGeom prst="rect">
            <a:avLst/>
          </a:prstGeom>
        </p:spPr>
        <p:txBody>
          <a:bodyPr wrap="square">
            <a:spAutoFit/>
          </a:bodyPr>
          <a:lstStyle/>
          <a:p>
            <a:pPr algn="ctr" defTabSz="1828165">
              <a:lnSpc>
                <a:spcPct val="150000"/>
              </a:lnSpc>
              <a:buClr>
                <a:srgbClr val="E24848"/>
              </a:buClr>
              <a:defRPr/>
            </a:pPr>
            <a:r>
              <a:rPr lang="en-US" sz="1200" kern="1200" noProof="1">
                <a:solidFill>
                  <a:schemeClr val="bg1"/>
                </a:solidFill>
                <a:cs typeface="+mn-ea"/>
                <a:sym typeface="+mn-lt"/>
              </a:rPr>
              <a:t>Lorem ipsum dolor sit amet, consectetur adipiscing elit. Nulla imperdiet volutpat dui at fermentum. Aliquam erat volutpat. Aenean lacinia lacus aliquet ante mollis,. </a:t>
            </a:r>
            <a:r>
              <a:rPr lang="en-US" altLang="zh-CN" sz="1200" noProof="1">
                <a:solidFill>
                  <a:schemeClr val="bg1"/>
                </a:solidFill>
                <a:cs typeface="+mn-ea"/>
                <a:sym typeface="+mn-lt"/>
              </a:rPr>
              <a:t>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500" advTm="0">
        <p:split dir="in"/>
      </p:transition>
    </mc:Choice>
    <mc:Fallback xmlns="">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rotWithShape="1">
          <a:blip r:embed="rId3" cstate="screen"/>
          <a:srcRect/>
          <a:stretch>
            <a:fillRect/>
          </a:stretch>
        </p:blipFill>
        <p:spPr>
          <a:xfrm>
            <a:off x="54180" y="0"/>
            <a:ext cx="3832500" cy="6858000"/>
          </a:xfrm>
          <a:prstGeom prst="rect">
            <a:avLst/>
          </a:prstGeom>
        </p:spPr>
      </p:pic>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sp>
        <p:nvSpPr>
          <p:cNvPr id="4" name="TextBox 66"/>
          <p:cNvSpPr txBox="1"/>
          <p:nvPr/>
        </p:nvSpPr>
        <p:spPr>
          <a:xfrm>
            <a:off x="7729408" y="3552569"/>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5" name="Rectangle 67"/>
          <p:cNvSpPr/>
          <p:nvPr/>
        </p:nvSpPr>
        <p:spPr>
          <a:xfrm>
            <a:off x="7729407" y="3869144"/>
            <a:ext cx="3027737" cy="738664"/>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6" name="TextBox 69"/>
          <p:cNvSpPr txBox="1"/>
          <p:nvPr/>
        </p:nvSpPr>
        <p:spPr>
          <a:xfrm>
            <a:off x="7736295" y="2274314"/>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7" name="Rectangle 70"/>
          <p:cNvSpPr/>
          <p:nvPr/>
        </p:nvSpPr>
        <p:spPr>
          <a:xfrm>
            <a:off x="7736021" y="2591199"/>
            <a:ext cx="3225710" cy="523220"/>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8" name="TextBox 72"/>
          <p:cNvSpPr txBox="1"/>
          <p:nvPr/>
        </p:nvSpPr>
        <p:spPr>
          <a:xfrm>
            <a:off x="7735759" y="4838444"/>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9" name="Rectangle 73"/>
          <p:cNvSpPr/>
          <p:nvPr/>
        </p:nvSpPr>
        <p:spPr>
          <a:xfrm>
            <a:off x="7735759" y="5155019"/>
            <a:ext cx="3225710" cy="523220"/>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grpSp>
        <p:nvGrpSpPr>
          <p:cNvPr id="10" name="Group 74"/>
          <p:cNvGrpSpPr/>
          <p:nvPr/>
        </p:nvGrpSpPr>
        <p:grpSpPr>
          <a:xfrm>
            <a:off x="7112219" y="2469282"/>
            <a:ext cx="451851" cy="449859"/>
            <a:chOff x="-365126" y="-2462213"/>
            <a:chExt cx="4321176" cy="4302126"/>
          </a:xfrm>
          <a:solidFill>
            <a:schemeClr val="bg1"/>
          </a:solidFill>
        </p:grpSpPr>
        <p:sp>
          <p:nvSpPr>
            <p:cNvPr id="1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4"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5"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6"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17" name="Group 81"/>
          <p:cNvGrpSpPr/>
          <p:nvPr/>
        </p:nvGrpSpPr>
        <p:grpSpPr>
          <a:xfrm>
            <a:off x="6965014" y="4983363"/>
            <a:ext cx="549957" cy="549956"/>
            <a:chOff x="7716838" y="4857750"/>
            <a:chExt cx="569913" cy="569912"/>
          </a:xfrm>
          <a:solidFill>
            <a:schemeClr val="bg1"/>
          </a:solidFill>
        </p:grpSpPr>
        <p:sp>
          <p:nvSpPr>
            <p:cNvPr id="18" name="Freeform 5"/>
            <p:cNvSpPr/>
            <p:nvPr/>
          </p:nvSpPr>
          <p:spPr bwMode="auto">
            <a:xfrm>
              <a:off x="7716838" y="5238750"/>
              <a:ext cx="382588" cy="188912"/>
            </a:xfrm>
            <a:custGeom>
              <a:avLst/>
              <a:gdLst>
                <a:gd name="T0" fmla="*/ 164 w 164"/>
                <a:gd name="T1" fmla="*/ 81 h 81"/>
                <a:gd name="T2" fmla="*/ 0 w 164"/>
                <a:gd name="T3" fmla="*/ 81 h 81"/>
                <a:gd name="T4" fmla="*/ 0 w 164"/>
                <a:gd name="T5" fmla="*/ 59 h 81"/>
                <a:gd name="T6" fmla="*/ 20 w 164"/>
                <a:gd name="T7" fmla="*/ 32 h 81"/>
                <a:gd name="T8" fmla="*/ 56 w 164"/>
                <a:gd name="T9" fmla="*/ 19 h 81"/>
                <a:gd name="T10" fmla="*/ 56 w 164"/>
                <a:gd name="T11" fmla="*/ 2 h 81"/>
                <a:gd name="T12" fmla="*/ 68 w 164"/>
                <a:gd name="T13" fmla="*/ 2 h 81"/>
                <a:gd name="T14" fmla="*/ 68 w 164"/>
                <a:gd name="T15" fmla="*/ 27 h 81"/>
                <a:gd name="T16" fmla="*/ 24 w 164"/>
                <a:gd name="T17" fmla="*/ 43 h 81"/>
                <a:gd name="T18" fmla="*/ 12 w 164"/>
                <a:gd name="T19" fmla="*/ 59 h 81"/>
                <a:gd name="T20" fmla="*/ 12 w 164"/>
                <a:gd name="T21" fmla="*/ 69 h 81"/>
                <a:gd name="T22" fmla="*/ 152 w 164"/>
                <a:gd name="T23" fmla="*/ 69 h 81"/>
                <a:gd name="T24" fmla="*/ 152 w 164"/>
                <a:gd name="T25" fmla="*/ 59 h 81"/>
                <a:gd name="T26" fmla="*/ 140 w 164"/>
                <a:gd name="T27" fmla="*/ 43 h 81"/>
                <a:gd name="T28" fmla="*/ 96 w 164"/>
                <a:gd name="T29" fmla="*/ 27 h 81"/>
                <a:gd name="T30" fmla="*/ 96 w 164"/>
                <a:gd name="T31" fmla="*/ 0 h 81"/>
                <a:gd name="T32" fmla="*/ 108 w 164"/>
                <a:gd name="T33" fmla="*/ 0 h 81"/>
                <a:gd name="T34" fmla="*/ 108 w 164"/>
                <a:gd name="T35" fmla="*/ 19 h 81"/>
                <a:gd name="T36" fmla="*/ 144 w 164"/>
                <a:gd name="T37" fmla="*/ 32 h 81"/>
                <a:gd name="T38" fmla="*/ 164 w 164"/>
                <a:gd name="T39" fmla="*/ 59 h 81"/>
                <a:gd name="T40" fmla="*/ 164 w 164"/>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81">
                  <a:moveTo>
                    <a:pt x="164" y="81"/>
                  </a:moveTo>
                  <a:cubicBezTo>
                    <a:pt x="0" y="81"/>
                    <a:pt x="0" y="81"/>
                    <a:pt x="0" y="81"/>
                  </a:cubicBezTo>
                  <a:cubicBezTo>
                    <a:pt x="0" y="59"/>
                    <a:pt x="0" y="59"/>
                    <a:pt x="0" y="59"/>
                  </a:cubicBezTo>
                  <a:cubicBezTo>
                    <a:pt x="0" y="46"/>
                    <a:pt x="8" y="36"/>
                    <a:pt x="20" y="32"/>
                  </a:cubicBezTo>
                  <a:cubicBezTo>
                    <a:pt x="56" y="19"/>
                    <a:pt x="56" y="19"/>
                    <a:pt x="56" y="19"/>
                  </a:cubicBezTo>
                  <a:cubicBezTo>
                    <a:pt x="56" y="2"/>
                    <a:pt x="56" y="2"/>
                    <a:pt x="56" y="2"/>
                  </a:cubicBezTo>
                  <a:cubicBezTo>
                    <a:pt x="68" y="2"/>
                    <a:pt x="68" y="2"/>
                    <a:pt x="68" y="2"/>
                  </a:cubicBezTo>
                  <a:cubicBezTo>
                    <a:pt x="68" y="27"/>
                    <a:pt x="68" y="27"/>
                    <a:pt x="68" y="27"/>
                  </a:cubicBezTo>
                  <a:cubicBezTo>
                    <a:pt x="24" y="43"/>
                    <a:pt x="24" y="43"/>
                    <a:pt x="24" y="43"/>
                  </a:cubicBezTo>
                  <a:cubicBezTo>
                    <a:pt x="16" y="46"/>
                    <a:pt x="12" y="52"/>
                    <a:pt x="12" y="59"/>
                  </a:cubicBezTo>
                  <a:cubicBezTo>
                    <a:pt x="12" y="69"/>
                    <a:pt x="12" y="69"/>
                    <a:pt x="12" y="69"/>
                  </a:cubicBezTo>
                  <a:cubicBezTo>
                    <a:pt x="152" y="69"/>
                    <a:pt x="152" y="69"/>
                    <a:pt x="152" y="69"/>
                  </a:cubicBezTo>
                  <a:cubicBezTo>
                    <a:pt x="152" y="59"/>
                    <a:pt x="152" y="59"/>
                    <a:pt x="152" y="59"/>
                  </a:cubicBezTo>
                  <a:cubicBezTo>
                    <a:pt x="152" y="52"/>
                    <a:pt x="147" y="46"/>
                    <a:pt x="140" y="43"/>
                  </a:cubicBezTo>
                  <a:cubicBezTo>
                    <a:pt x="96" y="27"/>
                    <a:pt x="96" y="27"/>
                    <a:pt x="96" y="27"/>
                  </a:cubicBezTo>
                  <a:cubicBezTo>
                    <a:pt x="96" y="0"/>
                    <a:pt x="96" y="0"/>
                    <a:pt x="96" y="0"/>
                  </a:cubicBezTo>
                  <a:cubicBezTo>
                    <a:pt x="108" y="0"/>
                    <a:pt x="108" y="0"/>
                    <a:pt x="108" y="0"/>
                  </a:cubicBezTo>
                  <a:cubicBezTo>
                    <a:pt x="108" y="19"/>
                    <a:pt x="108" y="19"/>
                    <a:pt x="108" y="19"/>
                  </a:cubicBezTo>
                  <a:cubicBezTo>
                    <a:pt x="144" y="32"/>
                    <a:pt x="144" y="32"/>
                    <a:pt x="144" y="32"/>
                  </a:cubicBezTo>
                  <a:cubicBezTo>
                    <a:pt x="156" y="36"/>
                    <a:pt x="164" y="47"/>
                    <a:pt x="164" y="59"/>
                  </a:cubicBezTo>
                  <a:lnTo>
                    <a:pt x="16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9" name="Freeform 6"/>
            <p:cNvSpPr>
              <a:spLocks noEditPoints="1"/>
            </p:cNvSpPr>
            <p:nvPr/>
          </p:nvSpPr>
          <p:spPr bwMode="auto">
            <a:xfrm>
              <a:off x="7799388" y="5019675"/>
              <a:ext cx="211138" cy="249237"/>
            </a:xfrm>
            <a:custGeom>
              <a:avLst/>
              <a:gdLst>
                <a:gd name="T0" fmla="*/ 46 w 91"/>
                <a:gd name="T1" fmla="*/ 107 h 107"/>
                <a:gd name="T2" fmla="*/ 0 w 91"/>
                <a:gd name="T3" fmla="*/ 53 h 107"/>
                <a:gd name="T4" fmla="*/ 46 w 91"/>
                <a:gd name="T5" fmla="*/ 0 h 107"/>
                <a:gd name="T6" fmla="*/ 91 w 91"/>
                <a:gd name="T7" fmla="*/ 53 h 107"/>
                <a:gd name="T8" fmla="*/ 46 w 91"/>
                <a:gd name="T9" fmla="*/ 107 h 107"/>
                <a:gd name="T10" fmla="*/ 46 w 91"/>
                <a:gd name="T11" fmla="*/ 12 h 107"/>
                <a:gd name="T12" fmla="*/ 12 w 91"/>
                <a:gd name="T13" fmla="*/ 53 h 107"/>
                <a:gd name="T14" fmla="*/ 46 w 91"/>
                <a:gd name="T15" fmla="*/ 95 h 107"/>
                <a:gd name="T16" fmla="*/ 79 w 91"/>
                <a:gd name="T17" fmla="*/ 53 h 107"/>
                <a:gd name="T18" fmla="*/ 46 w 91"/>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07">
                  <a:moveTo>
                    <a:pt x="46" y="107"/>
                  </a:moveTo>
                  <a:cubicBezTo>
                    <a:pt x="20" y="107"/>
                    <a:pt x="0" y="83"/>
                    <a:pt x="0" y="53"/>
                  </a:cubicBezTo>
                  <a:cubicBezTo>
                    <a:pt x="0" y="24"/>
                    <a:pt x="20" y="0"/>
                    <a:pt x="46" y="0"/>
                  </a:cubicBezTo>
                  <a:cubicBezTo>
                    <a:pt x="71" y="0"/>
                    <a:pt x="91" y="24"/>
                    <a:pt x="91" y="53"/>
                  </a:cubicBezTo>
                  <a:cubicBezTo>
                    <a:pt x="91" y="83"/>
                    <a:pt x="71" y="107"/>
                    <a:pt x="46" y="107"/>
                  </a:cubicBezTo>
                  <a:close/>
                  <a:moveTo>
                    <a:pt x="46" y="12"/>
                  </a:moveTo>
                  <a:cubicBezTo>
                    <a:pt x="27" y="12"/>
                    <a:pt x="12" y="30"/>
                    <a:pt x="12" y="53"/>
                  </a:cubicBezTo>
                  <a:cubicBezTo>
                    <a:pt x="12" y="76"/>
                    <a:pt x="27" y="95"/>
                    <a:pt x="46" y="95"/>
                  </a:cubicBezTo>
                  <a:cubicBezTo>
                    <a:pt x="64" y="95"/>
                    <a:pt x="79" y="76"/>
                    <a:pt x="79" y="53"/>
                  </a:cubicBezTo>
                  <a:cubicBezTo>
                    <a:pt x="79" y="30"/>
                    <a:pt x="64" y="12"/>
                    <a:pt x="4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0" name="Freeform 7"/>
            <p:cNvSpPr/>
            <p:nvPr/>
          </p:nvSpPr>
          <p:spPr bwMode="auto">
            <a:xfrm>
              <a:off x="7808913" y="5068888"/>
              <a:ext cx="190500" cy="80962"/>
            </a:xfrm>
            <a:custGeom>
              <a:avLst/>
              <a:gdLst>
                <a:gd name="T0" fmla="*/ 71 w 82"/>
                <a:gd name="T1" fmla="*/ 35 h 35"/>
                <a:gd name="T2" fmla="*/ 47 w 82"/>
                <a:gd name="T3" fmla="*/ 23 h 35"/>
                <a:gd name="T4" fmla="*/ 18 w 82"/>
                <a:gd name="T5" fmla="*/ 34 h 35"/>
                <a:gd name="T6" fmla="*/ 0 w 82"/>
                <a:gd name="T7" fmla="*/ 30 h 35"/>
                <a:gd name="T8" fmla="*/ 5 w 82"/>
                <a:gd name="T9" fmla="*/ 19 h 35"/>
                <a:gd name="T10" fmla="*/ 18 w 82"/>
                <a:gd name="T11" fmla="*/ 22 h 35"/>
                <a:gd name="T12" fmla="*/ 42 w 82"/>
                <a:gd name="T13" fmla="*/ 10 h 35"/>
                <a:gd name="T14" fmla="*/ 48 w 82"/>
                <a:gd name="T15" fmla="*/ 0 h 35"/>
                <a:gd name="T16" fmla="*/ 53 w 82"/>
                <a:gd name="T17" fmla="*/ 10 h 35"/>
                <a:gd name="T18" fmla="*/ 76 w 82"/>
                <a:gd name="T19" fmla="*/ 22 h 35"/>
                <a:gd name="T20" fmla="*/ 79 w 82"/>
                <a:gd name="T21" fmla="*/ 22 h 35"/>
                <a:gd name="T22" fmla="*/ 81 w 82"/>
                <a:gd name="T23" fmla="*/ 22 h 35"/>
                <a:gd name="T24" fmla="*/ 82 w 82"/>
                <a:gd name="T25" fmla="*/ 34 h 35"/>
                <a:gd name="T26" fmla="*/ 80 w 82"/>
                <a:gd name="T27" fmla="*/ 34 h 35"/>
                <a:gd name="T28" fmla="*/ 79 w 82"/>
                <a:gd name="T29" fmla="*/ 34 h 35"/>
                <a:gd name="T30" fmla="*/ 71 w 82"/>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35">
                  <a:moveTo>
                    <a:pt x="71" y="35"/>
                  </a:moveTo>
                  <a:cubicBezTo>
                    <a:pt x="61" y="35"/>
                    <a:pt x="54" y="31"/>
                    <a:pt x="47" y="23"/>
                  </a:cubicBezTo>
                  <a:cubicBezTo>
                    <a:pt x="40" y="30"/>
                    <a:pt x="28" y="34"/>
                    <a:pt x="18" y="34"/>
                  </a:cubicBezTo>
                  <a:cubicBezTo>
                    <a:pt x="11" y="34"/>
                    <a:pt x="5" y="33"/>
                    <a:pt x="0" y="30"/>
                  </a:cubicBezTo>
                  <a:cubicBezTo>
                    <a:pt x="5" y="19"/>
                    <a:pt x="5" y="19"/>
                    <a:pt x="5" y="19"/>
                  </a:cubicBezTo>
                  <a:cubicBezTo>
                    <a:pt x="9" y="21"/>
                    <a:pt x="13" y="22"/>
                    <a:pt x="18" y="22"/>
                  </a:cubicBezTo>
                  <a:cubicBezTo>
                    <a:pt x="27" y="22"/>
                    <a:pt x="39" y="17"/>
                    <a:pt x="42" y="10"/>
                  </a:cubicBezTo>
                  <a:cubicBezTo>
                    <a:pt x="48" y="0"/>
                    <a:pt x="48" y="0"/>
                    <a:pt x="48" y="0"/>
                  </a:cubicBezTo>
                  <a:cubicBezTo>
                    <a:pt x="53" y="10"/>
                    <a:pt x="53" y="10"/>
                    <a:pt x="53" y="10"/>
                  </a:cubicBezTo>
                  <a:cubicBezTo>
                    <a:pt x="59" y="21"/>
                    <a:pt x="66" y="25"/>
                    <a:pt x="76" y="22"/>
                  </a:cubicBezTo>
                  <a:cubicBezTo>
                    <a:pt x="77" y="22"/>
                    <a:pt x="78" y="22"/>
                    <a:pt x="79" y="22"/>
                  </a:cubicBezTo>
                  <a:cubicBezTo>
                    <a:pt x="80" y="22"/>
                    <a:pt x="80" y="22"/>
                    <a:pt x="81" y="22"/>
                  </a:cubicBezTo>
                  <a:cubicBezTo>
                    <a:pt x="82" y="34"/>
                    <a:pt x="82" y="34"/>
                    <a:pt x="82" y="34"/>
                  </a:cubicBezTo>
                  <a:cubicBezTo>
                    <a:pt x="81" y="34"/>
                    <a:pt x="81" y="34"/>
                    <a:pt x="80" y="34"/>
                  </a:cubicBezTo>
                  <a:cubicBezTo>
                    <a:pt x="80" y="34"/>
                    <a:pt x="79" y="34"/>
                    <a:pt x="79" y="34"/>
                  </a:cubicBezTo>
                  <a:cubicBezTo>
                    <a:pt x="76" y="35"/>
                    <a:pt x="73" y="35"/>
                    <a:pt x="7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1" name="Freeform 8"/>
            <p:cNvSpPr/>
            <p:nvPr/>
          </p:nvSpPr>
          <p:spPr bwMode="auto">
            <a:xfrm>
              <a:off x="7904163" y="4857750"/>
              <a:ext cx="382588" cy="350837"/>
            </a:xfrm>
            <a:custGeom>
              <a:avLst/>
              <a:gdLst>
                <a:gd name="T0" fmla="*/ 117 w 241"/>
                <a:gd name="T1" fmla="*/ 221 h 221"/>
                <a:gd name="T2" fmla="*/ 117 w 241"/>
                <a:gd name="T3" fmla="*/ 147 h 221"/>
                <a:gd name="T4" fmla="*/ 97 w 241"/>
                <a:gd name="T5" fmla="*/ 147 h 221"/>
                <a:gd name="T6" fmla="*/ 97 w 241"/>
                <a:gd name="T7" fmla="*/ 130 h 221"/>
                <a:gd name="T8" fmla="*/ 135 w 241"/>
                <a:gd name="T9" fmla="*/ 130 h 221"/>
                <a:gd name="T10" fmla="*/ 135 w 241"/>
                <a:gd name="T11" fmla="*/ 174 h 221"/>
                <a:gd name="T12" fmla="*/ 175 w 241"/>
                <a:gd name="T13" fmla="*/ 130 h 221"/>
                <a:gd name="T14" fmla="*/ 223 w 241"/>
                <a:gd name="T15" fmla="*/ 130 h 221"/>
                <a:gd name="T16" fmla="*/ 223 w 241"/>
                <a:gd name="T17" fmla="*/ 18 h 221"/>
                <a:gd name="T18" fmla="*/ 17 w 241"/>
                <a:gd name="T19" fmla="*/ 18 h 221"/>
                <a:gd name="T20" fmla="*/ 17 w 241"/>
                <a:gd name="T21" fmla="*/ 68 h 221"/>
                <a:gd name="T22" fmla="*/ 0 w 241"/>
                <a:gd name="T23" fmla="*/ 68 h 221"/>
                <a:gd name="T24" fmla="*/ 0 w 241"/>
                <a:gd name="T25" fmla="*/ 0 h 221"/>
                <a:gd name="T26" fmla="*/ 241 w 241"/>
                <a:gd name="T27" fmla="*/ 0 h 221"/>
                <a:gd name="T28" fmla="*/ 241 w 241"/>
                <a:gd name="T29" fmla="*/ 147 h 221"/>
                <a:gd name="T30" fmla="*/ 183 w 241"/>
                <a:gd name="T31" fmla="*/ 147 h 221"/>
                <a:gd name="T32" fmla="*/ 117 w 241"/>
                <a:gd name="T33"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21">
                  <a:moveTo>
                    <a:pt x="117" y="221"/>
                  </a:moveTo>
                  <a:lnTo>
                    <a:pt x="117" y="147"/>
                  </a:lnTo>
                  <a:lnTo>
                    <a:pt x="97" y="147"/>
                  </a:lnTo>
                  <a:lnTo>
                    <a:pt x="97" y="130"/>
                  </a:lnTo>
                  <a:lnTo>
                    <a:pt x="135" y="130"/>
                  </a:lnTo>
                  <a:lnTo>
                    <a:pt x="135" y="174"/>
                  </a:lnTo>
                  <a:lnTo>
                    <a:pt x="175" y="130"/>
                  </a:lnTo>
                  <a:lnTo>
                    <a:pt x="223" y="130"/>
                  </a:lnTo>
                  <a:lnTo>
                    <a:pt x="223" y="18"/>
                  </a:lnTo>
                  <a:lnTo>
                    <a:pt x="17" y="18"/>
                  </a:lnTo>
                  <a:lnTo>
                    <a:pt x="17" y="68"/>
                  </a:lnTo>
                  <a:lnTo>
                    <a:pt x="0" y="68"/>
                  </a:lnTo>
                  <a:lnTo>
                    <a:pt x="0" y="0"/>
                  </a:lnTo>
                  <a:lnTo>
                    <a:pt x="241" y="0"/>
                  </a:lnTo>
                  <a:lnTo>
                    <a:pt x="241" y="147"/>
                  </a:lnTo>
                  <a:lnTo>
                    <a:pt x="183" y="147"/>
                  </a:lnTo>
                  <a:lnTo>
                    <a:pt x="117"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2" name="Freeform 9"/>
            <p:cNvSpPr/>
            <p:nvPr/>
          </p:nvSpPr>
          <p:spPr bwMode="auto">
            <a:xfrm>
              <a:off x="80184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3" name="Freeform 10"/>
            <p:cNvSpPr/>
            <p:nvPr/>
          </p:nvSpPr>
          <p:spPr bwMode="auto">
            <a:xfrm>
              <a:off x="8094663"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4" name="Freeform 11"/>
            <p:cNvSpPr/>
            <p:nvPr/>
          </p:nvSpPr>
          <p:spPr bwMode="auto">
            <a:xfrm>
              <a:off x="8172450" y="4965700"/>
              <a:ext cx="25400" cy="25400"/>
            </a:xfrm>
            <a:custGeom>
              <a:avLst/>
              <a:gdLst>
                <a:gd name="T0" fmla="*/ 16 w 16"/>
                <a:gd name="T1" fmla="*/ 0 h 16"/>
                <a:gd name="T2" fmla="*/ 0 w 16"/>
                <a:gd name="T3" fmla="*/ 0 h 16"/>
                <a:gd name="T4" fmla="*/ 0 w 16"/>
                <a:gd name="T5" fmla="*/ 16 h 16"/>
                <a:gd name="T6" fmla="*/ 16 w 16"/>
                <a:gd name="T7" fmla="*/ 16 h 16"/>
                <a:gd name="T8" fmla="*/ 16 w 16"/>
                <a:gd name="T9" fmla="*/ 0 h 16"/>
                <a:gd name="T10" fmla="*/ 16 w 16"/>
                <a:gd name="T11" fmla="*/ 0 h 16"/>
              </a:gdLst>
              <a:ahLst/>
              <a:cxnLst>
                <a:cxn ang="0">
                  <a:pos x="T0" y="T1"/>
                </a:cxn>
                <a:cxn ang="0">
                  <a:pos x="T2" y="T3"/>
                </a:cxn>
                <a:cxn ang="0">
                  <a:pos x="T4" y="T5"/>
                </a:cxn>
                <a:cxn ang="0">
                  <a:pos x="T6" y="T7"/>
                </a:cxn>
                <a:cxn ang="0">
                  <a:pos x="T8" y="T9"/>
                </a:cxn>
                <a:cxn ang="0">
                  <a:pos x="T10" y="T11"/>
                </a:cxn>
              </a:cxnLst>
              <a:rect l="0" t="0" r="r" b="b"/>
              <a:pathLst>
                <a:path w="16" h="16">
                  <a:moveTo>
                    <a:pt x="16" y="0"/>
                  </a:moveTo>
                  <a:lnTo>
                    <a:pt x="0" y="0"/>
                  </a:lnTo>
                  <a:lnTo>
                    <a:pt x="0" y="16"/>
                  </a:lnTo>
                  <a:lnTo>
                    <a:pt x="16"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25" name="Freeform 5"/>
          <p:cNvSpPr>
            <a:spLocks noEditPoints="1"/>
          </p:cNvSpPr>
          <p:nvPr/>
        </p:nvSpPr>
        <p:spPr bwMode="auto">
          <a:xfrm>
            <a:off x="7086182" y="3736935"/>
            <a:ext cx="470225" cy="471062"/>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6" name="矩形 25"/>
          <p:cNvSpPr/>
          <p:nvPr/>
        </p:nvSpPr>
        <p:spPr>
          <a:xfrm>
            <a:off x="341537" y="2341319"/>
            <a:ext cx="3656803" cy="4997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341536" y="3148905"/>
            <a:ext cx="5019198" cy="4997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274332" y="3981109"/>
            <a:ext cx="4270562" cy="4997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133655" y="4914854"/>
            <a:ext cx="3203549" cy="4997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TextBox 69"/>
          <p:cNvSpPr txBox="1"/>
          <p:nvPr/>
        </p:nvSpPr>
        <p:spPr>
          <a:xfrm>
            <a:off x="2731910" y="2364505"/>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31" name="TextBox 69"/>
          <p:cNvSpPr txBox="1"/>
          <p:nvPr/>
        </p:nvSpPr>
        <p:spPr>
          <a:xfrm>
            <a:off x="4112714" y="2378835"/>
            <a:ext cx="742511" cy="400110"/>
          </a:xfrm>
          <a:prstGeom prst="rect">
            <a:avLst/>
          </a:prstGeom>
          <a:noFill/>
        </p:spPr>
        <p:txBody>
          <a:bodyPr wrap="none" rtlCol="0">
            <a:spAutoFit/>
          </a:bodyPr>
          <a:lstStyle/>
          <a:p>
            <a:pPr defTabSz="2438400">
              <a:spcBef>
                <a:spcPct val="20000"/>
              </a:spcBef>
              <a:defRPr/>
            </a:pPr>
            <a:r>
              <a:rPr lang="en-US" altLang="zh-CN" sz="2000" dirty="0">
                <a:solidFill>
                  <a:schemeClr val="bg1"/>
                </a:solidFill>
                <a:cs typeface="+mn-ea"/>
                <a:sym typeface="+mn-lt"/>
              </a:rPr>
              <a:t>XX%</a:t>
            </a:r>
          </a:p>
        </p:txBody>
      </p:sp>
      <p:sp>
        <p:nvSpPr>
          <p:cNvPr id="32" name="TextBox 69"/>
          <p:cNvSpPr txBox="1"/>
          <p:nvPr/>
        </p:nvSpPr>
        <p:spPr>
          <a:xfrm>
            <a:off x="4090941" y="3202083"/>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33" name="TextBox 69"/>
          <p:cNvSpPr txBox="1"/>
          <p:nvPr/>
        </p:nvSpPr>
        <p:spPr>
          <a:xfrm>
            <a:off x="5471745" y="3216413"/>
            <a:ext cx="742511" cy="400110"/>
          </a:xfrm>
          <a:prstGeom prst="rect">
            <a:avLst/>
          </a:prstGeom>
          <a:noFill/>
        </p:spPr>
        <p:txBody>
          <a:bodyPr wrap="none" rtlCol="0">
            <a:spAutoFit/>
          </a:bodyPr>
          <a:lstStyle/>
          <a:p>
            <a:pPr defTabSz="2438400">
              <a:spcBef>
                <a:spcPct val="20000"/>
              </a:spcBef>
              <a:defRPr/>
            </a:pPr>
            <a:r>
              <a:rPr lang="en-US" altLang="zh-CN" sz="2000" dirty="0">
                <a:solidFill>
                  <a:schemeClr val="bg1"/>
                </a:solidFill>
                <a:cs typeface="+mn-ea"/>
                <a:sym typeface="+mn-lt"/>
              </a:rPr>
              <a:t>XX%</a:t>
            </a:r>
          </a:p>
        </p:txBody>
      </p:sp>
      <p:sp>
        <p:nvSpPr>
          <p:cNvPr id="34" name="TextBox 69"/>
          <p:cNvSpPr txBox="1"/>
          <p:nvPr/>
        </p:nvSpPr>
        <p:spPr>
          <a:xfrm>
            <a:off x="3275101" y="4018625"/>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35" name="TextBox 69"/>
          <p:cNvSpPr txBox="1"/>
          <p:nvPr/>
        </p:nvSpPr>
        <p:spPr>
          <a:xfrm>
            <a:off x="4655905" y="4032955"/>
            <a:ext cx="742511" cy="400110"/>
          </a:xfrm>
          <a:prstGeom prst="rect">
            <a:avLst/>
          </a:prstGeom>
          <a:noFill/>
        </p:spPr>
        <p:txBody>
          <a:bodyPr wrap="none" rtlCol="0">
            <a:spAutoFit/>
          </a:bodyPr>
          <a:lstStyle/>
          <a:p>
            <a:pPr defTabSz="2438400">
              <a:spcBef>
                <a:spcPct val="20000"/>
              </a:spcBef>
              <a:defRPr/>
            </a:pPr>
            <a:r>
              <a:rPr lang="en-US" altLang="zh-CN" sz="2000" dirty="0">
                <a:solidFill>
                  <a:schemeClr val="bg1"/>
                </a:solidFill>
                <a:cs typeface="+mn-ea"/>
                <a:sym typeface="+mn-lt"/>
              </a:rPr>
              <a:t>XX%</a:t>
            </a:r>
          </a:p>
        </p:txBody>
      </p:sp>
      <p:sp>
        <p:nvSpPr>
          <p:cNvPr id="36" name="TextBox 69"/>
          <p:cNvSpPr txBox="1"/>
          <p:nvPr/>
        </p:nvSpPr>
        <p:spPr>
          <a:xfrm>
            <a:off x="2064513" y="4892969"/>
            <a:ext cx="1210588" cy="400110"/>
          </a:xfrm>
          <a:prstGeom prst="rect">
            <a:avLst/>
          </a:prstGeom>
          <a:noFill/>
        </p:spPr>
        <p:txBody>
          <a:bodyPr wrap="none" rtlCol="0">
            <a:spAutoFit/>
          </a:bodyPr>
          <a:lstStyle/>
          <a:p>
            <a:pPr defTabSz="2438400">
              <a:spcBef>
                <a:spcPct val="20000"/>
              </a:spcBef>
              <a:defRPr/>
            </a:pPr>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37" name="TextBox 69"/>
          <p:cNvSpPr txBox="1"/>
          <p:nvPr/>
        </p:nvSpPr>
        <p:spPr>
          <a:xfrm>
            <a:off x="3445317" y="4907299"/>
            <a:ext cx="742511" cy="400110"/>
          </a:xfrm>
          <a:prstGeom prst="rect">
            <a:avLst/>
          </a:prstGeom>
          <a:noFill/>
        </p:spPr>
        <p:txBody>
          <a:bodyPr wrap="none" rtlCol="0">
            <a:spAutoFit/>
          </a:bodyPr>
          <a:lstStyle/>
          <a:p>
            <a:pPr defTabSz="2438400">
              <a:spcBef>
                <a:spcPct val="20000"/>
              </a:spcBef>
              <a:defRPr/>
            </a:pPr>
            <a:r>
              <a:rPr lang="en-US" altLang="zh-CN" sz="2000" dirty="0">
                <a:solidFill>
                  <a:schemeClr val="bg1"/>
                </a:solidFill>
                <a:cs typeface="+mn-ea"/>
                <a:sym typeface="+mn-lt"/>
              </a:rPr>
              <a:t>XX%</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25" grpId="0" bldLvl="0" animBg="1"/>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grpSp>
        <p:nvGrpSpPr>
          <p:cNvPr id="4" name="Group 256"/>
          <p:cNvGrpSpPr/>
          <p:nvPr/>
        </p:nvGrpSpPr>
        <p:grpSpPr>
          <a:xfrm>
            <a:off x="6353000" y="2598333"/>
            <a:ext cx="3537013" cy="167023"/>
            <a:chOff x="457179" y="3364798"/>
            <a:chExt cx="2232248" cy="144016"/>
          </a:xfrm>
        </p:grpSpPr>
        <p:sp>
          <p:nvSpPr>
            <p:cNvPr id="5" name="Rounded Rectangle 454"/>
            <p:cNvSpPr/>
            <p:nvPr/>
          </p:nvSpPr>
          <p:spPr>
            <a:xfrm>
              <a:off x="457179" y="3364798"/>
              <a:ext cx="2232248" cy="144016"/>
            </a:xfrm>
            <a:prstGeom prst="rect">
              <a:avLst/>
            </a:prstGeom>
            <a:solidFill>
              <a:schemeClr val="bg1">
                <a:alpha val="2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6" name="Rounded Rectangle 455"/>
            <p:cNvSpPr/>
            <p:nvPr/>
          </p:nvSpPr>
          <p:spPr>
            <a:xfrm>
              <a:off x="457179" y="3364798"/>
              <a:ext cx="2044800" cy="144016"/>
            </a:xfrm>
            <a:prstGeom prst="rect">
              <a:avLst/>
            </a:prstGeom>
            <a:solidFill>
              <a:schemeClr val="bg1">
                <a:alpha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grpSp>
        <p:nvGrpSpPr>
          <p:cNvPr id="7" name="Group 259"/>
          <p:cNvGrpSpPr/>
          <p:nvPr/>
        </p:nvGrpSpPr>
        <p:grpSpPr>
          <a:xfrm>
            <a:off x="6353000" y="3210837"/>
            <a:ext cx="3537013" cy="167023"/>
            <a:chOff x="1573303" y="3773743"/>
            <a:chExt cx="2232248" cy="144016"/>
          </a:xfrm>
        </p:grpSpPr>
        <p:sp>
          <p:nvSpPr>
            <p:cNvPr id="8" name="Rounded Rectangle 456"/>
            <p:cNvSpPr/>
            <p:nvPr/>
          </p:nvSpPr>
          <p:spPr>
            <a:xfrm>
              <a:off x="1573303" y="3773743"/>
              <a:ext cx="2232248" cy="144016"/>
            </a:xfrm>
            <a:prstGeom prst="rect">
              <a:avLst/>
            </a:prstGeom>
            <a:solidFill>
              <a:schemeClr val="bg2">
                <a:alpha val="2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9" name="Rounded Rectangle 457"/>
            <p:cNvSpPr/>
            <p:nvPr/>
          </p:nvSpPr>
          <p:spPr>
            <a:xfrm>
              <a:off x="1573303" y="3773743"/>
              <a:ext cx="1470379" cy="144016"/>
            </a:xfrm>
            <a:prstGeom prst="rect">
              <a:avLst/>
            </a:prstGeom>
            <a:solidFill>
              <a:schemeClr val="bg1">
                <a:alpha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grpSp>
        <p:nvGrpSpPr>
          <p:cNvPr id="10" name="Group 262"/>
          <p:cNvGrpSpPr/>
          <p:nvPr/>
        </p:nvGrpSpPr>
        <p:grpSpPr>
          <a:xfrm>
            <a:off x="6353000" y="3810502"/>
            <a:ext cx="3537013" cy="167023"/>
            <a:chOff x="1573303" y="4278469"/>
            <a:chExt cx="2232248" cy="144016"/>
          </a:xfrm>
        </p:grpSpPr>
        <p:sp>
          <p:nvSpPr>
            <p:cNvPr id="11" name="Rounded Rectangle 458"/>
            <p:cNvSpPr/>
            <p:nvPr/>
          </p:nvSpPr>
          <p:spPr>
            <a:xfrm>
              <a:off x="1573303" y="4278469"/>
              <a:ext cx="2232248" cy="144016"/>
            </a:xfrm>
            <a:prstGeom prst="rect">
              <a:avLst/>
            </a:prstGeom>
            <a:solidFill>
              <a:schemeClr val="bg2">
                <a:alpha val="1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2" name="Rounded Rectangle 459"/>
            <p:cNvSpPr/>
            <p:nvPr/>
          </p:nvSpPr>
          <p:spPr>
            <a:xfrm>
              <a:off x="1573303" y="4278469"/>
              <a:ext cx="1659151" cy="144016"/>
            </a:xfrm>
            <a:prstGeom prst="rect">
              <a:avLst/>
            </a:prstGeom>
            <a:solidFill>
              <a:schemeClr val="bg1">
                <a:alpha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sp>
        <p:nvSpPr>
          <p:cNvPr id="13" name="TextBox 265"/>
          <p:cNvSpPr txBox="1"/>
          <p:nvPr/>
        </p:nvSpPr>
        <p:spPr>
          <a:xfrm>
            <a:off x="6260641" y="2276516"/>
            <a:ext cx="2215593" cy="338554"/>
          </a:xfrm>
          <a:prstGeom prst="rect">
            <a:avLst/>
          </a:prstGeom>
          <a:noFill/>
        </p:spPr>
        <p:txBody>
          <a:bodyPr wrap="square" rtlCol="0">
            <a:spAutoFit/>
          </a:bodyPr>
          <a:lstStyle/>
          <a:p>
            <a:r>
              <a:rPr lang="id-ID" sz="1600" b="1" dirty="0">
                <a:solidFill>
                  <a:schemeClr val="bg1"/>
                </a:solidFill>
                <a:cs typeface="+mn-ea"/>
                <a:sym typeface="+mn-lt"/>
              </a:rPr>
              <a:t>Branding</a:t>
            </a:r>
          </a:p>
        </p:txBody>
      </p:sp>
      <p:sp>
        <p:nvSpPr>
          <p:cNvPr id="14" name="TextBox 266"/>
          <p:cNvSpPr txBox="1"/>
          <p:nvPr/>
        </p:nvSpPr>
        <p:spPr>
          <a:xfrm>
            <a:off x="6260641" y="2897842"/>
            <a:ext cx="2067811" cy="338554"/>
          </a:xfrm>
          <a:prstGeom prst="rect">
            <a:avLst/>
          </a:prstGeom>
          <a:noFill/>
        </p:spPr>
        <p:txBody>
          <a:bodyPr wrap="square" rtlCol="0">
            <a:spAutoFit/>
          </a:bodyPr>
          <a:lstStyle/>
          <a:p>
            <a:r>
              <a:rPr lang="id-ID" sz="1600" b="1" dirty="0">
                <a:solidFill>
                  <a:schemeClr val="bg1"/>
                </a:solidFill>
                <a:cs typeface="+mn-ea"/>
                <a:sym typeface="+mn-lt"/>
              </a:rPr>
              <a:t>Webdesign</a:t>
            </a:r>
          </a:p>
        </p:txBody>
      </p:sp>
      <p:sp>
        <p:nvSpPr>
          <p:cNvPr id="15" name="TextBox 267"/>
          <p:cNvSpPr txBox="1"/>
          <p:nvPr/>
        </p:nvSpPr>
        <p:spPr>
          <a:xfrm>
            <a:off x="6260641" y="3507621"/>
            <a:ext cx="1118480" cy="338554"/>
          </a:xfrm>
          <a:prstGeom prst="rect">
            <a:avLst/>
          </a:prstGeom>
          <a:noFill/>
        </p:spPr>
        <p:txBody>
          <a:bodyPr wrap="square" rtlCol="0">
            <a:spAutoFit/>
          </a:bodyPr>
          <a:lstStyle/>
          <a:p>
            <a:r>
              <a:rPr lang="id-ID" sz="1600" b="1" dirty="0">
                <a:solidFill>
                  <a:schemeClr val="bg1"/>
                </a:solidFill>
                <a:cs typeface="+mn-ea"/>
                <a:sym typeface="+mn-lt"/>
              </a:rPr>
              <a:t>SEO</a:t>
            </a:r>
          </a:p>
        </p:txBody>
      </p:sp>
      <p:sp>
        <p:nvSpPr>
          <p:cNvPr id="16" name="Freeform 268"/>
          <p:cNvSpPr/>
          <p:nvPr/>
        </p:nvSpPr>
        <p:spPr>
          <a:xfrm>
            <a:off x="10000616" y="2501314"/>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cs typeface="+mn-ea"/>
                <a:sym typeface="+mn-lt"/>
              </a:rPr>
              <a:t>$98M</a:t>
            </a:r>
          </a:p>
        </p:txBody>
      </p:sp>
      <p:sp>
        <p:nvSpPr>
          <p:cNvPr id="17" name="Freeform 269"/>
          <p:cNvSpPr/>
          <p:nvPr/>
        </p:nvSpPr>
        <p:spPr>
          <a:xfrm>
            <a:off x="10000616" y="3113818"/>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cs typeface="+mn-ea"/>
                <a:sym typeface="+mn-lt"/>
              </a:rPr>
              <a:t>$75M</a:t>
            </a:r>
          </a:p>
        </p:txBody>
      </p:sp>
      <p:sp>
        <p:nvSpPr>
          <p:cNvPr id="18" name="Freeform 270"/>
          <p:cNvSpPr/>
          <p:nvPr/>
        </p:nvSpPr>
        <p:spPr>
          <a:xfrm>
            <a:off x="10000616" y="3713483"/>
            <a:ext cx="830069" cy="361061"/>
          </a:xfrm>
          <a:custGeom>
            <a:avLst/>
            <a:gdLst>
              <a:gd name="connsiteX0" fmla="*/ 244545 w 1404375"/>
              <a:gd name="connsiteY0" fmla="*/ 0 h 610871"/>
              <a:gd name="connsiteX1" fmla="*/ 1404375 w 1404375"/>
              <a:gd name="connsiteY1" fmla="*/ 0 h 610871"/>
              <a:gd name="connsiteX2" fmla="*/ 1404375 w 1404375"/>
              <a:gd name="connsiteY2" fmla="*/ 610871 h 610871"/>
              <a:gd name="connsiteX3" fmla="*/ 244545 w 1404375"/>
              <a:gd name="connsiteY3" fmla="*/ 610871 h 610871"/>
              <a:gd name="connsiteX4" fmla="*/ 244545 w 1404375"/>
              <a:gd name="connsiteY4" fmla="*/ 447271 h 610871"/>
              <a:gd name="connsiteX5" fmla="*/ 0 w 1404375"/>
              <a:gd name="connsiteY5" fmla="*/ 305436 h 610871"/>
              <a:gd name="connsiteX6" fmla="*/ 244545 w 1404375"/>
              <a:gd name="connsiteY6" fmla="*/ 163600 h 6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375" h="610871">
                <a:moveTo>
                  <a:pt x="244545" y="0"/>
                </a:moveTo>
                <a:lnTo>
                  <a:pt x="1404375" y="0"/>
                </a:lnTo>
                <a:lnTo>
                  <a:pt x="1404375" y="610871"/>
                </a:lnTo>
                <a:lnTo>
                  <a:pt x="244545" y="610871"/>
                </a:lnTo>
                <a:lnTo>
                  <a:pt x="244545" y="447271"/>
                </a:lnTo>
                <a:lnTo>
                  <a:pt x="0" y="305436"/>
                </a:lnTo>
                <a:lnTo>
                  <a:pt x="244545" y="163600"/>
                </a:lnTo>
                <a:close/>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gn="ctr"/>
            <a:r>
              <a:rPr lang="id-ID" sz="1200" b="1" dirty="0">
                <a:solidFill>
                  <a:schemeClr val="bg1"/>
                </a:solidFill>
                <a:cs typeface="+mn-ea"/>
                <a:sym typeface="+mn-lt"/>
              </a:rPr>
              <a:t>$80M</a:t>
            </a:r>
          </a:p>
        </p:txBody>
      </p:sp>
      <p:sp>
        <p:nvSpPr>
          <p:cNvPr id="19" name="TextBox 271"/>
          <p:cNvSpPr txBox="1"/>
          <p:nvPr/>
        </p:nvSpPr>
        <p:spPr>
          <a:xfrm>
            <a:off x="1205220" y="3335880"/>
            <a:ext cx="3884614" cy="738664"/>
          </a:xfrm>
          <a:prstGeom prst="rect">
            <a:avLst/>
          </a:prstGeom>
          <a:noFill/>
        </p:spPr>
        <p:txBody>
          <a:bodyPr wrap="square" rtlCol="0">
            <a:spAutoFit/>
          </a:bodyPr>
          <a:lstStyle/>
          <a:p>
            <a:pPr algn="just"/>
            <a:r>
              <a:rPr lang="id-ID" sz="1400" dirty="0">
                <a:solidFill>
                  <a:schemeClr val="bg1"/>
                </a:solidFill>
                <a:cs typeface="+mn-ea"/>
                <a:sym typeface="+mn-lt"/>
              </a:rPr>
              <a:t>For every 6 emails received, we get 3 Phone calls. Suitable for all categories business and personal presentation</a:t>
            </a:r>
            <a:r>
              <a:rPr lang="id-ID" sz="1400" b="1" dirty="0">
                <a:solidFill>
                  <a:schemeClr val="bg1"/>
                </a:solidFill>
                <a:cs typeface="+mn-ea"/>
                <a:sym typeface="+mn-lt"/>
              </a:rPr>
              <a:t>.</a:t>
            </a:r>
            <a:endParaRPr lang="id-ID" sz="1400" dirty="0">
              <a:solidFill>
                <a:schemeClr val="bg1"/>
              </a:solidFill>
              <a:cs typeface="+mn-ea"/>
              <a:sym typeface="+mn-lt"/>
            </a:endParaRPr>
          </a:p>
        </p:txBody>
      </p:sp>
      <p:sp>
        <p:nvSpPr>
          <p:cNvPr id="20" name="TextBox 272"/>
          <p:cNvSpPr txBox="1"/>
          <p:nvPr/>
        </p:nvSpPr>
        <p:spPr>
          <a:xfrm>
            <a:off x="1200443" y="2058853"/>
            <a:ext cx="1415772" cy="461665"/>
          </a:xfrm>
          <a:prstGeom prst="rect">
            <a:avLst/>
          </a:prstGeom>
          <a:noFill/>
        </p:spPr>
        <p:txBody>
          <a:bodyPr wrap="none" rtlCol="0">
            <a:spAutoFit/>
          </a:bodyPr>
          <a:lstStyle/>
          <a:p>
            <a:r>
              <a:rPr lang="zh-CN" altLang="en-US" sz="2400" b="1" dirty="0">
                <a:solidFill>
                  <a:schemeClr val="bg1"/>
                </a:solidFill>
                <a:cs typeface="+mn-ea"/>
                <a:sym typeface="+mn-lt"/>
              </a:rPr>
              <a:t>输入标题</a:t>
            </a:r>
            <a:endParaRPr lang="id-ID" sz="2400" b="1" dirty="0">
              <a:solidFill>
                <a:schemeClr val="bg1"/>
              </a:solidFill>
              <a:cs typeface="+mn-ea"/>
              <a:sym typeface="+mn-lt"/>
            </a:endParaRPr>
          </a:p>
        </p:txBody>
      </p:sp>
      <p:sp>
        <p:nvSpPr>
          <p:cNvPr id="21" name="TextBox 273"/>
          <p:cNvSpPr txBox="1"/>
          <p:nvPr/>
        </p:nvSpPr>
        <p:spPr>
          <a:xfrm>
            <a:off x="2592171" y="2557893"/>
            <a:ext cx="2497663" cy="830997"/>
          </a:xfrm>
          <a:prstGeom prst="rect">
            <a:avLst/>
          </a:prstGeom>
          <a:noFill/>
        </p:spPr>
        <p:txBody>
          <a:bodyPr wrap="square" rtlCol="0">
            <a:spAutoFit/>
          </a:bodyPr>
          <a:lstStyle/>
          <a:p>
            <a:pPr algn="just"/>
            <a:r>
              <a:rPr lang="id-ID" sz="1200" dirty="0">
                <a:solidFill>
                  <a:schemeClr val="bg1"/>
                </a:solidFill>
                <a:cs typeface="+mn-ea"/>
                <a:sym typeface="+mn-lt"/>
              </a:rPr>
              <a:t>Of shopping carts are abandoned right before the transaction its completed. Suitable for all categories</a:t>
            </a:r>
          </a:p>
        </p:txBody>
      </p:sp>
      <p:sp>
        <p:nvSpPr>
          <p:cNvPr id="22" name="TextBox 274"/>
          <p:cNvSpPr txBox="1"/>
          <p:nvPr/>
        </p:nvSpPr>
        <p:spPr>
          <a:xfrm>
            <a:off x="1200443" y="2419394"/>
            <a:ext cx="1681871" cy="923330"/>
          </a:xfrm>
          <a:prstGeom prst="rect">
            <a:avLst/>
          </a:prstGeom>
          <a:noFill/>
        </p:spPr>
        <p:txBody>
          <a:bodyPr wrap="none" rtlCol="0">
            <a:spAutoFit/>
          </a:bodyPr>
          <a:lstStyle/>
          <a:p>
            <a:r>
              <a:rPr lang="id-ID" sz="5400" b="1" dirty="0">
                <a:solidFill>
                  <a:schemeClr val="bg1"/>
                </a:solidFill>
                <a:cs typeface="+mn-ea"/>
                <a:sym typeface="+mn-lt"/>
              </a:rPr>
              <a:t>75%</a:t>
            </a:r>
          </a:p>
        </p:txBody>
      </p:sp>
      <p:grpSp>
        <p:nvGrpSpPr>
          <p:cNvPr id="23" name="Group 275"/>
          <p:cNvGrpSpPr/>
          <p:nvPr/>
        </p:nvGrpSpPr>
        <p:grpSpPr>
          <a:xfrm>
            <a:off x="5814014" y="2361046"/>
            <a:ext cx="374940" cy="400024"/>
            <a:chOff x="3249229" y="3542332"/>
            <a:chExt cx="374940" cy="400024"/>
          </a:xfrm>
          <a:solidFill>
            <a:schemeClr val="bg1"/>
          </a:solidFill>
        </p:grpSpPr>
        <p:sp>
          <p:nvSpPr>
            <p:cNvPr id="24" name="Freeform 79"/>
            <p:cNvSpPr>
              <a:spLocks noEditPoints="1"/>
            </p:cNvSpPr>
            <p:nvPr/>
          </p:nvSpPr>
          <p:spPr bwMode="auto">
            <a:xfrm>
              <a:off x="3249229" y="3542332"/>
              <a:ext cx="374940" cy="400024"/>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5" name="Freeform 80"/>
            <p:cNvSpPr>
              <a:spLocks noEditPoints="1"/>
            </p:cNvSpPr>
            <p:nvPr/>
          </p:nvSpPr>
          <p:spPr bwMode="auto">
            <a:xfrm>
              <a:off x="3299397" y="3592500"/>
              <a:ext cx="274604" cy="250840"/>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6" name="Freeform 81"/>
            <p:cNvSpPr>
              <a:spLocks noEditPoints="1"/>
            </p:cNvSpPr>
            <p:nvPr/>
          </p:nvSpPr>
          <p:spPr bwMode="auto">
            <a:xfrm>
              <a:off x="3449901" y="3630785"/>
              <a:ext cx="73932" cy="73932"/>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27" name="Group 279"/>
          <p:cNvGrpSpPr/>
          <p:nvPr/>
        </p:nvGrpSpPr>
        <p:grpSpPr>
          <a:xfrm>
            <a:off x="5801472" y="2998501"/>
            <a:ext cx="400024" cy="374940"/>
            <a:chOff x="4836122" y="1968640"/>
            <a:chExt cx="400024" cy="374940"/>
          </a:xfrm>
          <a:solidFill>
            <a:schemeClr val="bg1"/>
          </a:solidFill>
        </p:grpSpPr>
        <p:sp>
          <p:nvSpPr>
            <p:cNvPr id="28"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29"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30" name="Group 282"/>
          <p:cNvGrpSpPr/>
          <p:nvPr/>
        </p:nvGrpSpPr>
        <p:grpSpPr>
          <a:xfrm>
            <a:off x="5801472" y="3620918"/>
            <a:ext cx="400024" cy="400024"/>
            <a:chOff x="1637252" y="4342379"/>
            <a:chExt cx="400024" cy="400024"/>
          </a:xfrm>
          <a:solidFill>
            <a:schemeClr val="bg1"/>
          </a:solidFill>
        </p:grpSpPr>
        <p:sp>
          <p:nvSpPr>
            <p:cNvPr id="31" name="Freeform 57"/>
            <p:cNvSpPr>
              <a:spLocks noEditPoints="1"/>
            </p:cNvSpPr>
            <p:nvPr/>
          </p:nvSpPr>
          <p:spPr bwMode="auto">
            <a:xfrm>
              <a:off x="1637252"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2" name="Freeform 58"/>
            <p:cNvSpPr>
              <a:spLocks noEditPoints="1"/>
            </p:cNvSpPr>
            <p:nvPr/>
          </p:nvSpPr>
          <p:spPr bwMode="auto">
            <a:xfrm>
              <a:off x="1911856" y="4342379"/>
              <a:ext cx="125420" cy="40002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3" name="Freeform 59"/>
            <p:cNvSpPr>
              <a:spLocks noEditPoints="1"/>
            </p:cNvSpPr>
            <p:nvPr/>
          </p:nvSpPr>
          <p:spPr bwMode="auto">
            <a:xfrm>
              <a:off x="1774554" y="4342379"/>
              <a:ext cx="125420" cy="400024"/>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34" name="Group 31"/>
          <p:cNvGrpSpPr/>
          <p:nvPr/>
        </p:nvGrpSpPr>
        <p:grpSpPr>
          <a:xfrm>
            <a:off x="1266639" y="4612653"/>
            <a:ext cx="9869714" cy="1563581"/>
            <a:chOff x="625692" y="1785102"/>
            <a:chExt cx="4033710" cy="1234090"/>
          </a:xfrm>
        </p:grpSpPr>
        <p:sp>
          <p:nvSpPr>
            <p:cNvPr id="35" name="Footer Text"/>
            <p:cNvSpPr txBox="1"/>
            <p:nvPr/>
          </p:nvSpPr>
          <p:spPr>
            <a:xfrm>
              <a:off x="625692" y="2284057"/>
              <a:ext cx="4033710" cy="735135"/>
            </a:xfrm>
            <a:prstGeom prst="rect">
              <a:avLst/>
            </a:prstGeom>
            <a:noFill/>
          </p:spPr>
          <p:txBody>
            <a:bodyPr wrap="square" lIns="0" tIns="0" rIns="0" bIns="0" rtlCol="0">
              <a:spAutoFit/>
            </a:bodyPr>
            <a:lstStyle/>
            <a:p>
              <a:pPr defTabSz="1828800">
                <a:lnSpc>
                  <a:spcPct val="150000"/>
                </a:lnSpc>
              </a:pPr>
              <a:r>
                <a:rPr lang="en-US" sz="1400" kern="1200" dirty="0">
                  <a:solidFill>
                    <a:schemeClr val="bg1"/>
                  </a:solidFill>
                  <a:cs typeface="+mn-ea"/>
                  <a:sym typeface="+mn-lt"/>
                </a:rPr>
                <a:t>There are many variations of the a passages lorem ipsum available, but the majority have </a:t>
              </a:r>
              <a:r>
                <a:rPr lang="en-US" sz="1400" kern="1200" dirty="0" err="1">
                  <a:solidFill>
                    <a:schemeClr val="bg1"/>
                  </a:solidFill>
                  <a:cs typeface="+mn-ea"/>
                  <a:sym typeface="+mn-lt"/>
                </a:rPr>
                <a:t>suffered</a:t>
              </a:r>
              <a:r>
                <a:rPr lang="en-US" altLang="zh-CN" sz="1400" dirty="0" err="1">
                  <a:solidFill>
                    <a:schemeClr val="bg1"/>
                  </a:solidFill>
                  <a:cs typeface="+mn-ea"/>
                  <a:sym typeface="+mn-lt"/>
                </a:rPr>
                <a:t>There</a:t>
              </a:r>
              <a:r>
                <a:rPr lang="en-US" altLang="zh-CN" sz="1400" dirty="0">
                  <a:solidFill>
                    <a:schemeClr val="bg1"/>
                  </a:solidFill>
                  <a:cs typeface="+mn-ea"/>
                  <a:sym typeface="+mn-lt"/>
                </a:rPr>
                <a:t> are many variations of the a passages lorem ipsum available, but the majority have suffered</a:t>
              </a:r>
            </a:p>
            <a:p>
              <a:pPr algn="l" defTabSz="1828800" rtl="0">
                <a:lnSpc>
                  <a:spcPct val="150000"/>
                </a:lnSpc>
              </a:pPr>
              <a:endParaRPr lang="en-US" sz="1400" kern="1200" dirty="0">
                <a:solidFill>
                  <a:schemeClr val="bg1"/>
                </a:solidFill>
                <a:cs typeface="+mn-ea"/>
                <a:sym typeface="+mn-lt"/>
              </a:endParaRPr>
            </a:p>
          </p:txBody>
        </p:sp>
        <p:sp>
          <p:nvSpPr>
            <p:cNvPr id="36" name="TextBox 67"/>
            <p:cNvSpPr txBox="1"/>
            <p:nvPr/>
          </p:nvSpPr>
          <p:spPr>
            <a:xfrm>
              <a:off x="625692" y="1785102"/>
              <a:ext cx="503148" cy="385736"/>
            </a:xfrm>
            <a:prstGeom prst="rect">
              <a:avLst/>
            </a:prstGeom>
            <a:noFill/>
          </p:spPr>
          <p:txBody>
            <a:bodyPr wrap="none" lIns="0" tIns="0" rIns="0" bIns="0" rtlCol="0" anchor="ctr">
              <a:spAutoFit/>
            </a:bodyPr>
            <a:lstStyle/>
            <a:p>
              <a:pPr defTabSz="1828800">
                <a:lnSpc>
                  <a:spcPct val="150000"/>
                </a:lnSpc>
              </a:pPr>
              <a:r>
                <a:rPr lang="zh-CN" altLang="en-US" sz="2400" dirty="0">
                  <a:solidFill>
                    <a:schemeClr val="bg1"/>
                  </a:solidFill>
                  <a:cs typeface="+mn-ea"/>
                  <a:sym typeface="+mn-lt"/>
                </a:rPr>
                <a:t>输入标题</a:t>
              </a:r>
              <a:endParaRPr lang="en-US" altLang="zh-CN" sz="24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000"/>
                            </p:stCondLst>
                            <p:childTnLst>
                              <p:par>
                                <p:cTn id="34" presetID="1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left)">
                                      <p:cBhvr>
                                        <p:cTn id="37" dur="500"/>
                                        <p:tgtEl>
                                          <p:spTgt spid="1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5000"/>
                            </p:stCondLst>
                            <p:childTnLst>
                              <p:par>
                                <p:cTn id="53" presetID="1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ppt_x</p:attrName>
                                        </p:attrNameLst>
                                      </p:cBhvr>
                                      <p:tavLst>
                                        <p:tav tm="0">
                                          <p:val>
                                            <p:strVal val="#ppt_x+#ppt_w*1.125000"/>
                                          </p:val>
                                        </p:tav>
                                        <p:tav tm="100000">
                                          <p:val>
                                            <p:strVal val="#ppt_x"/>
                                          </p:val>
                                        </p:tav>
                                      </p:tavLst>
                                    </p:anim>
                                    <p:animEffect transition="in" filter="wipe(left)">
                                      <p:cBhvr>
                                        <p:cTn id="56" dur="500"/>
                                        <p:tgtEl>
                                          <p:spTgt spid="17"/>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left)">
                                      <p:cBhvr>
                                        <p:cTn id="70" dur="500"/>
                                        <p:tgtEl>
                                          <p:spTgt spid="10"/>
                                        </p:tgtEl>
                                      </p:cBhvr>
                                    </p:animEffect>
                                  </p:childTnLst>
                                </p:cTn>
                              </p:par>
                            </p:childTnLst>
                          </p:cTn>
                        </p:par>
                        <p:par>
                          <p:cTn id="71" fill="hold">
                            <p:stCondLst>
                              <p:cond delay="7000"/>
                            </p:stCondLst>
                            <p:childTnLst>
                              <p:par>
                                <p:cTn id="72" presetID="12" presetClass="entr" presetSubtype="2"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ppt_x</p:attrName>
                                        </p:attrNameLst>
                                      </p:cBhvr>
                                      <p:tavLst>
                                        <p:tav tm="0">
                                          <p:val>
                                            <p:strVal val="#ppt_x+#ppt_w*1.125000"/>
                                          </p:val>
                                        </p:tav>
                                        <p:tav tm="100000">
                                          <p:val>
                                            <p:strVal val="#ppt_x"/>
                                          </p:val>
                                        </p:tav>
                                      </p:tavLst>
                                    </p:anim>
                                    <p:animEffect transition="in" filter="wipe(left)">
                                      <p:cBhvr>
                                        <p:cTn id="75" dur="500"/>
                                        <p:tgtEl>
                                          <p:spTgt spid="18"/>
                                        </p:tgtEl>
                                      </p:cBhvr>
                                    </p:animEffect>
                                  </p:childTnLst>
                                </p:cTn>
                              </p:par>
                              <p:par>
                                <p:cTn id="76" presetID="42"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bldLvl="0" animBg="1"/>
      <p:bldP spid="17" grpId="0" bldLvl="0" animBg="1"/>
      <p:bldP spid="18" grpId="0" bldLvl="0" animBg="1"/>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grpSp>
        <p:nvGrpSpPr>
          <p:cNvPr id="41" name="Group 2"/>
          <p:cNvGrpSpPr/>
          <p:nvPr/>
        </p:nvGrpSpPr>
        <p:grpSpPr>
          <a:xfrm>
            <a:off x="1311721" y="3320049"/>
            <a:ext cx="1967169" cy="1967166"/>
            <a:chOff x="5188489" y="1928790"/>
            <a:chExt cx="1815022" cy="1815020"/>
          </a:xfrm>
        </p:grpSpPr>
        <p:sp>
          <p:nvSpPr>
            <p:cNvPr id="42" name="Oval 14"/>
            <p:cNvSpPr/>
            <p:nvPr/>
          </p:nvSpPr>
          <p:spPr>
            <a:xfrm>
              <a:off x="5188489" y="1928790"/>
              <a:ext cx="1815022" cy="18150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2400" kern="1200" dirty="0">
                <a:solidFill>
                  <a:schemeClr val="bg1"/>
                </a:solidFill>
                <a:cs typeface="+mn-ea"/>
                <a:sym typeface="+mn-lt"/>
              </a:endParaRPr>
            </a:p>
          </p:txBody>
        </p:sp>
        <p:sp>
          <p:nvSpPr>
            <p:cNvPr id="43" name="Text Placeholder 3"/>
            <p:cNvSpPr txBox="1"/>
            <p:nvPr/>
          </p:nvSpPr>
          <p:spPr>
            <a:xfrm>
              <a:off x="5425439" y="2990484"/>
              <a:ext cx="1341120" cy="28397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rtl="0">
                <a:spcBef>
                  <a:spcPct val="20000"/>
                </a:spcBef>
                <a:defRPr/>
              </a:pPr>
              <a:r>
                <a:rPr lang="zh-CN" altLang="en-US" sz="2000" b="1" kern="1200" dirty="0">
                  <a:solidFill>
                    <a:schemeClr val="bg1"/>
                  </a:solidFill>
                  <a:cs typeface="+mn-ea"/>
                  <a:sym typeface="+mn-lt"/>
                </a:rPr>
                <a:t>标题</a:t>
              </a:r>
              <a:endParaRPr lang="en-US" kern="1200" dirty="0">
                <a:solidFill>
                  <a:schemeClr val="bg1"/>
                </a:solidFill>
                <a:cs typeface="+mn-ea"/>
                <a:sym typeface="+mn-lt"/>
              </a:endParaRPr>
            </a:p>
          </p:txBody>
        </p:sp>
      </p:grpSp>
      <p:grpSp>
        <p:nvGrpSpPr>
          <p:cNvPr id="44" name="Group 4"/>
          <p:cNvGrpSpPr/>
          <p:nvPr/>
        </p:nvGrpSpPr>
        <p:grpSpPr>
          <a:xfrm>
            <a:off x="4931920" y="1866024"/>
            <a:ext cx="1123456" cy="1123456"/>
            <a:chOff x="2569580" y="2334192"/>
            <a:chExt cx="1036565" cy="1036565"/>
          </a:xfrm>
        </p:grpSpPr>
        <p:sp>
          <p:nvSpPr>
            <p:cNvPr id="45" name="Oval 15"/>
            <p:cNvSpPr/>
            <p:nvPr/>
          </p:nvSpPr>
          <p:spPr>
            <a:xfrm>
              <a:off x="2569580" y="2334192"/>
              <a:ext cx="1036565" cy="1036565"/>
            </a:xfrm>
            <a:prstGeom prst="ellipse">
              <a:avLst/>
            </a:prstGeom>
            <a:solidFill>
              <a:schemeClr val="bg1">
                <a:alpha val="15000"/>
              </a:schemeClr>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chemeClr val="bg1"/>
                </a:solidFill>
                <a:cs typeface="+mn-ea"/>
                <a:sym typeface="+mn-lt"/>
              </a:endParaRPr>
            </a:p>
          </p:txBody>
        </p:sp>
        <p:sp>
          <p:nvSpPr>
            <p:cNvPr id="46" name="Freeform 22"/>
            <p:cNvSpPr>
              <a:spLocks noEditPoints="1"/>
            </p:cNvSpPr>
            <p:nvPr/>
          </p:nvSpPr>
          <p:spPr bwMode="auto">
            <a:xfrm>
              <a:off x="2882031" y="2675302"/>
              <a:ext cx="411662" cy="354344"/>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82880" tIns="91440" rIns="182880" bIns="91440" numCol="1" anchor="t" anchorCtr="0" compatLnSpc="1"/>
            <a:lstStyle/>
            <a:p>
              <a:pPr algn="l" defTabSz="1828800" rtl="0"/>
              <a:endParaRPr lang="en-US" sz="2400" kern="1200" dirty="0">
                <a:solidFill>
                  <a:schemeClr val="bg1"/>
                </a:solidFill>
                <a:cs typeface="+mn-ea"/>
                <a:sym typeface="+mn-lt"/>
              </a:endParaRPr>
            </a:p>
          </p:txBody>
        </p:sp>
      </p:grpSp>
      <p:grpSp>
        <p:nvGrpSpPr>
          <p:cNvPr id="47" name="Group 7"/>
          <p:cNvGrpSpPr/>
          <p:nvPr/>
        </p:nvGrpSpPr>
        <p:grpSpPr>
          <a:xfrm>
            <a:off x="4908284" y="3459062"/>
            <a:ext cx="1123456" cy="1123456"/>
            <a:chOff x="8464006" y="2334192"/>
            <a:chExt cx="1036565" cy="1036565"/>
          </a:xfrm>
        </p:grpSpPr>
        <p:sp>
          <p:nvSpPr>
            <p:cNvPr id="48" name="Oval 16"/>
            <p:cNvSpPr/>
            <p:nvPr/>
          </p:nvSpPr>
          <p:spPr>
            <a:xfrm>
              <a:off x="8464006" y="2334192"/>
              <a:ext cx="1036565" cy="1036565"/>
            </a:xfrm>
            <a:prstGeom prst="ellipse">
              <a:avLst/>
            </a:prstGeom>
            <a:solidFill>
              <a:schemeClr val="bg1">
                <a:alpha val="15000"/>
              </a:schemeClr>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chemeClr val="bg1"/>
                </a:solidFill>
                <a:cs typeface="+mn-ea"/>
                <a:sym typeface="+mn-lt"/>
              </a:endParaRPr>
            </a:p>
          </p:txBody>
        </p:sp>
        <p:sp>
          <p:nvSpPr>
            <p:cNvPr id="49" name="Freeform 178"/>
            <p:cNvSpPr>
              <a:spLocks noEditPoints="1"/>
            </p:cNvSpPr>
            <p:nvPr/>
          </p:nvSpPr>
          <p:spPr bwMode="auto">
            <a:xfrm>
              <a:off x="8776457" y="2697449"/>
              <a:ext cx="411662" cy="31005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82880" tIns="91440" rIns="182880" bIns="91440" numCol="1" anchor="t" anchorCtr="0" compatLnSpc="1"/>
            <a:lstStyle/>
            <a:p>
              <a:pPr algn="l" defTabSz="1828800" rtl="0"/>
              <a:endParaRPr lang="en-US" sz="2400" kern="1200" dirty="0">
                <a:solidFill>
                  <a:schemeClr val="bg1"/>
                </a:solidFill>
                <a:cs typeface="+mn-ea"/>
                <a:sym typeface="+mn-lt"/>
              </a:endParaRPr>
            </a:p>
          </p:txBody>
        </p:sp>
      </p:grpSp>
      <p:grpSp>
        <p:nvGrpSpPr>
          <p:cNvPr id="50" name="Group 6"/>
          <p:cNvGrpSpPr/>
          <p:nvPr/>
        </p:nvGrpSpPr>
        <p:grpSpPr>
          <a:xfrm>
            <a:off x="4931920" y="4991905"/>
            <a:ext cx="1123456" cy="1123456"/>
            <a:chOff x="5577718" y="4162575"/>
            <a:chExt cx="1036565" cy="1036565"/>
          </a:xfrm>
        </p:grpSpPr>
        <p:sp>
          <p:nvSpPr>
            <p:cNvPr id="51" name="Oval 17"/>
            <p:cNvSpPr/>
            <p:nvPr/>
          </p:nvSpPr>
          <p:spPr>
            <a:xfrm>
              <a:off x="5577718" y="4162575"/>
              <a:ext cx="1036565" cy="1036565"/>
            </a:xfrm>
            <a:prstGeom prst="ellipse">
              <a:avLst/>
            </a:prstGeom>
            <a:solidFill>
              <a:schemeClr val="bg1">
                <a:alpha val="15000"/>
              </a:schemeClr>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endParaRPr lang="en-US" sz="2400" kern="1200" dirty="0">
                <a:solidFill>
                  <a:schemeClr val="bg1"/>
                </a:solidFill>
                <a:cs typeface="+mn-ea"/>
                <a:sym typeface="+mn-lt"/>
              </a:endParaRPr>
            </a:p>
          </p:txBody>
        </p:sp>
        <p:sp>
          <p:nvSpPr>
            <p:cNvPr id="52" name="Freeform 86"/>
            <p:cNvSpPr>
              <a:spLocks noEditPoints="1"/>
            </p:cNvSpPr>
            <p:nvPr/>
          </p:nvSpPr>
          <p:spPr bwMode="auto">
            <a:xfrm>
              <a:off x="5955043" y="4443692"/>
              <a:ext cx="281914" cy="474330"/>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82880" tIns="91440" rIns="182880" bIns="91440" numCol="1" anchor="t" anchorCtr="0" compatLnSpc="1"/>
            <a:lstStyle/>
            <a:p>
              <a:pPr algn="l" defTabSz="1828800" rtl="0"/>
              <a:endParaRPr lang="en-US" sz="2400" kern="1200" dirty="0">
                <a:solidFill>
                  <a:schemeClr val="bg1"/>
                </a:solidFill>
                <a:cs typeface="+mn-ea"/>
                <a:sym typeface="+mn-lt"/>
              </a:endParaRPr>
            </a:p>
          </p:txBody>
        </p:sp>
      </p:grpSp>
      <p:sp>
        <p:nvSpPr>
          <p:cNvPr id="53" name="Freeform 245"/>
          <p:cNvSpPr/>
          <p:nvPr/>
        </p:nvSpPr>
        <p:spPr bwMode="auto">
          <a:xfrm>
            <a:off x="1979155" y="3748491"/>
            <a:ext cx="598760" cy="59876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82880" tIns="91440" rIns="182880" bIns="91440" numCol="1" anchor="t" anchorCtr="0" compatLnSpc="1"/>
          <a:lstStyle/>
          <a:p>
            <a:pPr algn="l" defTabSz="1828800" rtl="0"/>
            <a:endParaRPr lang="en-US" sz="2400" kern="1200" dirty="0">
              <a:solidFill>
                <a:schemeClr val="bg1"/>
              </a:solidFill>
              <a:cs typeface="+mn-ea"/>
              <a:sym typeface="+mn-lt"/>
            </a:endParaRPr>
          </a:p>
        </p:txBody>
      </p:sp>
      <p:sp>
        <p:nvSpPr>
          <p:cNvPr id="54" name="Text Placeholder 3"/>
          <p:cNvSpPr txBox="1"/>
          <p:nvPr/>
        </p:nvSpPr>
        <p:spPr>
          <a:xfrm>
            <a:off x="6378632" y="1912772"/>
            <a:ext cx="4712804" cy="10618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chemeClr val="bg1"/>
                </a:solidFill>
                <a:cs typeface="+mn-ea"/>
                <a:sym typeface="+mn-lt"/>
              </a:rPr>
              <a:t>输入标题</a:t>
            </a:r>
            <a:r>
              <a:rPr lang="en-US" b="1" kern="1200" dirty="0">
                <a:solidFill>
                  <a:schemeClr val="bg1"/>
                </a:solidFill>
                <a:cs typeface="+mn-ea"/>
                <a:sym typeface="+mn-lt"/>
              </a:rPr>
              <a:t/>
            </a:r>
            <a:br>
              <a:rPr lang="en-US" b="1" kern="1200" dirty="0">
                <a:solidFill>
                  <a:schemeClr val="bg1"/>
                </a:solidFill>
                <a:cs typeface="+mn-ea"/>
                <a:sym typeface="+mn-lt"/>
              </a:rPr>
            </a:br>
            <a:r>
              <a:rPr lang="en-US" sz="1400" kern="1200" dirty="0">
                <a:solidFill>
                  <a:schemeClr val="bg1"/>
                </a:solidFill>
                <a:cs typeface="+mn-ea"/>
                <a:sym typeface="+mn-lt"/>
              </a:rPr>
              <a:t>There are many variations of passages of lorem ipsum available, but the majority  have suffered </a:t>
            </a:r>
          </a:p>
        </p:txBody>
      </p:sp>
      <p:sp>
        <p:nvSpPr>
          <p:cNvPr id="55" name="Freeform 2591"/>
          <p:cNvSpPr/>
          <p:nvPr/>
        </p:nvSpPr>
        <p:spPr bwMode="auto">
          <a:xfrm rot="1801359">
            <a:off x="3652003" y="2794546"/>
            <a:ext cx="528907" cy="811472"/>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2400" kern="1200">
              <a:solidFill>
                <a:schemeClr val="bg1"/>
              </a:solidFill>
              <a:cs typeface="+mn-ea"/>
              <a:sym typeface="+mn-lt"/>
            </a:endParaRPr>
          </a:p>
        </p:txBody>
      </p:sp>
      <p:sp>
        <p:nvSpPr>
          <p:cNvPr id="56" name="Freeform 2591"/>
          <p:cNvSpPr/>
          <p:nvPr/>
        </p:nvSpPr>
        <p:spPr bwMode="auto">
          <a:xfrm rot="4944341">
            <a:off x="4047498" y="3730265"/>
            <a:ext cx="45719" cy="867442"/>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2400" kern="1200">
              <a:solidFill>
                <a:schemeClr val="bg1"/>
              </a:solidFill>
              <a:cs typeface="+mn-ea"/>
              <a:sym typeface="+mn-lt"/>
            </a:endParaRPr>
          </a:p>
        </p:txBody>
      </p:sp>
      <p:sp>
        <p:nvSpPr>
          <p:cNvPr id="57" name="Text Placeholder 3"/>
          <p:cNvSpPr txBox="1"/>
          <p:nvPr/>
        </p:nvSpPr>
        <p:spPr>
          <a:xfrm>
            <a:off x="6378632" y="5085973"/>
            <a:ext cx="4322862" cy="11049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chemeClr val="bg1"/>
                </a:solidFill>
                <a:cs typeface="+mn-ea"/>
                <a:sym typeface="+mn-lt"/>
              </a:rPr>
              <a:t>输入标题</a:t>
            </a:r>
            <a:endParaRPr lang="en-US" altLang="zh-CN" sz="1800" b="1" kern="1200" dirty="0">
              <a:solidFill>
                <a:schemeClr val="bg1"/>
              </a:solidFill>
              <a:cs typeface="+mn-ea"/>
              <a:sym typeface="+mn-lt"/>
            </a:endParaRPr>
          </a:p>
          <a:p>
            <a:pPr algn="l" defTabSz="1828800" rtl="0">
              <a:lnSpc>
                <a:spcPct val="150000"/>
              </a:lnSpc>
              <a:spcBef>
                <a:spcPct val="20000"/>
              </a:spcBef>
              <a:defRPr/>
            </a:pPr>
            <a:r>
              <a:rPr lang="en-US" sz="1400" kern="1200" dirty="0">
                <a:solidFill>
                  <a:schemeClr val="bg1"/>
                </a:solidFill>
                <a:cs typeface="+mn-ea"/>
                <a:sym typeface="+mn-lt"/>
              </a:rPr>
              <a:t>There are many variations of passages of lorem ipsum available, but the majority </a:t>
            </a:r>
          </a:p>
        </p:txBody>
      </p:sp>
      <p:sp>
        <p:nvSpPr>
          <p:cNvPr id="58" name="Freeform 2591"/>
          <p:cNvSpPr/>
          <p:nvPr/>
        </p:nvSpPr>
        <p:spPr bwMode="auto">
          <a:xfrm rot="9757265" flipH="1">
            <a:off x="3712959" y="4844828"/>
            <a:ext cx="547168" cy="674940"/>
          </a:xfrm>
          <a:custGeom>
            <a:avLst/>
            <a:gdLst>
              <a:gd name="T0" fmla="*/ 209 w 313"/>
              <a:gd name="T1" fmla="*/ 1 h 370"/>
              <a:gd name="T2" fmla="*/ 260 w 313"/>
              <a:gd name="T3" fmla="*/ 0 h 370"/>
              <a:gd name="T4" fmla="*/ 294 w 313"/>
              <a:gd name="T5" fmla="*/ 3 h 370"/>
              <a:gd name="T6" fmla="*/ 306 w 313"/>
              <a:gd name="T7" fmla="*/ 8 h 370"/>
              <a:gd name="T8" fmla="*/ 312 w 313"/>
              <a:gd name="T9" fmla="*/ 13 h 370"/>
              <a:gd name="T10" fmla="*/ 313 w 313"/>
              <a:gd name="T11" fmla="*/ 20 h 370"/>
              <a:gd name="T12" fmla="*/ 303 w 313"/>
              <a:gd name="T13" fmla="*/ 39 h 370"/>
              <a:gd name="T14" fmla="*/ 259 w 313"/>
              <a:gd name="T15" fmla="*/ 98 h 370"/>
              <a:gd name="T16" fmla="*/ 254 w 313"/>
              <a:gd name="T17" fmla="*/ 102 h 370"/>
              <a:gd name="T18" fmla="*/ 249 w 313"/>
              <a:gd name="T19" fmla="*/ 101 h 370"/>
              <a:gd name="T20" fmla="*/ 245 w 313"/>
              <a:gd name="T21" fmla="*/ 97 h 370"/>
              <a:gd name="T22" fmla="*/ 246 w 313"/>
              <a:gd name="T23" fmla="*/ 92 h 370"/>
              <a:gd name="T24" fmla="*/ 276 w 313"/>
              <a:gd name="T25" fmla="*/ 51 h 370"/>
              <a:gd name="T26" fmla="*/ 292 w 313"/>
              <a:gd name="T27" fmla="*/ 31 h 370"/>
              <a:gd name="T28" fmla="*/ 230 w 313"/>
              <a:gd name="T29" fmla="*/ 51 h 370"/>
              <a:gd name="T30" fmla="*/ 192 w 313"/>
              <a:gd name="T31" fmla="*/ 69 h 370"/>
              <a:gd name="T32" fmla="*/ 137 w 313"/>
              <a:gd name="T33" fmla="*/ 102 h 370"/>
              <a:gd name="T34" fmla="*/ 104 w 313"/>
              <a:gd name="T35" fmla="*/ 129 h 370"/>
              <a:gd name="T36" fmla="*/ 74 w 313"/>
              <a:gd name="T37" fmla="*/ 161 h 370"/>
              <a:gd name="T38" fmla="*/ 38 w 313"/>
              <a:gd name="T39" fmla="*/ 214 h 370"/>
              <a:gd name="T40" fmla="*/ 22 w 313"/>
              <a:gd name="T41" fmla="*/ 252 h 370"/>
              <a:gd name="T42" fmla="*/ 14 w 313"/>
              <a:gd name="T43" fmla="*/ 304 h 370"/>
              <a:gd name="T44" fmla="*/ 17 w 313"/>
              <a:gd name="T45" fmla="*/ 322 h 370"/>
              <a:gd name="T46" fmla="*/ 29 w 313"/>
              <a:gd name="T47" fmla="*/ 342 h 370"/>
              <a:gd name="T48" fmla="*/ 48 w 313"/>
              <a:gd name="T49" fmla="*/ 356 h 370"/>
              <a:gd name="T50" fmla="*/ 52 w 313"/>
              <a:gd name="T51" fmla="*/ 360 h 370"/>
              <a:gd name="T52" fmla="*/ 52 w 313"/>
              <a:gd name="T53" fmla="*/ 365 h 370"/>
              <a:gd name="T54" fmla="*/ 48 w 313"/>
              <a:gd name="T55" fmla="*/ 369 h 370"/>
              <a:gd name="T56" fmla="*/ 42 w 313"/>
              <a:gd name="T57" fmla="*/ 369 h 370"/>
              <a:gd name="T58" fmla="*/ 25 w 313"/>
              <a:gd name="T59" fmla="*/ 359 h 370"/>
              <a:gd name="T60" fmla="*/ 7 w 313"/>
              <a:gd name="T61" fmla="*/ 336 h 370"/>
              <a:gd name="T62" fmla="*/ 0 w 313"/>
              <a:gd name="T63" fmla="*/ 305 h 370"/>
              <a:gd name="T64" fmla="*/ 0 w 313"/>
              <a:gd name="T65" fmla="*/ 286 h 370"/>
              <a:gd name="T66" fmla="*/ 15 w 313"/>
              <a:gd name="T67" fmla="*/ 227 h 370"/>
              <a:gd name="T68" fmla="*/ 36 w 313"/>
              <a:gd name="T69" fmla="*/ 188 h 370"/>
              <a:gd name="T70" fmla="*/ 62 w 313"/>
              <a:gd name="T71" fmla="*/ 152 h 370"/>
              <a:gd name="T72" fmla="*/ 110 w 313"/>
              <a:gd name="T73" fmla="*/ 105 h 370"/>
              <a:gd name="T74" fmla="*/ 146 w 313"/>
              <a:gd name="T75" fmla="*/ 79 h 370"/>
              <a:gd name="T76" fmla="*/ 204 w 313"/>
              <a:gd name="T77" fmla="*/ 47 h 370"/>
              <a:gd name="T78" fmla="*/ 244 w 313"/>
              <a:gd name="T79" fmla="*/ 30 h 370"/>
              <a:gd name="T80" fmla="*/ 286 w 313"/>
              <a:gd name="T81" fmla="*/ 17 h 370"/>
              <a:gd name="T82" fmla="*/ 259 w 313"/>
              <a:gd name="T83" fmla="*/ 15 h 370"/>
              <a:gd name="T84" fmla="*/ 203 w 313"/>
              <a:gd name="T85" fmla="*/ 17 h 370"/>
              <a:gd name="T86" fmla="*/ 198 w 313"/>
              <a:gd name="T87" fmla="*/ 16 h 370"/>
              <a:gd name="T88" fmla="*/ 194 w 313"/>
              <a:gd name="T89" fmla="*/ 12 h 370"/>
              <a:gd name="T90" fmla="*/ 195 w 313"/>
              <a:gd name="T91" fmla="*/ 6 h 370"/>
              <a:gd name="T92" fmla="*/ 200 w 313"/>
              <a:gd name="T93" fmla="*/ 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3" h="370">
                <a:moveTo>
                  <a:pt x="200" y="3"/>
                </a:moveTo>
                <a:lnTo>
                  <a:pt x="200" y="3"/>
                </a:lnTo>
                <a:lnTo>
                  <a:pt x="209" y="1"/>
                </a:lnTo>
                <a:lnTo>
                  <a:pt x="222" y="0"/>
                </a:lnTo>
                <a:lnTo>
                  <a:pt x="239" y="0"/>
                </a:lnTo>
                <a:lnTo>
                  <a:pt x="260" y="0"/>
                </a:lnTo>
                <a:lnTo>
                  <a:pt x="260" y="0"/>
                </a:lnTo>
                <a:lnTo>
                  <a:pt x="279" y="1"/>
                </a:lnTo>
                <a:lnTo>
                  <a:pt x="294" y="3"/>
                </a:lnTo>
                <a:lnTo>
                  <a:pt x="294" y="3"/>
                </a:lnTo>
                <a:lnTo>
                  <a:pt x="301" y="5"/>
                </a:lnTo>
                <a:lnTo>
                  <a:pt x="306" y="8"/>
                </a:lnTo>
                <a:lnTo>
                  <a:pt x="306" y="8"/>
                </a:lnTo>
                <a:lnTo>
                  <a:pt x="310" y="10"/>
                </a:lnTo>
                <a:lnTo>
                  <a:pt x="312" y="13"/>
                </a:lnTo>
                <a:lnTo>
                  <a:pt x="313" y="17"/>
                </a:lnTo>
                <a:lnTo>
                  <a:pt x="313" y="20"/>
                </a:lnTo>
                <a:lnTo>
                  <a:pt x="313" y="20"/>
                </a:lnTo>
                <a:lnTo>
                  <a:pt x="310" y="28"/>
                </a:lnTo>
                <a:lnTo>
                  <a:pt x="303" y="39"/>
                </a:lnTo>
                <a:lnTo>
                  <a:pt x="303" y="39"/>
                </a:lnTo>
                <a:lnTo>
                  <a:pt x="287" y="60"/>
                </a:lnTo>
                <a:lnTo>
                  <a:pt x="287" y="60"/>
                </a:lnTo>
                <a:lnTo>
                  <a:pt x="259" y="98"/>
                </a:lnTo>
                <a:lnTo>
                  <a:pt x="259" y="98"/>
                </a:lnTo>
                <a:lnTo>
                  <a:pt x="257" y="101"/>
                </a:lnTo>
                <a:lnTo>
                  <a:pt x="254" y="102"/>
                </a:lnTo>
                <a:lnTo>
                  <a:pt x="254" y="102"/>
                </a:lnTo>
                <a:lnTo>
                  <a:pt x="251" y="102"/>
                </a:lnTo>
                <a:lnTo>
                  <a:pt x="249" y="101"/>
                </a:lnTo>
                <a:lnTo>
                  <a:pt x="249" y="101"/>
                </a:lnTo>
                <a:lnTo>
                  <a:pt x="247" y="99"/>
                </a:lnTo>
                <a:lnTo>
                  <a:pt x="245" y="97"/>
                </a:lnTo>
                <a:lnTo>
                  <a:pt x="245" y="97"/>
                </a:lnTo>
                <a:lnTo>
                  <a:pt x="245" y="94"/>
                </a:lnTo>
                <a:lnTo>
                  <a:pt x="246" y="92"/>
                </a:lnTo>
                <a:lnTo>
                  <a:pt x="246" y="92"/>
                </a:lnTo>
                <a:lnTo>
                  <a:pt x="255" y="78"/>
                </a:lnTo>
                <a:lnTo>
                  <a:pt x="276" y="51"/>
                </a:lnTo>
                <a:lnTo>
                  <a:pt x="276" y="51"/>
                </a:lnTo>
                <a:lnTo>
                  <a:pt x="292" y="31"/>
                </a:lnTo>
                <a:lnTo>
                  <a:pt x="292" y="31"/>
                </a:lnTo>
                <a:lnTo>
                  <a:pt x="271" y="37"/>
                </a:lnTo>
                <a:lnTo>
                  <a:pt x="250" y="43"/>
                </a:lnTo>
                <a:lnTo>
                  <a:pt x="230" y="51"/>
                </a:lnTo>
                <a:lnTo>
                  <a:pt x="211" y="60"/>
                </a:lnTo>
                <a:lnTo>
                  <a:pt x="211" y="60"/>
                </a:lnTo>
                <a:lnTo>
                  <a:pt x="192" y="69"/>
                </a:lnTo>
                <a:lnTo>
                  <a:pt x="173" y="79"/>
                </a:lnTo>
                <a:lnTo>
                  <a:pt x="155" y="90"/>
                </a:lnTo>
                <a:lnTo>
                  <a:pt x="137" y="102"/>
                </a:lnTo>
                <a:lnTo>
                  <a:pt x="137" y="102"/>
                </a:lnTo>
                <a:lnTo>
                  <a:pt x="120" y="115"/>
                </a:lnTo>
                <a:lnTo>
                  <a:pt x="104" y="129"/>
                </a:lnTo>
                <a:lnTo>
                  <a:pt x="88" y="144"/>
                </a:lnTo>
                <a:lnTo>
                  <a:pt x="74" y="161"/>
                </a:lnTo>
                <a:lnTo>
                  <a:pt x="74" y="161"/>
                </a:lnTo>
                <a:lnTo>
                  <a:pt x="60" y="178"/>
                </a:lnTo>
                <a:lnTo>
                  <a:pt x="48" y="196"/>
                </a:lnTo>
                <a:lnTo>
                  <a:pt x="38" y="214"/>
                </a:lnTo>
                <a:lnTo>
                  <a:pt x="29" y="233"/>
                </a:lnTo>
                <a:lnTo>
                  <a:pt x="29" y="233"/>
                </a:lnTo>
                <a:lnTo>
                  <a:pt x="22" y="252"/>
                </a:lnTo>
                <a:lnTo>
                  <a:pt x="17" y="270"/>
                </a:lnTo>
                <a:lnTo>
                  <a:pt x="15" y="287"/>
                </a:lnTo>
                <a:lnTo>
                  <a:pt x="14" y="304"/>
                </a:lnTo>
                <a:lnTo>
                  <a:pt x="14" y="304"/>
                </a:lnTo>
                <a:lnTo>
                  <a:pt x="15" y="313"/>
                </a:lnTo>
                <a:lnTo>
                  <a:pt x="17" y="322"/>
                </a:lnTo>
                <a:lnTo>
                  <a:pt x="20" y="329"/>
                </a:lnTo>
                <a:lnTo>
                  <a:pt x="24" y="336"/>
                </a:lnTo>
                <a:lnTo>
                  <a:pt x="29" y="342"/>
                </a:lnTo>
                <a:lnTo>
                  <a:pt x="34" y="347"/>
                </a:lnTo>
                <a:lnTo>
                  <a:pt x="41" y="352"/>
                </a:lnTo>
                <a:lnTo>
                  <a:pt x="48" y="356"/>
                </a:lnTo>
                <a:lnTo>
                  <a:pt x="48" y="356"/>
                </a:lnTo>
                <a:lnTo>
                  <a:pt x="50" y="357"/>
                </a:lnTo>
                <a:lnTo>
                  <a:pt x="52" y="360"/>
                </a:lnTo>
                <a:lnTo>
                  <a:pt x="52" y="360"/>
                </a:lnTo>
                <a:lnTo>
                  <a:pt x="52" y="362"/>
                </a:lnTo>
                <a:lnTo>
                  <a:pt x="52" y="365"/>
                </a:lnTo>
                <a:lnTo>
                  <a:pt x="52" y="365"/>
                </a:lnTo>
                <a:lnTo>
                  <a:pt x="50" y="367"/>
                </a:lnTo>
                <a:lnTo>
                  <a:pt x="48" y="369"/>
                </a:lnTo>
                <a:lnTo>
                  <a:pt x="48" y="369"/>
                </a:lnTo>
                <a:lnTo>
                  <a:pt x="45" y="370"/>
                </a:lnTo>
                <a:lnTo>
                  <a:pt x="42" y="369"/>
                </a:lnTo>
                <a:lnTo>
                  <a:pt x="42" y="369"/>
                </a:lnTo>
                <a:lnTo>
                  <a:pt x="33" y="365"/>
                </a:lnTo>
                <a:lnTo>
                  <a:pt x="25" y="359"/>
                </a:lnTo>
                <a:lnTo>
                  <a:pt x="18" y="352"/>
                </a:lnTo>
                <a:lnTo>
                  <a:pt x="12" y="345"/>
                </a:lnTo>
                <a:lnTo>
                  <a:pt x="7" y="336"/>
                </a:lnTo>
                <a:lnTo>
                  <a:pt x="3" y="327"/>
                </a:lnTo>
                <a:lnTo>
                  <a:pt x="1" y="316"/>
                </a:lnTo>
                <a:lnTo>
                  <a:pt x="0" y="305"/>
                </a:lnTo>
                <a:lnTo>
                  <a:pt x="0" y="305"/>
                </a:lnTo>
                <a:lnTo>
                  <a:pt x="0" y="296"/>
                </a:lnTo>
                <a:lnTo>
                  <a:pt x="0" y="286"/>
                </a:lnTo>
                <a:lnTo>
                  <a:pt x="3" y="267"/>
                </a:lnTo>
                <a:lnTo>
                  <a:pt x="8" y="248"/>
                </a:lnTo>
                <a:lnTo>
                  <a:pt x="15" y="227"/>
                </a:lnTo>
                <a:lnTo>
                  <a:pt x="15" y="227"/>
                </a:lnTo>
                <a:lnTo>
                  <a:pt x="25" y="207"/>
                </a:lnTo>
                <a:lnTo>
                  <a:pt x="36" y="188"/>
                </a:lnTo>
                <a:lnTo>
                  <a:pt x="48" y="170"/>
                </a:lnTo>
                <a:lnTo>
                  <a:pt x="62" y="152"/>
                </a:lnTo>
                <a:lnTo>
                  <a:pt x="62" y="152"/>
                </a:lnTo>
                <a:lnTo>
                  <a:pt x="78" y="135"/>
                </a:lnTo>
                <a:lnTo>
                  <a:pt x="93" y="119"/>
                </a:lnTo>
                <a:lnTo>
                  <a:pt x="110" y="105"/>
                </a:lnTo>
                <a:lnTo>
                  <a:pt x="128" y="91"/>
                </a:lnTo>
                <a:lnTo>
                  <a:pt x="128" y="91"/>
                </a:lnTo>
                <a:lnTo>
                  <a:pt x="146" y="79"/>
                </a:lnTo>
                <a:lnTo>
                  <a:pt x="165" y="67"/>
                </a:lnTo>
                <a:lnTo>
                  <a:pt x="184" y="57"/>
                </a:lnTo>
                <a:lnTo>
                  <a:pt x="204" y="47"/>
                </a:lnTo>
                <a:lnTo>
                  <a:pt x="204" y="47"/>
                </a:lnTo>
                <a:lnTo>
                  <a:pt x="224" y="38"/>
                </a:lnTo>
                <a:lnTo>
                  <a:pt x="244" y="30"/>
                </a:lnTo>
                <a:lnTo>
                  <a:pt x="265" y="23"/>
                </a:lnTo>
                <a:lnTo>
                  <a:pt x="286" y="17"/>
                </a:lnTo>
                <a:lnTo>
                  <a:pt x="286" y="17"/>
                </a:lnTo>
                <a:lnTo>
                  <a:pt x="274" y="16"/>
                </a:lnTo>
                <a:lnTo>
                  <a:pt x="259" y="15"/>
                </a:lnTo>
                <a:lnTo>
                  <a:pt x="259" y="15"/>
                </a:lnTo>
                <a:lnTo>
                  <a:pt x="224" y="15"/>
                </a:lnTo>
                <a:lnTo>
                  <a:pt x="212" y="15"/>
                </a:lnTo>
                <a:lnTo>
                  <a:pt x="203" y="17"/>
                </a:lnTo>
                <a:lnTo>
                  <a:pt x="203" y="17"/>
                </a:lnTo>
                <a:lnTo>
                  <a:pt x="200" y="17"/>
                </a:lnTo>
                <a:lnTo>
                  <a:pt x="198" y="16"/>
                </a:lnTo>
                <a:lnTo>
                  <a:pt x="198" y="16"/>
                </a:lnTo>
                <a:lnTo>
                  <a:pt x="196" y="14"/>
                </a:lnTo>
                <a:lnTo>
                  <a:pt x="194" y="12"/>
                </a:lnTo>
                <a:lnTo>
                  <a:pt x="194" y="12"/>
                </a:lnTo>
                <a:lnTo>
                  <a:pt x="194" y="9"/>
                </a:lnTo>
                <a:lnTo>
                  <a:pt x="195" y="6"/>
                </a:lnTo>
                <a:lnTo>
                  <a:pt x="195" y="6"/>
                </a:lnTo>
                <a:lnTo>
                  <a:pt x="197" y="4"/>
                </a:lnTo>
                <a:lnTo>
                  <a:pt x="200" y="3"/>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2400" kern="1200">
              <a:solidFill>
                <a:schemeClr val="bg1"/>
              </a:solidFill>
              <a:cs typeface="+mn-ea"/>
              <a:sym typeface="+mn-lt"/>
            </a:endParaRPr>
          </a:p>
        </p:txBody>
      </p:sp>
      <p:sp>
        <p:nvSpPr>
          <p:cNvPr id="59" name="Text Placeholder 3"/>
          <p:cNvSpPr txBox="1"/>
          <p:nvPr/>
        </p:nvSpPr>
        <p:spPr>
          <a:xfrm>
            <a:off x="6397190" y="3488256"/>
            <a:ext cx="4809450" cy="10618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1800" b="1" kern="1200" dirty="0">
                <a:solidFill>
                  <a:schemeClr val="bg1"/>
                </a:solidFill>
                <a:cs typeface="+mn-ea"/>
                <a:sym typeface="+mn-lt"/>
              </a:rPr>
              <a:t>输入标题</a:t>
            </a:r>
            <a:r>
              <a:rPr lang="en-US" b="1" kern="1200" dirty="0">
                <a:solidFill>
                  <a:schemeClr val="bg1"/>
                </a:solidFill>
                <a:cs typeface="+mn-ea"/>
                <a:sym typeface="+mn-lt"/>
              </a:rPr>
              <a:t/>
            </a:r>
            <a:br>
              <a:rPr lang="en-US" b="1" kern="1200" dirty="0">
                <a:solidFill>
                  <a:schemeClr val="bg1"/>
                </a:solidFill>
                <a:cs typeface="+mn-ea"/>
                <a:sym typeface="+mn-lt"/>
              </a:rPr>
            </a:br>
            <a:r>
              <a:rPr lang="en-US" sz="1400" kern="1200" dirty="0">
                <a:solidFill>
                  <a:schemeClr val="bg1"/>
                </a:solidFill>
                <a:cs typeface="+mn-ea"/>
                <a:sym typeface="+mn-lt"/>
              </a:rPr>
              <a:t>There are many variations of passages of lorem ipsum available, but the majority  have suffered </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1000"/>
                                        <p:tgtEl>
                                          <p:spTgt spid="59"/>
                                        </p:tgtEl>
                                      </p:cBhvr>
                                    </p:animEffect>
                                    <p:anim calcmode="lin" valueType="num">
                                      <p:cBhvr>
                                        <p:cTn id="40" dur="1000" fill="hold"/>
                                        <p:tgtEl>
                                          <p:spTgt spid="59"/>
                                        </p:tgtEl>
                                        <p:attrNameLst>
                                          <p:attrName>ppt_x</p:attrName>
                                        </p:attrNameLst>
                                      </p:cBhvr>
                                      <p:tavLst>
                                        <p:tav tm="0">
                                          <p:val>
                                            <p:strVal val="#ppt_x"/>
                                          </p:val>
                                        </p:tav>
                                        <p:tav tm="100000">
                                          <p:val>
                                            <p:strVal val="#ppt_x"/>
                                          </p:val>
                                        </p:tav>
                                      </p:tavLst>
                                    </p:anim>
                                    <p:anim calcmode="lin" valueType="num">
                                      <p:cBhvr>
                                        <p:cTn id="4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anim calcmode="lin" valueType="num">
                                      <p:cBhvr>
                                        <p:cTn id="52" dur="1000" fill="hold"/>
                                        <p:tgtEl>
                                          <p:spTgt spid="57"/>
                                        </p:tgtEl>
                                        <p:attrNameLst>
                                          <p:attrName>ppt_x</p:attrName>
                                        </p:attrNameLst>
                                      </p:cBhvr>
                                      <p:tavLst>
                                        <p:tav tm="0">
                                          <p:val>
                                            <p:strVal val="#ppt_x"/>
                                          </p:val>
                                        </p:tav>
                                        <p:tav tm="100000">
                                          <p:val>
                                            <p:strVal val="#ppt_x"/>
                                          </p:val>
                                        </p:tav>
                                      </p:tavLst>
                                    </p:anim>
                                    <p:anim calcmode="lin" valueType="num">
                                      <p:cBhvr>
                                        <p:cTn id="53" dur="1000" fill="hold"/>
                                        <p:tgtEl>
                                          <p:spTgt spid="5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56" grpId="0" animBg="1"/>
      <p:bldP spid="57" grpId="0"/>
      <p:bldP spid="58" grpId="0" animBg="1"/>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0"/>
            <a:ext cx="5141343" cy="6858000"/>
          </a:xfrm>
          <a:prstGeom prst="rect">
            <a:avLst/>
          </a:prstGeom>
        </p:spPr>
      </p:pic>
      <p:pic>
        <p:nvPicPr>
          <p:cNvPr id="5" name="图片 4"/>
          <p:cNvPicPr>
            <a:picLocks noChangeAspect="1"/>
          </p:cNvPicPr>
          <p:nvPr/>
        </p:nvPicPr>
        <p:blipFill rotWithShape="1">
          <a:blip r:embed="rId2" cstate="screen"/>
          <a:srcRect/>
          <a:stretch>
            <a:fillRect/>
          </a:stretch>
        </p:blipFill>
        <p:spPr>
          <a:xfrm flipH="1">
            <a:off x="6849373" y="0"/>
            <a:ext cx="5342626" cy="6858000"/>
          </a:xfrm>
          <a:prstGeom prst="rect">
            <a:avLst/>
          </a:prstGeom>
        </p:spPr>
      </p:pic>
      <p:grpSp>
        <p:nvGrpSpPr>
          <p:cNvPr id="12" name="组合 11"/>
          <p:cNvGrpSpPr/>
          <p:nvPr/>
        </p:nvGrpSpPr>
        <p:grpSpPr>
          <a:xfrm>
            <a:off x="3884445" y="2769873"/>
            <a:ext cx="1091933" cy="1577165"/>
            <a:chOff x="6249167" y="1692757"/>
            <a:chExt cx="1091933" cy="1577165"/>
          </a:xfrm>
        </p:grpSpPr>
        <p:grpSp>
          <p:nvGrpSpPr>
            <p:cNvPr id="13" name="组合 12"/>
            <p:cNvGrpSpPr/>
            <p:nvPr/>
          </p:nvGrpSpPr>
          <p:grpSpPr>
            <a:xfrm rot="16200000">
              <a:off x="6255134" y="1686790"/>
              <a:ext cx="1080000" cy="1091933"/>
              <a:chOff x="4521200" y="1680823"/>
              <a:chExt cx="1080000" cy="1091933"/>
            </a:xfrm>
          </p:grpSpPr>
          <p:sp>
            <p:nvSpPr>
              <p:cNvPr id="16" name="椭圆 15"/>
              <p:cNvSpPr/>
              <p:nvPr/>
            </p:nvSpPr>
            <p:spPr>
              <a:xfrm>
                <a:off x="4521200" y="1680823"/>
                <a:ext cx="1079500" cy="1079500"/>
              </a:xfrm>
              <a:prstGeom prst="ellipse">
                <a:avLst/>
              </a:prstGeom>
              <a:noFill/>
              <a:ln w="50800" cap="rnd">
                <a:solidFill>
                  <a:srgbClr val="08FFF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7" name="弧形 16"/>
              <p:cNvSpPr/>
              <p:nvPr/>
            </p:nvSpPr>
            <p:spPr>
              <a:xfrm>
                <a:off x="4521200" y="1692756"/>
                <a:ext cx="1080000" cy="1080000"/>
              </a:xfrm>
              <a:prstGeom prst="arc">
                <a:avLst>
                  <a:gd name="adj1" fmla="val 16200000"/>
                  <a:gd name="adj2" fmla="val 14201573"/>
                </a:avLst>
              </a:prstGeom>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14" name="矩形 13"/>
            <p:cNvSpPr/>
            <p:nvPr/>
          </p:nvSpPr>
          <p:spPr>
            <a:xfrm>
              <a:off x="6282788" y="2992923"/>
              <a:ext cx="1036630"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powerpoint</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15" name="矩形 14"/>
            <p:cNvSpPr/>
            <p:nvPr/>
          </p:nvSpPr>
          <p:spPr>
            <a:xfrm>
              <a:off x="6497172" y="2080783"/>
              <a:ext cx="60785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90%</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grpSp>
        <p:nvGrpSpPr>
          <p:cNvPr id="18" name="组合 17"/>
          <p:cNvGrpSpPr/>
          <p:nvPr/>
        </p:nvGrpSpPr>
        <p:grpSpPr>
          <a:xfrm>
            <a:off x="5604409" y="1580733"/>
            <a:ext cx="1080000" cy="1577166"/>
            <a:chOff x="8089900" y="1692756"/>
            <a:chExt cx="1080000" cy="1577166"/>
          </a:xfrm>
        </p:grpSpPr>
        <p:grpSp>
          <p:nvGrpSpPr>
            <p:cNvPr id="19" name="组合 18"/>
            <p:cNvGrpSpPr/>
            <p:nvPr/>
          </p:nvGrpSpPr>
          <p:grpSpPr>
            <a:xfrm rot="16200000">
              <a:off x="8089900" y="1692756"/>
              <a:ext cx="1080000" cy="1080000"/>
              <a:chOff x="4521200" y="1692756"/>
              <a:chExt cx="1080000" cy="1080000"/>
            </a:xfrm>
          </p:grpSpPr>
          <p:sp>
            <p:nvSpPr>
              <p:cNvPr id="22" name="椭圆 21"/>
              <p:cNvSpPr/>
              <p:nvPr/>
            </p:nvSpPr>
            <p:spPr>
              <a:xfrm>
                <a:off x="4521200" y="1692756"/>
                <a:ext cx="1079500" cy="1079500"/>
              </a:xfrm>
              <a:prstGeom prst="ellipse">
                <a:avLst/>
              </a:prstGeom>
              <a:noFill/>
              <a:ln w="50800" cap="rnd">
                <a:solidFill>
                  <a:schemeClr val="bg1">
                    <a:lumMod val="85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3" name="弧形 22"/>
              <p:cNvSpPr/>
              <p:nvPr/>
            </p:nvSpPr>
            <p:spPr>
              <a:xfrm>
                <a:off x="4521200" y="1692756"/>
                <a:ext cx="1080000" cy="1080000"/>
              </a:xfrm>
              <a:prstGeom prst="arc">
                <a:avLst>
                  <a:gd name="adj1" fmla="val 16200000"/>
                  <a:gd name="adj2" fmla="val 13075040"/>
                </a:avLst>
              </a:prstGeom>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20" name="矩形 19"/>
            <p:cNvSpPr/>
            <p:nvPr/>
          </p:nvSpPr>
          <p:spPr>
            <a:xfrm>
              <a:off x="8257845" y="2992923"/>
              <a:ext cx="744114"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cs typeface="+mn-ea"/>
                  <a:sym typeface="+mn-lt"/>
                </a:rPr>
                <a:t>3D max</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21" name="矩形 20"/>
            <p:cNvSpPr/>
            <p:nvPr/>
          </p:nvSpPr>
          <p:spPr>
            <a:xfrm>
              <a:off x="8325972" y="2080783"/>
              <a:ext cx="60785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80%</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grpSp>
        <p:nvGrpSpPr>
          <p:cNvPr id="24" name="组合 23"/>
          <p:cNvGrpSpPr/>
          <p:nvPr/>
        </p:nvGrpSpPr>
        <p:grpSpPr>
          <a:xfrm>
            <a:off x="7291393" y="2769873"/>
            <a:ext cx="1080000" cy="1577166"/>
            <a:chOff x="4521200" y="1692756"/>
            <a:chExt cx="1080000" cy="1577166"/>
          </a:xfrm>
        </p:grpSpPr>
        <p:grpSp>
          <p:nvGrpSpPr>
            <p:cNvPr id="25" name="组合 24"/>
            <p:cNvGrpSpPr/>
            <p:nvPr/>
          </p:nvGrpSpPr>
          <p:grpSpPr>
            <a:xfrm rot="16200000">
              <a:off x="4521200" y="1692756"/>
              <a:ext cx="1080000" cy="1080000"/>
              <a:chOff x="4521200" y="1692756"/>
              <a:chExt cx="1080000" cy="1080000"/>
            </a:xfrm>
          </p:grpSpPr>
          <p:sp>
            <p:nvSpPr>
              <p:cNvPr id="28" name="椭圆 27"/>
              <p:cNvSpPr/>
              <p:nvPr/>
            </p:nvSpPr>
            <p:spPr>
              <a:xfrm>
                <a:off x="4521200" y="1692756"/>
                <a:ext cx="1079500" cy="1079500"/>
              </a:xfrm>
              <a:prstGeom prst="ellipse">
                <a:avLst/>
              </a:prstGeom>
              <a:noFill/>
              <a:ln w="50800" cap="rnd">
                <a:solidFill>
                  <a:srgbClr val="08FFF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9" name="弧形 28"/>
              <p:cNvSpPr/>
              <p:nvPr/>
            </p:nvSpPr>
            <p:spPr>
              <a:xfrm>
                <a:off x="4521200" y="1692756"/>
                <a:ext cx="1080000" cy="1080000"/>
              </a:xfrm>
              <a:prstGeom prst="arc">
                <a:avLst>
                  <a:gd name="adj1" fmla="val 16200000"/>
                  <a:gd name="adj2" fmla="val 11430465"/>
                </a:avLst>
              </a:prstGeom>
              <a:noFill/>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grpSp>
        <p:sp>
          <p:nvSpPr>
            <p:cNvPr id="26" name="矩形 25"/>
            <p:cNvSpPr/>
            <p:nvPr/>
          </p:nvSpPr>
          <p:spPr>
            <a:xfrm>
              <a:off x="4566353" y="2992923"/>
              <a:ext cx="989695"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photoshop</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sp>
          <p:nvSpPr>
            <p:cNvPr id="27" name="矩形 26"/>
            <p:cNvSpPr/>
            <p:nvPr/>
          </p:nvSpPr>
          <p:spPr>
            <a:xfrm>
              <a:off x="4757273" y="2080783"/>
              <a:ext cx="607859"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75%</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grpSp>
      <p:sp>
        <p:nvSpPr>
          <p:cNvPr id="36" name="Rectangle 51"/>
          <p:cNvSpPr/>
          <p:nvPr/>
        </p:nvSpPr>
        <p:spPr>
          <a:xfrm>
            <a:off x="2405571" y="5012368"/>
            <a:ext cx="7179574" cy="1346907"/>
          </a:xfrm>
          <a:prstGeom prst="rect">
            <a:avLst/>
          </a:prstGeom>
        </p:spPr>
        <p:txBody>
          <a:bodyPr wrap="square">
            <a:spAutoFit/>
          </a:bodyPr>
          <a:lstStyle/>
          <a:p>
            <a:pPr algn="ctr" defTabSz="1828800" rtl="0">
              <a:lnSpc>
                <a:spcPct val="150000"/>
              </a:lnSpc>
              <a:buClr>
                <a:srgbClr val="E24848"/>
              </a:buClr>
              <a:defRPr/>
            </a:pPr>
            <a:r>
              <a:rPr lang="en-US" sz="1400" kern="1200" noProof="1">
                <a:solidFill>
                  <a:schemeClr val="bg1"/>
                </a:solidFill>
                <a:cs typeface="+mn-ea"/>
                <a:sym typeface="+mn-lt"/>
              </a:rPr>
              <a:t>Lorem ipsum dolor sit amet, consectetur adipiscing elit. Nulla imperdiet volutpat dui at fermentum. Aliquam erat volutpat. Aenean lacinia lacus aliquet ante mollis, sollicitudin tempor tortor aliquam. Nulla facilisi. Nam auctor metus vitae quam gravida,</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 presetClass="entr" presetSubtype="4" fill="hold" nodeType="afterEffect" p14:presetBounceEnd="5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50000">
                                          <p:cBhvr additive="base">
                                            <p:cTn id="16" dur="8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7" dur="8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14:presetBounceEnd="5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50000">
                                          <p:cBhvr additive="base">
                                            <p:cTn id="21" dur="8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2" dur="8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14:presetBounceEnd="50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50000">
                                          <p:cBhvr additive="base">
                                            <p:cTn id="26" dur="8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7" dur="8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800" fill="hold"/>
                                            <p:tgtEl>
                                              <p:spTgt spid="12"/>
                                            </p:tgtEl>
                                            <p:attrNameLst>
                                              <p:attrName>ppt_x</p:attrName>
                                            </p:attrNameLst>
                                          </p:cBhvr>
                                          <p:tavLst>
                                            <p:tav tm="0">
                                              <p:val>
                                                <p:strVal val="#ppt_x"/>
                                              </p:val>
                                            </p:tav>
                                            <p:tav tm="100000">
                                              <p:val>
                                                <p:strVal val="#ppt_x"/>
                                              </p:val>
                                            </p:tav>
                                          </p:tavLst>
                                        </p:anim>
                                        <p:anim calcmode="lin" valueType="num">
                                          <p:cBhvr additive="base">
                                            <p:cTn id="17" dur="8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800" fill="hold"/>
                                            <p:tgtEl>
                                              <p:spTgt spid="18"/>
                                            </p:tgtEl>
                                            <p:attrNameLst>
                                              <p:attrName>ppt_x</p:attrName>
                                            </p:attrNameLst>
                                          </p:cBhvr>
                                          <p:tavLst>
                                            <p:tav tm="0">
                                              <p:val>
                                                <p:strVal val="#ppt_x"/>
                                              </p:val>
                                            </p:tav>
                                            <p:tav tm="100000">
                                              <p:val>
                                                <p:strVal val="#ppt_x"/>
                                              </p:val>
                                            </p:tav>
                                          </p:tavLst>
                                        </p:anim>
                                        <p:anim calcmode="lin" valueType="num">
                                          <p:cBhvr additive="base">
                                            <p:cTn id="22" dur="8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800" fill="hold"/>
                                            <p:tgtEl>
                                              <p:spTgt spid="24"/>
                                            </p:tgtEl>
                                            <p:attrNameLst>
                                              <p:attrName>ppt_x</p:attrName>
                                            </p:attrNameLst>
                                          </p:cBhvr>
                                          <p:tavLst>
                                            <p:tav tm="0">
                                              <p:val>
                                                <p:strVal val="#ppt_x"/>
                                              </p:val>
                                            </p:tav>
                                            <p:tav tm="100000">
                                              <p:val>
                                                <p:strVal val="#ppt_x"/>
                                              </p:val>
                                            </p:tav>
                                          </p:tavLst>
                                        </p:anim>
                                        <p:anim calcmode="lin" valueType="num">
                                          <p:cBhvr additive="base">
                                            <p:cTn id="27" dur="8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2521214" y="2235481"/>
            <a:ext cx="4023360" cy="1323439"/>
          </a:xfrm>
          <a:prstGeom prst="rect">
            <a:avLst/>
          </a:prstGeom>
          <a:noFill/>
        </p:spPr>
        <p:txBody>
          <a:bodyPr wrap="square" rtlCol="0">
            <a:spAutoFit/>
          </a:bodyPr>
          <a:lstStyle/>
          <a:p>
            <a:r>
              <a:rPr lang="en-US" altLang="zh-CN" sz="80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rPr>
              <a:t>Part 04</a:t>
            </a:r>
            <a:endParaRPr lang="zh-CN" altLang="en-US" sz="138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5418361" y="2472642"/>
            <a:ext cx="4891313" cy="830997"/>
          </a:xfrm>
          <a:prstGeom prst="rect">
            <a:avLst/>
          </a:prstGeom>
          <a:noFill/>
        </p:spPr>
        <p:txBody>
          <a:bodyPr wrap="square" rtlCol="0">
            <a:spAutoFit/>
          </a:bodyPr>
          <a:lstStyle/>
          <a:p>
            <a:pPr algn="ctr"/>
            <a:r>
              <a:rPr lang="zh-CN" altLang="en-US" sz="4800" dirty="0">
                <a:ln w="3175">
                  <a:noFill/>
                </a:ln>
                <a:solidFill>
                  <a:srgbClr val="F8FBFE"/>
                </a:solidFill>
                <a:cs typeface="+mn-ea"/>
                <a:sym typeface="+mn-lt"/>
              </a:rPr>
              <a:t>请输入标题</a:t>
            </a:r>
          </a:p>
        </p:txBody>
      </p:sp>
      <p:sp>
        <p:nvSpPr>
          <p:cNvPr id="14" name="Rectangle 6"/>
          <p:cNvSpPr/>
          <p:nvPr/>
        </p:nvSpPr>
        <p:spPr>
          <a:xfrm>
            <a:off x="6338814" y="3206462"/>
            <a:ext cx="3050406" cy="369332"/>
          </a:xfrm>
          <a:prstGeom prst="rect">
            <a:avLst/>
          </a:prstGeom>
        </p:spPr>
        <p:txBody>
          <a:bodyPr wrap="square">
            <a:spAutoFit/>
          </a:bodyPr>
          <a:lstStyle/>
          <a:p>
            <a:pPr algn="dist"/>
            <a:r>
              <a:rPr lang="en-US" b="1" dirty="0">
                <a:solidFill>
                  <a:schemeClr val="bg1"/>
                </a:solidFill>
                <a:cs typeface="+mn-ea"/>
                <a:sym typeface="+mn-lt"/>
              </a:rPr>
              <a:t>Short Text Here</a:t>
            </a:r>
          </a:p>
        </p:txBody>
      </p:sp>
      <p:sp>
        <p:nvSpPr>
          <p:cNvPr id="15" name="Rectangle 20"/>
          <p:cNvSpPr/>
          <p:nvPr/>
        </p:nvSpPr>
        <p:spPr>
          <a:xfrm>
            <a:off x="2521214" y="3727521"/>
            <a:ext cx="6868006" cy="923330"/>
          </a:xfrm>
          <a:prstGeom prst="rect">
            <a:avLst/>
          </a:prstGeom>
        </p:spPr>
        <p:txBody>
          <a:bodyPr wrap="square">
            <a:spAutoFit/>
          </a:bodyPr>
          <a:lstStyle/>
          <a:p>
            <a:pPr algn="ctr" defTabSz="1828165">
              <a:lnSpc>
                <a:spcPct val="150000"/>
              </a:lnSpc>
              <a:buClr>
                <a:srgbClr val="E24848"/>
              </a:buClr>
              <a:defRPr/>
            </a:pPr>
            <a:r>
              <a:rPr lang="en-US" sz="1200" kern="1200" noProof="1">
                <a:solidFill>
                  <a:schemeClr val="bg1"/>
                </a:solidFill>
                <a:cs typeface="+mn-ea"/>
                <a:sym typeface="+mn-lt"/>
              </a:rPr>
              <a:t>Lorem ipsum dolor sit amet, consectetur adipiscing elit. Nulla imperdiet volutpat dui at fermentum. Aliquam erat volutpat. Aenean lacinia lacus aliquet ante mollis,. </a:t>
            </a:r>
            <a:r>
              <a:rPr lang="en-US" altLang="zh-CN" sz="1200" noProof="1">
                <a:solidFill>
                  <a:schemeClr val="bg1"/>
                </a:solidFill>
                <a:cs typeface="+mn-ea"/>
                <a:sym typeface="+mn-lt"/>
              </a:rPr>
              <a:t>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500" advTm="0">
        <p:split dir="in"/>
      </p:transition>
    </mc:Choice>
    <mc:Fallback xmlns="">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016478" y="-1317522"/>
            <a:ext cx="4159044" cy="12192000"/>
          </a:xfrm>
          <a:prstGeom prst="rect">
            <a:avLst/>
          </a:prstGeom>
        </p:spPr>
      </p:pic>
      <p:sp>
        <p:nvSpPr>
          <p:cNvPr id="11" name="矩形 10"/>
          <p:cNvSpPr/>
          <p:nvPr/>
        </p:nvSpPr>
        <p:spPr>
          <a:xfrm>
            <a:off x="9286918" y="454776"/>
            <a:ext cx="2203467" cy="584775"/>
          </a:xfrm>
          <a:prstGeom prst="rect">
            <a:avLst/>
          </a:prstGeom>
        </p:spPr>
        <p:txBody>
          <a:bodyPr wrap="square">
            <a:spAutoFit/>
          </a:bodyPr>
          <a:lstStyle/>
          <a:p>
            <a:pPr algn="dist"/>
            <a:r>
              <a:rPr lang="en-US" altLang="zh-CN" sz="3200" dirty="0">
                <a:solidFill>
                  <a:schemeClr val="bg1"/>
                </a:solidFill>
                <a:cs typeface="+mn-ea"/>
                <a:sym typeface="+mn-lt"/>
              </a:rPr>
              <a:t>CONTENT</a:t>
            </a:r>
            <a:endParaRPr lang="zh-CN" altLang="en-US" sz="3200" dirty="0">
              <a:solidFill>
                <a:schemeClr val="bg1"/>
              </a:solidFill>
              <a:cs typeface="+mn-ea"/>
              <a:sym typeface="+mn-lt"/>
            </a:endParaRPr>
          </a:p>
        </p:txBody>
      </p:sp>
      <p:cxnSp>
        <p:nvCxnSpPr>
          <p:cNvPr id="3" name="直接连接符 2"/>
          <p:cNvCxnSpPr/>
          <p:nvPr/>
        </p:nvCxnSpPr>
        <p:spPr>
          <a:xfrm>
            <a:off x="1804582" y="3695232"/>
            <a:ext cx="0" cy="2498534"/>
          </a:xfrm>
          <a:prstGeom prst="line">
            <a:avLst/>
          </a:prstGeom>
          <a:ln>
            <a:solidFill>
              <a:srgbClr val="D0E1EB"/>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36805" y="3170790"/>
            <a:ext cx="0" cy="1996881"/>
          </a:xfrm>
          <a:prstGeom prst="line">
            <a:avLst/>
          </a:prstGeom>
          <a:ln>
            <a:solidFill>
              <a:srgbClr val="D0E1EB"/>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051855" y="2946647"/>
            <a:ext cx="33901" cy="2712281"/>
          </a:xfrm>
          <a:prstGeom prst="line">
            <a:avLst/>
          </a:prstGeom>
          <a:ln>
            <a:solidFill>
              <a:srgbClr val="D0E1EB"/>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82354" y="4060583"/>
            <a:ext cx="0" cy="1107088"/>
          </a:xfrm>
          <a:prstGeom prst="line">
            <a:avLst/>
          </a:prstGeom>
          <a:ln>
            <a:solidFill>
              <a:srgbClr val="D0E1EB"/>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43919" y="2770248"/>
            <a:ext cx="2635138" cy="646331"/>
          </a:xfrm>
          <a:prstGeom prst="rect">
            <a:avLst/>
          </a:prstGeom>
          <a:noFill/>
        </p:spPr>
        <p:txBody>
          <a:bodyPr wrap="square" rtlCol="0">
            <a:spAutoFit/>
          </a:bodyPr>
          <a:lstStyle/>
          <a:p>
            <a:pPr algn="ctr"/>
            <a:r>
              <a:rPr lang="zh-CN" altLang="en-US" sz="3600" b="1" dirty="0">
                <a:ln w="3175">
                  <a:noFill/>
                </a:ln>
                <a:solidFill>
                  <a:srgbClr val="F8FBFE"/>
                </a:solidFill>
                <a:cs typeface="+mn-ea"/>
                <a:sym typeface="+mn-lt"/>
              </a:rPr>
              <a:t>输入标题</a:t>
            </a:r>
          </a:p>
        </p:txBody>
      </p:sp>
      <p:sp>
        <p:nvSpPr>
          <p:cNvPr id="17" name="Rectangle 6"/>
          <p:cNvSpPr/>
          <p:nvPr/>
        </p:nvSpPr>
        <p:spPr>
          <a:xfrm>
            <a:off x="912582" y="3316163"/>
            <a:ext cx="1875412" cy="338554"/>
          </a:xfrm>
          <a:prstGeom prst="rect">
            <a:avLst/>
          </a:prstGeom>
        </p:spPr>
        <p:txBody>
          <a:bodyPr wrap="square">
            <a:spAutoFit/>
          </a:bodyPr>
          <a:lstStyle/>
          <a:p>
            <a:pPr algn="dist"/>
            <a:r>
              <a:rPr lang="en-US" sz="1600" dirty="0">
                <a:solidFill>
                  <a:schemeClr val="bg1"/>
                </a:solidFill>
                <a:cs typeface="+mn-ea"/>
                <a:sym typeface="+mn-lt"/>
              </a:rPr>
              <a:t>Short Text Here</a:t>
            </a:r>
          </a:p>
        </p:txBody>
      </p:sp>
      <p:sp>
        <p:nvSpPr>
          <p:cNvPr id="18" name="矩形 17"/>
          <p:cNvSpPr/>
          <p:nvPr/>
        </p:nvSpPr>
        <p:spPr>
          <a:xfrm>
            <a:off x="1028203" y="2106874"/>
            <a:ext cx="1552758" cy="769441"/>
          </a:xfrm>
          <a:prstGeom prst="rect">
            <a:avLst/>
          </a:prstGeom>
        </p:spPr>
        <p:txBody>
          <a:bodyPr wrap="square">
            <a:spAutoFit/>
          </a:bodyPr>
          <a:lstStyle/>
          <a:p>
            <a:pPr algn="ctr"/>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sp>
        <p:nvSpPr>
          <p:cNvPr id="21" name="文本框 20"/>
          <p:cNvSpPr txBox="1"/>
          <p:nvPr/>
        </p:nvSpPr>
        <p:spPr>
          <a:xfrm>
            <a:off x="3081292" y="2255543"/>
            <a:ext cx="2635138" cy="646331"/>
          </a:xfrm>
          <a:prstGeom prst="rect">
            <a:avLst/>
          </a:prstGeom>
          <a:noFill/>
        </p:spPr>
        <p:txBody>
          <a:bodyPr wrap="square" rtlCol="0">
            <a:spAutoFit/>
          </a:bodyPr>
          <a:lstStyle>
            <a:defPPr>
              <a:defRPr lang="zh-CN"/>
            </a:defPPr>
            <a:lvl1pPr algn="ctr">
              <a:defRPr sz="3600" b="1">
                <a:ln w="3175">
                  <a:noFill/>
                </a:ln>
                <a:solidFill>
                  <a:srgbClr val="F8FBFE"/>
                </a:solidFill>
                <a:cs typeface="+mn-ea"/>
              </a:defRPr>
            </a:lvl1pPr>
          </a:lstStyle>
          <a:p>
            <a:r>
              <a:rPr lang="zh-CN" altLang="en-US" dirty="0">
                <a:sym typeface="+mn-lt"/>
              </a:rPr>
              <a:t>输入标题</a:t>
            </a:r>
          </a:p>
        </p:txBody>
      </p:sp>
      <p:sp>
        <p:nvSpPr>
          <p:cNvPr id="22" name="Rectangle 6"/>
          <p:cNvSpPr/>
          <p:nvPr/>
        </p:nvSpPr>
        <p:spPr>
          <a:xfrm>
            <a:off x="3449955" y="2801458"/>
            <a:ext cx="1875412" cy="338554"/>
          </a:xfrm>
          <a:prstGeom prst="rect">
            <a:avLst/>
          </a:prstGeom>
        </p:spPr>
        <p:txBody>
          <a:bodyPr wrap="square">
            <a:spAutoFit/>
          </a:bodyPr>
          <a:lstStyle/>
          <a:p>
            <a:pPr algn="dist"/>
            <a:r>
              <a:rPr lang="en-US" sz="1600" dirty="0">
                <a:solidFill>
                  <a:schemeClr val="bg1"/>
                </a:solidFill>
                <a:cs typeface="+mn-ea"/>
                <a:sym typeface="+mn-lt"/>
              </a:rPr>
              <a:t>Short Text Here</a:t>
            </a:r>
          </a:p>
        </p:txBody>
      </p:sp>
      <p:sp>
        <p:nvSpPr>
          <p:cNvPr id="23" name="矩形 22"/>
          <p:cNvSpPr/>
          <p:nvPr/>
        </p:nvSpPr>
        <p:spPr>
          <a:xfrm>
            <a:off x="3565576" y="1592169"/>
            <a:ext cx="1552758" cy="769441"/>
          </a:xfrm>
          <a:prstGeom prst="rect">
            <a:avLst/>
          </a:prstGeom>
        </p:spPr>
        <p:txBody>
          <a:bodyPr wrap="square">
            <a:spAutoFit/>
          </a:bodyPr>
          <a:lstStyle/>
          <a:p>
            <a:pPr algn="ctr"/>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sp>
        <p:nvSpPr>
          <p:cNvPr id="24" name="文本框 23"/>
          <p:cNvSpPr txBox="1"/>
          <p:nvPr/>
        </p:nvSpPr>
        <p:spPr>
          <a:xfrm>
            <a:off x="5791192" y="2005280"/>
            <a:ext cx="2635138" cy="646331"/>
          </a:xfrm>
          <a:prstGeom prst="rect">
            <a:avLst/>
          </a:prstGeom>
          <a:noFill/>
        </p:spPr>
        <p:txBody>
          <a:bodyPr wrap="square" rtlCol="0">
            <a:spAutoFit/>
          </a:bodyPr>
          <a:lstStyle>
            <a:defPPr>
              <a:defRPr lang="zh-CN"/>
            </a:defPPr>
            <a:lvl1pPr algn="ctr">
              <a:defRPr sz="3600" b="1">
                <a:ln w="3175">
                  <a:noFill/>
                </a:ln>
                <a:solidFill>
                  <a:srgbClr val="F8FBFE"/>
                </a:solidFill>
                <a:cs typeface="+mn-ea"/>
              </a:defRPr>
            </a:lvl1pPr>
          </a:lstStyle>
          <a:p>
            <a:r>
              <a:rPr lang="zh-CN" altLang="en-US" dirty="0">
                <a:sym typeface="+mn-lt"/>
              </a:rPr>
              <a:t>输入标题</a:t>
            </a:r>
          </a:p>
        </p:txBody>
      </p:sp>
      <p:sp>
        <p:nvSpPr>
          <p:cNvPr id="25" name="Rectangle 6"/>
          <p:cNvSpPr/>
          <p:nvPr/>
        </p:nvSpPr>
        <p:spPr>
          <a:xfrm>
            <a:off x="6159855" y="2551195"/>
            <a:ext cx="1875412" cy="338554"/>
          </a:xfrm>
          <a:prstGeom prst="rect">
            <a:avLst/>
          </a:prstGeom>
        </p:spPr>
        <p:txBody>
          <a:bodyPr wrap="square">
            <a:spAutoFit/>
          </a:bodyPr>
          <a:lstStyle/>
          <a:p>
            <a:pPr algn="dist"/>
            <a:r>
              <a:rPr lang="en-US" sz="1600" dirty="0">
                <a:solidFill>
                  <a:schemeClr val="bg1"/>
                </a:solidFill>
                <a:cs typeface="+mn-ea"/>
                <a:sym typeface="+mn-lt"/>
              </a:rPr>
              <a:t>Short Text Here</a:t>
            </a:r>
          </a:p>
        </p:txBody>
      </p:sp>
      <p:sp>
        <p:nvSpPr>
          <p:cNvPr id="26" name="矩形 25"/>
          <p:cNvSpPr/>
          <p:nvPr/>
        </p:nvSpPr>
        <p:spPr>
          <a:xfrm>
            <a:off x="6275476" y="1341906"/>
            <a:ext cx="1552758" cy="769441"/>
          </a:xfrm>
          <a:prstGeom prst="rect">
            <a:avLst/>
          </a:prstGeom>
        </p:spPr>
        <p:txBody>
          <a:bodyPr wrap="square">
            <a:spAutoFit/>
          </a:bodyPr>
          <a:lstStyle/>
          <a:p>
            <a:pPr algn="ctr"/>
            <a:r>
              <a:rPr lang="en-US" altLang="zh-CN" sz="4400" dirty="0">
                <a:solidFill>
                  <a:schemeClr val="bg1"/>
                </a:solidFill>
                <a:cs typeface="+mn-ea"/>
                <a:sym typeface="+mn-lt"/>
              </a:rPr>
              <a:t>03</a:t>
            </a:r>
            <a:endParaRPr lang="zh-CN" altLang="en-US" sz="4400" dirty="0">
              <a:solidFill>
                <a:schemeClr val="bg1"/>
              </a:solidFill>
              <a:cs typeface="+mn-ea"/>
              <a:sym typeface="+mn-lt"/>
            </a:endParaRPr>
          </a:p>
        </p:txBody>
      </p:sp>
      <p:sp>
        <p:nvSpPr>
          <p:cNvPr id="27" name="文本框 26"/>
          <p:cNvSpPr txBox="1"/>
          <p:nvPr/>
        </p:nvSpPr>
        <p:spPr>
          <a:xfrm>
            <a:off x="8517138" y="3015305"/>
            <a:ext cx="2635138" cy="646331"/>
          </a:xfrm>
          <a:prstGeom prst="rect">
            <a:avLst/>
          </a:prstGeom>
          <a:noFill/>
        </p:spPr>
        <p:txBody>
          <a:bodyPr wrap="square" rtlCol="0">
            <a:spAutoFit/>
          </a:bodyPr>
          <a:lstStyle>
            <a:defPPr>
              <a:defRPr lang="zh-CN"/>
            </a:defPPr>
            <a:lvl1pPr algn="ctr">
              <a:defRPr sz="3600" b="1">
                <a:ln w="3175">
                  <a:noFill/>
                </a:ln>
                <a:solidFill>
                  <a:srgbClr val="F8FBFE"/>
                </a:solidFill>
                <a:cs typeface="+mn-ea"/>
              </a:defRPr>
            </a:lvl1pPr>
          </a:lstStyle>
          <a:p>
            <a:r>
              <a:rPr lang="zh-CN" altLang="en-US" dirty="0">
                <a:sym typeface="+mn-lt"/>
              </a:rPr>
              <a:t>输入标题</a:t>
            </a:r>
          </a:p>
        </p:txBody>
      </p:sp>
      <p:sp>
        <p:nvSpPr>
          <p:cNvPr id="28" name="Rectangle 6"/>
          <p:cNvSpPr/>
          <p:nvPr/>
        </p:nvSpPr>
        <p:spPr>
          <a:xfrm>
            <a:off x="8879453" y="3590342"/>
            <a:ext cx="1875412" cy="338554"/>
          </a:xfrm>
          <a:prstGeom prst="rect">
            <a:avLst/>
          </a:prstGeom>
        </p:spPr>
        <p:txBody>
          <a:bodyPr wrap="square">
            <a:spAutoFit/>
          </a:bodyPr>
          <a:lstStyle/>
          <a:p>
            <a:pPr algn="dist"/>
            <a:r>
              <a:rPr lang="en-US" sz="1600" dirty="0">
                <a:solidFill>
                  <a:schemeClr val="bg1"/>
                </a:solidFill>
                <a:cs typeface="+mn-ea"/>
                <a:sym typeface="+mn-lt"/>
              </a:rPr>
              <a:t>Short Text Here</a:t>
            </a:r>
          </a:p>
        </p:txBody>
      </p:sp>
      <p:sp>
        <p:nvSpPr>
          <p:cNvPr id="29" name="矩形 28"/>
          <p:cNvSpPr/>
          <p:nvPr/>
        </p:nvSpPr>
        <p:spPr>
          <a:xfrm>
            <a:off x="8995074" y="2381053"/>
            <a:ext cx="1552758" cy="769441"/>
          </a:xfrm>
          <a:prstGeom prst="rect">
            <a:avLst/>
          </a:prstGeom>
        </p:spPr>
        <p:txBody>
          <a:bodyPr wrap="square">
            <a:spAutoFit/>
          </a:bodyPr>
          <a:lstStyle/>
          <a:p>
            <a:pPr algn="ctr"/>
            <a:r>
              <a:rPr lang="en-US" altLang="zh-CN" sz="4400" dirty="0">
                <a:solidFill>
                  <a:schemeClr val="bg1"/>
                </a:solidFill>
                <a:cs typeface="+mn-ea"/>
                <a:sym typeface="+mn-lt"/>
              </a:rPr>
              <a:t>04</a:t>
            </a:r>
            <a:endParaRPr lang="zh-CN" altLang="en-US" sz="4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21" grpId="0"/>
      <p:bldP spid="22"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sp>
        <p:nvSpPr>
          <p:cNvPr id="4" name="Oval 69"/>
          <p:cNvSpPr/>
          <p:nvPr/>
        </p:nvSpPr>
        <p:spPr>
          <a:xfrm>
            <a:off x="7466533" y="3211614"/>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5" name="Oval 70"/>
          <p:cNvSpPr/>
          <p:nvPr/>
        </p:nvSpPr>
        <p:spPr>
          <a:xfrm>
            <a:off x="4047067" y="3211614"/>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6" name="Oval 66"/>
          <p:cNvSpPr/>
          <p:nvPr/>
        </p:nvSpPr>
        <p:spPr>
          <a:xfrm>
            <a:off x="4549777" y="2011157"/>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7" name="Oval 68"/>
          <p:cNvSpPr/>
          <p:nvPr/>
        </p:nvSpPr>
        <p:spPr>
          <a:xfrm>
            <a:off x="6964894" y="2011157"/>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8" name="Oval 71"/>
          <p:cNvSpPr/>
          <p:nvPr/>
        </p:nvSpPr>
        <p:spPr>
          <a:xfrm>
            <a:off x="4549777" y="4414077"/>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9" name="Oval 72"/>
          <p:cNvSpPr/>
          <p:nvPr/>
        </p:nvSpPr>
        <p:spPr>
          <a:xfrm>
            <a:off x="6964894" y="4414077"/>
            <a:ext cx="677332" cy="677332"/>
          </a:xfrm>
          <a:prstGeom prst="ellipse">
            <a:avLst/>
          </a:prstGeom>
          <a:solidFill>
            <a:schemeClr val="bg1">
              <a:alpha val="18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cxnSp>
        <p:nvCxnSpPr>
          <p:cNvPr id="10" name="Straight Connector 80"/>
          <p:cNvCxnSpPr>
            <a:endCxn id="6" idx="5"/>
          </p:cNvCxnSpPr>
          <p:nvPr/>
        </p:nvCxnSpPr>
        <p:spPr>
          <a:xfrm flipH="1" flipV="1">
            <a:off x="5127915" y="2589297"/>
            <a:ext cx="194760" cy="195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82"/>
          <p:cNvCxnSpPr>
            <a:endCxn id="7" idx="3"/>
          </p:cNvCxnSpPr>
          <p:nvPr/>
        </p:nvCxnSpPr>
        <p:spPr>
          <a:xfrm flipV="1">
            <a:off x="6856628" y="2589297"/>
            <a:ext cx="207457" cy="195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86"/>
          <p:cNvCxnSpPr>
            <a:stCxn id="5" idx="6"/>
            <a:endCxn id="40" idx="11"/>
          </p:cNvCxnSpPr>
          <p:nvPr/>
        </p:nvCxnSpPr>
        <p:spPr>
          <a:xfrm flipV="1">
            <a:off x="4724401" y="3548340"/>
            <a:ext cx="282332" cy="19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88"/>
          <p:cNvCxnSpPr>
            <a:stCxn id="4" idx="2"/>
          </p:cNvCxnSpPr>
          <p:nvPr/>
        </p:nvCxnSpPr>
        <p:spPr>
          <a:xfrm flipH="1">
            <a:off x="7174322" y="3550280"/>
            <a:ext cx="292212" cy="100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90"/>
          <p:cNvCxnSpPr>
            <a:stCxn id="8" idx="7"/>
          </p:cNvCxnSpPr>
          <p:nvPr/>
        </p:nvCxnSpPr>
        <p:spPr>
          <a:xfrm flipV="1">
            <a:off x="5127915" y="4318259"/>
            <a:ext cx="194760" cy="195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92"/>
          <p:cNvCxnSpPr>
            <a:stCxn id="9" idx="1"/>
          </p:cNvCxnSpPr>
          <p:nvPr/>
        </p:nvCxnSpPr>
        <p:spPr>
          <a:xfrm flipH="1" flipV="1">
            <a:off x="6856628" y="4318259"/>
            <a:ext cx="207457" cy="195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71"/>
          <p:cNvSpPr>
            <a:spLocks noEditPoints="1"/>
          </p:cNvSpPr>
          <p:nvPr/>
        </p:nvSpPr>
        <p:spPr bwMode="auto">
          <a:xfrm>
            <a:off x="7139721" y="4596393"/>
            <a:ext cx="312699" cy="312697"/>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bg1"/>
          </a:solidFill>
          <a:ln w="9525">
            <a:noFill/>
            <a:round/>
          </a:ln>
        </p:spPr>
        <p:txBody>
          <a:bodyPr vert="horz" wrap="square" lIns="121903" tIns="60952" rIns="121903" bIns="60952" numCol="1" anchor="t" anchorCtr="0" compatLnSpc="1"/>
          <a:lstStyle/>
          <a:p>
            <a:endParaRPr lang="ar-SA" sz="2135" dirty="0">
              <a:solidFill>
                <a:schemeClr val="bg1"/>
              </a:solidFill>
              <a:cs typeface="+mn-ea"/>
              <a:sym typeface="+mn-lt"/>
            </a:endParaRPr>
          </a:p>
        </p:txBody>
      </p:sp>
      <p:sp>
        <p:nvSpPr>
          <p:cNvPr id="17" name="Freeform 5"/>
          <p:cNvSpPr>
            <a:spLocks noEditPoints="1"/>
          </p:cNvSpPr>
          <p:nvPr/>
        </p:nvSpPr>
        <p:spPr bwMode="auto">
          <a:xfrm>
            <a:off x="7152097" y="2198360"/>
            <a:ext cx="302927" cy="302923"/>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bg1"/>
          </a:solidFill>
          <a:ln w="9525">
            <a:noFill/>
            <a:round/>
          </a:ln>
        </p:spPr>
        <p:txBody>
          <a:bodyPr vert="horz" wrap="square" lIns="121903" tIns="60952" rIns="121903" bIns="60952" numCol="1" anchor="t" anchorCtr="0" compatLnSpc="1"/>
          <a:lstStyle/>
          <a:p>
            <a:endParaRPr lang="ar-SA" sz="2135" dirty="0">
              <a:solidFill>
                <a:schemeClr val="bg1"/>
              </a:solidFill>
              <a:cs typeface="+mn-ea"/>
              <a:sym typeface="+mn-lt"/>
            </a:endParaRPr>
          </a:p>
        </p:txBody>
      </p:sp>
      <p:grpSp>
        <p:nvGrpSpPr>
          <p:cNvPr id="18" name="Group 250"/>
          <p:cNvGrpSpPr/>
          <p:nvPr/>
        </p:nvGrpSpPr>
        <p:grpSpPr>
          <a:xfrm>
            <a:off x="7648848" y="3421308"/>
            <a:ext cx="312699" cy="254067"/>
            <a:chOff x="5588000" y="3625850"/>
            <a:chExt cx="406400" cy="330200"/>
          </a:xfrm>
          <a:solidFill>
            <a:schemeClr val="bg1"/>
          </a:solidFill>
        </p:grpSpPr>
        <p:sp>
          <p:nvSpPr>
            <p:cNvPr id="19"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20"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grpSp>
      <p:grpSp>
        <p:nvGrpSpPr>
          <p:cNvPr id="21" name="Group 257"/>
          <p:cNvGrpSpPr/>
          <p:nvPr/>
        </p:nvGrpSpPr>
        <p:grpSpPr>
          <a:xfrm>
            <a:off x="4273710" y="3391992"/>
            <a:ext cx="214977" cy="312697"/>
            <a:chOff x="4838700" y="2774950"/>
            <a:chExt cx="279400" cy="406400"/>
          </a:xfrm>
          <a:solidFill>
            <a:schemeClr val="bg1"/>
          </a:solidFill>
        </p:grpSpPr>
        <p:sp>
          <p:nvSpPr>
            <p:cNvPr id="22"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23" name="Freeform 66"/>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24" name="Freeform 67"/>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grpSp>
      <p:grpSp>
        <p:nvGrpSpPr>
          <p:cNvPr id="25" name="Group 261"/>
          <p:cNvGrpSpPr/>
          <p:nvPr/>
        </p:nvGrpSpPr>
        <p:grpSpPr>
          <a:xfrm>
            <a:off x="4732092" y="4596393"/>
            <a:ext cx="312699" cy="312697"/>
            <a:chOff x="5588000" y="1962150"/>
            <a:chExt cx="406400" cy="406400"/>
          </a:xfrm>
          <a:solidFill>
            <a:schemeClr val="bg1"/>
          </a:solidFill>
        </p:grpSpPr>
        <p:sp>
          <p:nvSpPr>
            <p:cNvPr id="26"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27"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28"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grpSp>
      <p:grpSp>
        <p:nvGrpSpPr>
          <p:cNvPr id="29" name="Group 265"/>
          <p:cNvGrpSpPr/>
          <p:nvPr/>
        </p:nvGrpSpPr>
        <p:grpSpPr>
          <a:xfrm>
            <a:off x="4740031" y="2227843"/>
            <a:ext cx="312699" cy="244293"/>
            <a:chOff x="3962400" y="1200150"/>
            <a:chExt cx="406400" cy="317500"/>
          </a:xfrm>
          <a:solidFill>
            <a:schemeClr val="bg1"/>
          </a:solidFill>
        </p:grpSpPr>
        <p:sp>
          <p:nvSpPr>
            <p:cNvPr id="30" name="Freeform 157"/>
            <p:cNvSpPr>
              <a:spLocks noEditPoints="1"/>
            </p:cNvSpPr>
            <p:nvPr/>
          </p:nvSpPr>
          <p:spPr bwMode="auto">
            <a:xfrm>
              <a:off x="4013200" y="1247775"/>
              <a:ext cx="254000" cy="206375"/>
            </a:xfrm>
            <a:custGeom>
              <a:avLst/>
              <a:gdLst/>
              <a:ahLst/>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1" name="Freeform 160"/>
            <p:cNvSpPr>
              <a:spLocks noEditPoints="1"/>
            </p:cNvSpPr>
            <p:nvPr/>
          </p:nvSpPr>
          <p:spPr bwMode="auto">
            <a:xfrm>
              <a:off x="3962400" y="1200150"/>
              <a:ext cx="406400" cy="317500"/>
            </a:xfrm>
            <a:custGeom>
              <a:avLst/>
              <a:gdLst/>
              <a:ahLst/>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2" name="Freeform 163"/>
            <p:cNvSpPr>
              <a:spLocks noEditPoints="1"/>
            </p:cNvSpPr>
            <p:nvPr/>
          </p:nvSpPr>
          <p:spPr bwMode="auto">
            <a:xfrm>
              <a:off x="4279900" y="1263650"/>
              <a:ext cx="38100" cy="38100"/>
            </a:xfrm>
            <a:custGeom>
              <a:avLst/>
              <a:gdLst/>
              <a:ahLst/>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3" name="Freeform 166"/>
            <p:cNvSpPr/>
            <p:nvPr/>
          </p:nvSpPr>
          <p:spPr bwMode="auto">
            <a:xfrm>
              <a:off x="4267200" y="14287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4" name="Freeform 168"/>
            <p:cNvSpPr/>
            <p:nvPr/>
          </p:nvSpPr>
          <p:spPr bwMode="auto">
            <a:xfrm>
              <a:off x="4279900" y="13906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5" name="Freeform 170"/>
            <p:cNvSpPr/>
            <p:nvPr/>
          </p:nvSpPr>
          <p:spPr bwMode="auto">
            <a:xfrm>
              <a:off x="4279900" y="1352550"/>
              <a:ext cx="50800" cy="216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sp>
          <p:nvSpPr>
            <p:cNvPr id="36" name="Freeform 172"/>
            <p:cNvSpPr/>
            <p:nvPr/>
          </p:nvSpPr>
          <p:spPr bwMode="auto">
            <a:xfrm>
              <a:off x="4064000" y="1298575"/>
              <a:ext cx="76200" cy="53975"/>
            </a:xfrm>
            <a:custGeom>
              <a:avLst/>
              <a:gdLst/>
              <a:ahLst/>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ln>
          </p:spPr>
          <p:txBody>
            <a:bodyPr vert="horz" wrap="square" lIns="162560" tIns="81280" rIns="162560" bIns="81280" numCol="1" anchor="t" anchorCtr="0" compatLnSpc="1"/>
            <a:lstStyle/>
            <a:p>
              <a:endParaRPr lang="ar-SA" sz="2135" dirty="0">
                <a:solidFill>
                  <a:schemeClr val="bg1"/>
                </a:solidFill>
                <a:cs typeface="+mn-ea"/>
                <a:sym typeface="+mn-lt"/>
              </a:endParaRPr>
            </a:p>
          </p:txBody>
        </p:sp>
      </p:grpSp>
      <p:sp>
        <p:nvSpPr>
          <p:cNvPr id="37" name="Freeform 62"/>
          <p:cNvSpPr/>
          <p:nvPr/>
        </p:nvSpPr>
        <p:spPr>
          <a:xfrm>
            <a:off x="5918593" y="4592314"/>
            <a:ext cx="354820" cy="1489543"/>
          </a:xfrm>
          <a:custGeom>
            <a:avLst/>
            <a:gdLst>
              <a:gd name="connsiteX0" fmla="*/ 70702 w 314943"/>
              <a:gd name="connsiteY0" fmla="*/ 0 h 1322136"/>
              <a:gd name="connsiteX1" fmla="*/ 244242 w 314943"/>
              <a:gd name="connsiteY1" fmla="*/ 0 h 1322136"/>
              <a:gd name="connsiteX2" fmla="*/ 244242 w 314943"/>
              <a:gd name="connsiteY2" fmla="*/ 518712 h 1322136"/>
              <a:gd name="connsiteX3" fmla="*/ 262452 w 314943"/>
              <a:gd name="connsiteY3" fmla="*/ 518712 h 1322136"/>
              <a:gd name="connsiteX4" fmla="*/ 314943 w 314943"/>
              <a:gd name="connsiteY4" fmla="*/ 571203 h 1322136"/>
              <a:gd name="connsiteX5" fmla="*/ 314943 w 314943"/>
              <a:gd name="connsiteY5" fmla="*/ 1269645 h 1322136"/>
              <a:gd name="connsiteX6" fmla="*/ 262452 w 314943"/>
              <a:gd name="connsiteY6" fmla="*/ 1322136 h 1322136"/>
              <a:gd name="connsiteX7" fmla="*/ 52491 w 314943"/>
              <a:gd name="connsiteY7" fmla="*/ 1322136 h 1322136"/>
              <a:gd name="connsiteX8" fmla="*/ 0 w 314943"/>
              <a:gd name="connsiteY8" fmla="*/ 1269645 h 1322136"/>
              <a:gd name="connsiteX9" fmla="*/ 0 w 314943"/>
              <a:gd name="connsiteY9" fmla="*/ 571203 h 1322136"/>
              <a:gd name="connsiteX10" fmla="*/ 52491 w 314943"/>
              <a:gd name="connsiteY10" fmla="*/ 518712 h 1322136"/>
              <a:gd name="connsiteX11" fmla="*/ 70702 w 314943"/>
              <a:gd name="connsiteY11" fmla="*/ 518712 h 132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4943" h="1322136">
                <a:moveTo>
                  <a:pt x="70702" y="0"/>
                </a:moveTo>
                <a:lnTo>
                  <a:pt x="244242" y="0"/>
                </a:lnTo>
                <a:lnTo>
                  <a:pt x="244242" y="518712"/>
                </a:lnTo>
                <a:lnTo>
                  <a:pt x="262452" y="518712"/>
                </a:lnTo>
                <a:cubicBezTo>
                  <a:pt x="291443" y="518712"/>
                  <a:pt x="314943" y="542212"/>
                  <a:pt x="314943" y="571203"/>
                </a:cubicBezTo>
                <a:lnTo>
                  <a:pt x="314943" y="1269645"/>
                </a:lnTo>
                <a:cubicBezTo>
                  <a:pt x="314943" y="1298636"/>
                  <a:pt x="291443" y="1322136"/>
                  <a:pt x="262452" y="1322136"/>
                </a:cubicBezTo>
                <a:lnTo>
                  <a:pt x="52491" y="1322136"/>
                </a:lnTo>
                <a:cubicBezTo>
                  <a:pt x="23501" y="1322136"/>
                  <a:pt x="0" y="1298636"/>
                  <a:pt x="0" y="1269645"/>
                </a:cubicBezTo>
                <a:lnTo>
                  <a:pt x="0" y="571203"/>
                </a:lnTo>
                <a:cubicBezTo>
                  <a:pt x="0" y="542212"/>
                  <a:pt x="23501" y="518712"/>
                  <a:pt x="52491" y="518712"/>
                </a:cubicBezTo>
                <a:lnTo>
                  <a:pt x="70702" y="518712"/>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38" name="Rectangle 55"/>
          <p:cNvSpPr/>
          <p:nvPr/>
        </p:nvSpPr>
        <p:spPr>
          <a:xfrm>
            <a:off x="5920041" y="5304665"/>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39" name="Rectangle 56"/>
          <p:cNvSpPr/>
          <p:nvPr/>
        </p:nvSpPr>
        <p:spPr>
          <a:xfrm>
            <a:off x="5920041" y="5905017"/>
            <a:ext cx="351923" cy="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5" rIns="91427" bIns="45715" rtlCol="0" anchor="ctr"/>
          <a:lstStyle/>
          <a:p>
            <a:pPr algn="ctr"/>
            <a:endParaRPr lang="en-US" sz="2135" dirty="0">
              <a:solidFill>
                <a:schemeClr val="bg1"/>
              </a:solidFill>
              <a:cs typeface="+mn-ea"/>
              <a:sym typeface="+mn-lt"/>
            </a:endParaRPr>
          </a:p>
        </p:txBody>
      </p:sp>
      <p:sp>
        <p:nvSpPr>
          <p:cNvPr id="40" name="Freeform 41"/>
          <p:cNvSpPr/>
          <p:nvPr/>
        </p:nvSpPr>
        <p:spPr bwMode="auto">
          <a:xfrm>
            <a:off x="5006733" y="2461025"/>
            <a:ext cx="2178539" cy="2242468"/>
          </a:xfrm>
          <a:custGeom>
            <a:avLst/>
            <a:gdLst>
              <a:gd name="connsiteX0" fmla="*/ 703262 w 1406525"/>
              <a:gd name="connsiteY0" fmla="*/ 85725 h 1447800"/>
              <a:gd name="connsiteX1" fmla="*/ 87312 w 1406525"/>
              <a:gd name="connsiteY1" fmla="*/ 701675 h 1447800"/>
              <a:gd name="connsiteX2" fmla="*/ 703262 w 1406525"/>
              <a:gd name="connsiteY2" fmla="*/ 1317625 h 1447800"/>
              <a:gd name="connsiteX3" fmla="*/ 1319212 w 1406525"/>
              <a:gd name="connsiteY3" fmla="*/ 701675 h 1447800"/>
              <a:gd name="connsiteX4" fmla="*/ 703262 w 1406525"/>
              <a:gd name="connsiteY4" fmla="*/ 85725 h 1447800"/>
              <a:gd name="connsiteX5" fmla="*/ 702958 w 1406525"/>
              <a:gd name="connsiteY5" fmla="*/ 0 h 1447800"/>
              <a:gd name="connsiteX6" fmla="*/ 1406525 w 1406525"/>
              <a:gd name="connsiteY6" fmla="*/ 702001 h 1447800"/>
              <a:gd name="connsiteX7" fmla="*/ 938699 w 1406525"/>
              <a:gd name="connsiteY7" fmla="*/ 1363852 h 1447800"/>
              <a:gd name="connsiteX8" fmla="*/ 938699 w 1406525"/>
              <a:gd name="connsiteY8" fmla="*/ 1365677 h 1447800"/>
              <a:gd name="connsiteX9" fmla="*/ 709659 w 1406525"/>
              <a:gd name="connsiteY9" fmla="*/ 1447800 h 1447800"/>
              <a:gd name="connsiteX10" fmla="*/ 481228 w 1406525"/>
              <a:gd name="connsiteY10" fmla="*/ 1368110 h 1447800"/>
              <a:gd name="connsiteX11" fmla="*/ 0 w 1406525"/>
              <a:gd name="connsiteY11" fmla="*/ 702001 h 1447800"/>
              <a:gd name="connsiteX12" fmla="*/ 702958 w 1406525"/>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6525" h="1447800">
                <a:moveTo>
                  <a:pt x="703262" y="85725"/>
                </a:moveTo>
                <a:cubicBezTo>
                  <a:pt x="363082" y="85725"/>
                  <a:pt x="87312" y="361495"/>
                  <a:pt x="87312" y="701675"/>
                </a:cubicBezTo>
                <a:cubicBezTo>
                  <a:pt x="87312" y="1041855"/>
                  <a:pt x="363082" y="1317625"/>
                  <a:pt x="703262" y="1317625"/>
                </a:cubicBezTo>
                <a:cubicBezTo>
                  <a:pt x="1043442" y="1317625"/>
                  <a:pt x="1319212" y="1041855"/>
                  <a:pt x="1319212" y="701675"/>
                </a:cubicBezTo>
                <a:cubicBezTo>
                  <a:pt x="1319212" y="361495"/>
                  <a:pt x="1043442" y="85725"/>
                  <a:pt x="703262" y="85725"/>
                </a:cubicBezTo>
                <a:close/>
                <a:moveTo>
                  <a:pt x="702958" y="0"/>
                </a:moveTo>
                <a:cubicBezTo>
                  <a:pt x="1091595" y="0"/>
                  <a:pt x="1406525" y="313893"/>
                  <a:pt x="1406525" y="702001"/>
                </a:cubicBezTo>
                <a:cubicBezTo>
                  <a:pt x="1406525" y="1007377"/>
                  <a:pt x="1210988" y="1267129"/>
                  <a:pt x="938699" y="1363852"/>
                </a:cubicBezTo>
                <a:cubicBezTo>
                  <a:pt x="938699" y="1364460"/>
                  <a:pt x="938699" y="1365069"/>
                  <a:pt x="938699" y="1365677"/>
                </a:cubicBezTo>
                <a:cubicBezTo>
                  <a:pt x="938699" y="1410693"/>
                  <a:pt x="836362" y="1447800"/>
                  <a:pt x="709659" y="1447800"/>
                </a:cubicBezTo>
                <a:cubicBezTo>
                  <a:pt x="586001" y="1447800"/>
                  <a:pt x="485492" y="1412518"/>
                  <a:pt x="481228" y="1368110"/>
                </a:cubicBezTo>
                <a:cubicBezTo>
                  <a:pt x="201628" y="1275646"/>
                  <a:pt x="0" y="1012244"/>
                  <a:pt x="0" y="702001"/>
                </a:cubicBezTo>
                <a:cubicBezTo>
                  <a:pt x="0" y="313893"/>
                  <a:pt x="314930" y="0"/>
                  <a:pt x="702958" y="0"/>
                </a:cubicBezTo>
                <a:close/>
              </a:path>
            </a:pathLst>
          </a:custGeom>
          <a:solidFill>
            <a:schemeClr val="bg1">
              <a:alpha val="50000"/>
            </a:schemeClr>
          </a:solidFill>
          <a:ln w="3175" cap="flat">
            <a:noFill/>
            <a:prstDash val="solid"/>
            <a:miter lim="800000"/>
          </a:ln>
        </p:spPr>
        <p:txBody>
          <a:bodyPr vert="horz" wrap="square" lIns="121903" tIns="60952" rIns="121903" bIns="60952" numCol="1" anchor="t" anchorCtr="0" compatLnSpc="1">
            <a:noAutofit/>
          </a:bodyPr>
          <a:lstStyle/>
          <a:p>
            <a:endParaRPr lang="en-US" sz="2135" dirty="0">
              <a:solidFill>
                <a:schemeClr val="bg1"/>
              </a:solidFill>
              <a:cs typeface="+mn-ea"/>
              <a:sym typeface="+mn-lt"/>
            </a:endParaRPr>
          </a:p>
        </p:txBody>
      </p:sp>
      <p:sp>
        <p:nvSpPr>
          <p:cNvPr id="41" name="TextBox 18"/>
          <p:cNvSpPr txBox="1"/>
          <p:nvPr/>
        </p:nvSpPr>
        <p:spPr>
          <a:xfrm flipH="1">
            <a:off x="1242483" y="2257768"/>
            <a:ext cx="1415772" cy="461665"/>
          </a:xfrm>
          <a:prstGeom prst="rect">
            <a:avLst/>
          </a:prstGeom>
          <a:noFill/>
        </p:spPr>
        <p:txBody>
          <a:bodyPr wrap="none" rtlCol="0">
            <a:spAutoFit/>
          </a:bodyPr>
          <a:lstStyle/>
          <a:p>
            <a:pPr lvl="0"/>
            <a:r>
              <a:rPr lang="zh-CN" altLang="en-US" sz="2400" dirty="0">
                <a:solidFill>
                  <a:schemeClr val="bg1"/>
                </a:solidFill>
                <a:cs typeface="+mn-ea"/>
                <a:sym typeface="+mn-lt"/>
              </a:rPr>
              <a:t>输入标题</a:t>
            </a:r>
          </a:p>
        </p:txBody>
      </p:sp>
      <p:sp>
        <p:nvSpPr>
          <p:cNvPr id="42" name="Rectangle 70"/>
          <p:cNvSpPr/>
          <p:nvPr/>
        </p:nvSpPr>
        <p:spPr>
          <a:xfrm>
            <a:off x="1231588" y="2676028"/>
            <a:ext cx="2579915" cy="738664"/>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43" name="TextBox 18"/>
          <p:cNvSpPr txBox="1"/>
          <p:nvPr/>
        </p:nvSpPr>
        <p:spPr>
          <a:xfrm flipH="1">
            <a:off x="1242483" y="4313380"/>
            <a:ext cx="1415772" cy="461665"/>
          </a:xfrm>
          <a:prstGeom prst="rect">
            <a:avLst/>
          </a:prstGeom>
          <a:noFill/>
        </p:spPr>
        <p:txBody>
          <a:bodyPr wrap="none" rtlCol="0">
            <a:spAutoFit/>
          </a:bodyPr>
          <a:lstStyle/>
          <a:p>
            <a:pPr lvl="0"/>
            <a:r>
              <a:rPr lang="zh-CN" altLang="en-US" sz="2400" dirty="0">
                <a:solidFill>
                  <a:schemeClr val="bg1"/>
                </a:solidFill>
                <a:cs typeface="+mn-ea"/>
                <a:sym typeface="+mn-lt"/>
              </a:rPr>
              <a:t>输入标题</a:t>
            </a:r>
          </a:p>
        </p:txBody>
      </p:sp>
      <p:sp>
        <p:nvSpPr>
          <p:cNvPr id="44" name="Rectangle 70"/>
          <p:cNvSpPr/>
          <p:nvPr/>
        </p:nvSpPr>
        <p:spPr>
          <a:xfrm>
            <a:off x="1231588" y="4731640"/>
            <a:ext cx="2579915" cy="738664"/>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45" name="TextBox 18"/>
          <p:cNvSpPr txBox="1"/>
          <p:nvPr/>
        </p:nvSpPr>
        <p:spPr>
          <a:xfrm flipH="1">
            <a:off x="8894111" y="2300706"/>
            <a:ext cx="1415772" cy="461665"/>
          </a:xfrm>
          <a:prstGeom prst="rect">
            <a:avLst/>
          </a:prstGeom>
          <a:noFill/>
        </p:spPr>
        <p:txBody>
          <a:bodyPr wrap="none" rtlCol="0">
            <a:spAutoFit/>
          </a:bodyPr>
          <a:lstStyle/>
          <a:p>
            <a:pPr lvl="0"/>
            <a:r>
              <a:rPr lang="zh-CN" altLang="en-US" sz="2400" dirty="0">
                <a:solidFill>
                  <a:schemeClr val="bg1"/>
                </a:solidFill>
                <a:cs typeface="+mn-ea"/>
                <a:sym typeface="+mn-lt"/>
              </a:rPr>
              <a:t>输入标题</a:t>
            </a:r>
          </a:p>
        </p:txBody>
      </p:sp>
      <p:sp>
        <p:nvSpPr>
          <p:cNvPr id="46" name="Rectangle 70"/>
          <p:cNvSpPr/>
          <p:nvPr/>
        </p:nvSpPr>
        <p:spPr>
          <a:xfrm>
            <a:off x="8883216" y="2718966"/>
            <a:ext cx="2579915" cy="738664"/>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47" name="TextBox 18"/>
          <p:cNvSpPr txBox="1"/>
          <p:nvPr/>
        </p:nvSpPr>
        <p:spPr>
          <a:xfrm flipH="1">
            <a:off x="8894111" y="4356318"/>
            <a:ext cx="1415772" cy="461665"/>
          </a:xfrm>
          <a:prstGeom prst="rect">
            <a:avLst/>
          </a:prstGeom>
          <a:noFill/>
        </p:spPr>
        <p:txBody>
          <a:bodyPr wrap="none" rtlCol="0">
            <a:spAutoFit/>
          </a:bodyPr>
          <a:lstStyle/>
          <a:p>
            <a:pPr lvl="0"/>
            <a:r>
              <a:rPr lang="zh-CN" altLang="en-US" sz="2400" dirty="0">
                <a:solidFill>
                  <a:schemeClr val="bg1"/>
                </a:solidFill>
                <a:cs typeface="+mn-ea"/>
                <a:sym typeface="+mn-lt"/>
              </a:rPr>
              <a:t>输入标题</a:t>
            </a:r>
          </a:p>
        </p:txBody>
      </p:sp>
      <p:sp>
        <p:nvSpPr>
          <p:cNvPr id="48" name="Rectangle 70"/>
          <p:cNvSpPr/>
          <p:nvPr/>
        </p:nvSpPr>
        <p:spPr>
          <a:xfrm>
            <a:off x="8883216" y="4774578"/>
            <a:ext cx="2579915" cy="738664"/>
          </a:xfrm>
          <a:prstGeom prst="rect">
            <a:avLst/>
          </a:prstGeom>
        </p:spPr>
        <p:txBody>
          <a:bodyPr wrap="square">
            <a:spAutoFit/>
          </a:bodyPr>
          <a:lstStyle/>
          <a:p>
            <a:r>
              <a:rPr lang="id-ID" sz="1400" dirty="0">
                <a:solidFill>
                  <a:schemeClr val="bg1"/>
                </a:solidFill>
                <a:cs typeface="+mn-ea"/>
                <a:sym typeface="+mn-lt"/>
              </a:rPr>
              <a:t>Suitable for all categories business and personal presentation</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42"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anim calcmode="lin" valueType="num">
                                      <p:cBhvr>
                                        <p:cTn id="116" dur="1000" fill="hold"/>
                                        <p:tgtEl>
                                          <p:spTgt spid="37"/>
                                        </p:tgtEl>
                                        <p:attrNameLst>
                                          <p:attrName>ppt_x</p:attrName>
                                        </p:attrNameLst>
                                      </p:cBhvr>
                                      <p:tavLst>
                                        <p:tav tm="0">
                                          <p:val>
                                            <p:strVal val="#ppt_x"/>
                                          </p:val>
                                        </p:tav>
                                        <p:tav tm="100000">
                                          <p:val>
                                            <p:strVal val="#ppt_x"/>
                                          </p:val>
                                        </p:tav>
                                      </p:tavLst>
                                    </p:anim>
                                    <p:anim calcmode="lin" valueType="num">
                                      <p:cBhvr>
                                        <p:cTn id="117" dur="1000" fill="hold"/>
                                        <p:tgtEl>
                                          <p:spTgt spid="37"/>
                                        </p:tgtEl>
                                        <p:attrNameLst>
                                          <p:attrName>ppt_y</p:attrName>
                                        </p:attrNameLst>
                                      </p:cBhvr>
                                      <p:tavLst>
                                        <p:tav tm="0">
                                          <p:val>
                                            <p:strVal val="#ppt_y+.1"/>
                                          </p:val>
                                        </p:tav>
                                        <p:tav tm="100000">
                                          <p:val>
                                            <p:strVal val="#ppt_y"/>
                                          </p:val>
                                        </p:tav>
                                      </p:tavLst>
                                    </p:anim>
                                  </p:childTnLst>
                                </p:cTn>
                              </p:par>
                            </p:childTnLst>
                          </p:cTn>
                        </p:par>
                        <p:par>
                          <p:cTn id="118" fill="hold">
                            <p:stCondLst>
                              <p:cond delay="19000"/>
                            </p:stCondLst>
                            <p:childTnLst>
                              <p:par>
                                <p:cTn id="119" presetID="42"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1000"/>
                                        <p:tgtEl>
                                          <p:spTgt spid="38"/>
                                        </p:tgtEl>
                                      </p:cBhvr>
                                    </p:animEffect>
                                    <p:anim calcmode="lin" valueType="num">
                                      <p:cBhvr>
                                        <p:cTn id="122" dur="1000" fill="hold"/>
                                        <p:tgtEl>
                                          <p:spTgt spid="38"/>
                                        </p:tgtEl>
                                        <p:attrNameLst>
                                          <p:attrName>ppt_x</p:attrName>
                                        </p:attrNameLst>
                                      </p:cBhvr>
                                      <p:tavLst>
                                        <p:tav tm="0">
                                          <p:val>
                                            <p:strVal val="#ppt_x"/>
                                          </p:val>
                                        </p:tav>
                                        <p:tav tm="100000">
                                          <p:val>
                                            <p:strVal val="#ppt_x"/>
                                          </p:val>
                                        </p:tav>
                                      </p:tavLst>
                                    </p:anim>
                                    <p:anim calcmode="lin" valueType="num">
                                      <p:cBhvr>
                                        <p:cTn id="123" dur="1000" fill="hold"/>
                                        <p:tgtEl>
                                          <p:spTgt spid="38"/>
                                        </p:tgtEl>
                                        <p:attrNameLst>
                                          <p:attrName>ppt_y</p:attrName>
                                        </p:attrNameLst>
                                      </p:cBhvr>
                                      <p:tavLst>
                                        <p:tav tm="0">
                                          <p:val>
                                            <p:strVal val="#ppt_y+.1"/>
                                          </p:val>
                                        </p:tav>
                                        <p:tav tm="100000">
                                          <p:val>
                                            <p:strVal val="#ppt_y"/>
                                          </p:val>
                                        </p:tav>
                                      </p:tavLst>
                                    </p:anim>
                                  </p:childTnLst>
                                </p:cTn>
                              </p:par>
                            </p:childTnLst>
                          </p:cTn>
                        </p:par>
                        <p:par>
                          <p:cTn id="124" fill="hold">
                            <p:stCondLst>
                              <p:cond delay="20000"/>
                            </p:stCondLst>
                            <p:childTnLst>
                              <p:par>
                                <p:cTn id="125" presetID="42" presetClass="entr" presetSubtype="0" fill="hold" grpId="0"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1000"/>
                                        <p:tgtEl>
                                          <p:spTgt spid="39"/>
                                        </p:tgtEl>
                                      </p:cBhvr>
                                    </p:animEffect>
                                    <p:anim calcmode="lin" valueType="num">
                                      <p:cBhvr>
                                        <p:cTn id="128" dur="1000" fill="hold"/>
                                        <p:tgtEl>
                                          <p:spTgt spid="39"/>
                                        </p:tgtEl>
                                        <p:attrNameLst>
                                          <p:attrName>ppt_x</p:attrName>
                                        </p:attrNameLst>
                                      </p:cBhvr>
                                      <p:tavLst>
                                        <p:tav tm="0">
                                          <p:val>
                                            <p:strVal val="#ppt_x"/>
                                          </p:val>
                                        </p:tav>
                                        <p:tav tm="100000">
                                          <p:val>
                                            <p:strVal val="#ppt_x"/>
                                          </p:val>
                                        </p:tav>
                                      </p:tavLst>
                                    </p:anim>
                                    <p:anim calcmode="lin" valueType="num">
                                      <p:cBhvr>
                                        <p:cTn id="129" dur="1000" fill="hold"/>
                                        <p:tgtEl>
                                          <p:spTgt spid="39"/>
                                        </p:tgtEl>
                                        <p:attrNameLst>
                                          <p:attrName>ppt_y</p:attrName>
                                        </p:attrNameLst>
                                      </p:cBhvr>
                                      <p:tavLst>
                                        <p:tav tm="0">
                                          <p:val>
                                            <p:strVal val="#ppt_y+.1"/>
                                          </p:val>
                                        </p:tav>
                                        <p:tav tm="100000">
                                          <p:val>
                                            <p:strVal val="#ppt_y"/>
                                          </p:val>
                                        </p:tav>
                                      </p:tavLst>
                                    </p:anim>
                                  </p:childTnLst>
                                </p:cTn>
                              </p:par>
                            </p:childTnLst>
                          </p:cTn>
                        </p:par>
                        <p:par>
                          <p:cTn id="130" fill="hold">
                            <p:stCondLst>
                              <p:cond delay="21000"/>
                            </p:stCondLst>
                            <p:childTnLst>
                              <p:par>
                                <p:cTn id="131" presetID="42" presetClass="entr" presetSubtype="0"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par>
                                <p:cTn id="136" presetID="10"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fade">
                                      <p:cBhvr>
                                        <p:cTn id="141" dur="500"/>
                                        <p:tgtEl>
                                          <p:spTgt spid="4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6" grpId="0" bldLvl="0" animBg="1"/>
      <p:bldP spid="17" grpId="0" bldLvl="0" animBg="1"/>
      <p:bldP spid="37" grpId="0" bldLvl="0" animBg="1"/>
      <p:bldP spid="38" grpId="0" bldLvl="0" animBg="1"/>
      <p:bldP spid="39" grpId="0" bldLvl="0" animBg="1"/>
      <p:bldP spid="40" grpId="0" bldLvl="0" animBg="1"/>
      <p:bldP spid="42" grpId="0"/>
      <p:bldP spid="44" grpId="0"/>
      <p:bldP spid="46"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sp>
        <p:nvSpPr>
          <p:cNvPr id="24" name="Freeform 26"/>
          <p:cNvSpPr>
            <a:spLocks noEditPoints="1"/>
          </p:cNvSpPr>
          <p:nvPr/>
        </p:nvSpPr>
        <p:spPr bwMode="auto">
          <a:xfrm>
            <a:off x="2434847" y="3162248"/>
            <a:ext cx="533504" cy="533504"/>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25" name="Freeform 26"/>
          <p:cNvSpPr>
            <a:spLocks noEditPoints="1"/>
          </p:cNvSpPr>
          <p:nvPr/>
        </p:nvSpPr>
        <p:spPr bwMode="auto">
          <a:xfrm>
            <a:off x="5829248" y="3162248"/>
            <a:ext cx="533504" cy="533504"/>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26" name="Freeform 26"/>
          <p:cNvSpPr>
            <a:spLocks noEditPoints="1"/>
          </p:cNvSpPr>
          <p:nvPr/>
        </p:nvSpPr>
        <p:spPr bwMode="auto">
          <a:xfrm>
            <a:off x="9281448" y="3183879"/>
            <a:ext cx="533504" cy="533504"/>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lumMod val="75000"/>
                  <a:lumOff val="25000"/>
                </a:schemeClr>
              </a:solidFill>
              <a:cs typeface="+mn-ea"/>
              <a:sym typeface="+mn-lt"/>
            </a:endParaRPr>
          </a:p>
        </p:txBody>
      </p:sp>
      <p:sp>
        <p:nvSpPr>
          <p:cNvPr id="27" name="Rectangle 51"/>
          <p:cNvSpPr/>
          <p:nvPr/>
        </p:nvSpPr>
        <p:spPr>
          <a:xfrm>
            <a:off x="1632154" y="1398005"/>
            <a:ext cx="8927692" cy="1061829"/>
          </a:xfrm>
          <a:prstGeom prst="rect">
            <a:avLst/>
          </a:prstGeom>
        </p:spPr>
        <p:txBody>
          <a:bodyPr wrap="square">
            <a:spAutoFit/>
          </a:bodyPr>
          <a:lstStyle/>
          <a:p>
            <a:pPr algn="ctr" defTabSz="1828800" rtl="0">
              <a:lnSpc>
                <a:spcPct val="150000"/>
              </a:lnSpc>
              <a:buClr>
                <a:srgbClr val="E24848"/>
              </a:buClr>
              <a:defRPr/>
            </a:pPr>
            <a:r>
              <a:rPr lang="en-US" sz="1400" kern="1200" noProof="1">
                <a:solidFill>
                  <a:schemeClr val="bg1"/>
                </a:solidFill>
                <a:cs typeface="+mn-ea"/>
                <a:sym typeface="+mn-lt"/>
              </a:rPr>
              <a:t>Lorem ipsum dolor sit amet, consectetur adipiscing elit. Nulla imperdiet volutpat dui at fermentum. Aliquam erat volutpat. Aenean lacinia lacus aliquet ante mollis, sollicitudin tempor tortor aliquam. Nulla facilisi. </a:t>
            </a:r>
          </a:p>
        </p:txBody>
      </p:sp>
      <p:sp>
        <p:nvSpPr>
          <p:cNvPr id="28" name="Google Shape;86;p19"/>
          <p:cNvSpPr txBox="1"/>
          <p:nvPr/>
        </p:nvSpPr>
        <p:spPr>
          <a:xfrm>
            <a:off x="1379390" y="4171652"/>
            <a:ext cx="2528820"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29" name="文本框 28"/>
          <p:cNvSpPr txBox="1"/>
          <p:nvPr/>
        </p:nvSpPr>
        <p:spPr>
          <a:xfrm>
            <a:off x="1425297" y="4643395"/>
            <a:ext cx="2528820" cy="13469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30" name="Google Shape;86;p19"/>
          <p:cNvSpPr txBox="1"/>
          <p:nvPr/>
        </p:nvSpPr>
        <p:spPr>
          <a:xfrm>
            <a:off x="4805100" y="4184333"/>
            <a:ext cx="2528820"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31" name="文本框 30"/>
          <p:cNvSpPr txBox="1"/>
          <p:nvPr/>
        </p:nvSpPr>
        <p:spPr>
          <a:xfrm>
            <a:off x="4851007" y="4656076"/>
            <a:ext cx="2528820" cy="13469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32" name="Google Shape;86;p19"/>
          <p:cNvSpPr txBox="1"/>
          <p:nvPr/>
        </p:nvSpPr>
        <p:spPr>
          <a:xfrm>
            <a:off x="8237883" y="4184333"/>
            <a:ext cx="2528820"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33" name="文本框 32"/>
          <p:cNvSpPr txBox="1"/>
          <p:nvPr/>
        </p:nvSpPr>
        <p:spPr>
          <a:xfrm>
            <a:off x="8283790" y="4656076"/>
            <a:ext cx="2528820" cy="13469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cxnSp>
        <p:nvCxnSpPr>
          <p:cNvPr id="34" name="直接连接符 33"/>
          <p:cNvCxnSpPr/>
          <p:nvPr/>
        </p:nvCxnSpPr>
        <p:spPr>
          <a:xfrm>
            <a:off x="4424516" y="3162248"/>
            <a:ext cx="0" cy="2722358"/>
          </a:xfrm>
          <a:prstGeom prst="line">
            <a:avLst/>
          </a:prstGeom>
          <a:ln>
            <a:solidFill>
              <a:srgbClr val="D0E1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890388" y="3162248"/>
            <a:ext cx="0" cy="2722358"/>
          </a:xfrm>
          <a:prstGeom prst="line">
            <a:avLst/>
          </a:prstGeom>
          <a:ln>
            <a:solidFill>
              <a:srgbClr val="D0E1EB"/>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ppt_y</p:attrName>
                                        </p:attrNameLst>
                                      </p:cBhvr>
                                      <p:tavLst>
                                        <p:tav tm="0">
                                          <p:val>
                                            <p:strVal val="#ppt_y+#ppt_h*1.125000"/>
                                          </p:val>
                                        </p:tav>
                                        <p:tav tm="100000">
                                          <p:val>
                                            <p:strVal val="#ppt_y"/>
                                          </p:val>
                                        </p:tav>
                                      </p:tavLst>
                                    </p:anim>
                                    <p:animEffect transition="in" filter="wipe(up)">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500"/>
                            </p:stCondLst>
                            <p:childTnLst>
                              <p:par>
                                <p:cTn id="40" presetID="1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p:tgtEl>
                                          <p:spTgt spid="31"/>
                                        </p:tgtEl>
                                        <p:attrNameLst>
                                          <p:attrName>ppt_y</p:attrName>
                                        </p:attrNameLst>
                                      </p:cBhvr>
                                      <p:tavLst>
                                        <p:tav tm="0">
                                          <p:val>
                                            <p:strVal val="#ppt_y+#ppt_h*1.125000"/>
                                          </p:val>
                                        </p:tav>
                                        <p:tav tm="100000">
                                          <p:val>
                                            <p:strVal val="#ppt_y"/>
                                          </p:val>
                                        </p:tav>
                                      </p:tavLst>
                                    </p:anim>
                                    <p:animEffect transition="in" filter="wipe(up)">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500"/>
                            </p:stCondLst>
                            <p:childTnLst>
                              <p:par>
                                <p:cTn id="50" presetID="12" presetClass="entr" presetSubtype="4"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ppt_y</p:attrName>
                                        </p:attrNameLst>
                                      </p:cBhvr>
                                      <p:tavLst>
                                        <p:tav tm="0">
                                          <p:val>
                                            <p:strVal val="#ppt_y+#ppt_h*1.125000"/>
                                          </p:val>
                                        </p:tav>
                                        <p:tav tm="100000">
                                          <p:val>
                                            <p:strVal val="#ppt_y"/>
                                          </p:val>
                                        </p:tav>
                                      </p:tavLst>
                                    </p:anim>
                                    <p:animEffect transition="in" filter="wipe(up)">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p:bldP spid="28" grpId="0"/>
      <p:bldP spid="29" grpId="0" bldLvl="0"/>
      <p:bldP spid="30" grpId="0"/>
      <p:bldP spid="31" grpId="0" bldLvl="0"/>
      <p:bldP spid="32" grpId="0"/>
      <p:bldP spid="33"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screen"/>
          <a:srcRect/>
          <a:stretch>
            <a:fillRect/>
          </a:stretch>
        </p:blipFill>
        <p:spPr>
          <a:xfrm flipH="1">
            <a:off x="6849373" y="0"/>
            <a:ext cx="5342626" cy="6858000"/>
          </a:xfrm>
          <a:prstGeom prst="rect">
            <a:avLst/>
          </a:prstGeom>
        </p:spPr>
      </p:pic>
      <p:sp>
        <p:nvSpPr>
          <p:cNvPr id="20" name="TextBox 17"/>
          <p:cNvSpPr txBox="1"/>
          <p:nvPr/>
        </p:nvSpPr>
        <p:spPr>
          <a:xfrm>
            <a:off x="1779824" y="2118208"/>
            <a:ext cx="2859750" cy="830997"/>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21" name="Rectangle 18"/>
          <p:cNvSpPr/>
          <p:nvPr/>
        </p:nvSpPr>
        <p:spPr>
          <a:xfrm>
            <a:off x="1779824" y="1524821"/>
            <a:ext cx="1134110" cy="461665"/>
          </a:xfrm>
          <a:prstGeom prst="rect">
            <a:avLst/>
          </a:prstGeom>
        </p:spPr>
        <p:txBody>
          <a:bodyPr wrap="square">
            <a:spAutoFit/>
          </a:bodyPr>
          <a:lstStyle/>
          <a:p>
            <a:pPr algn="l" defTabSz="1828800" rtl="0"/>
            <a:r>
              <a:rPr lang="en-US" sz="2400" b="1" kern="1200" dirty="0">
                <a:solidFill>
                  <a:schemeClr val="bg1"/>
                </a:solidFill>
                <a:cs typeface="+mn-ea"/>
                <a:sym typeface="+mn-lt"/>
              </a:rPr>
              <a:t>2010</a:t>
            </a:r>
          </a:p>
        </p:txBody>
      </p:sp>
      <p:sp>
        <p:nvSpPr>
          <p:cNvPr id="23" name="TextBox 17"/>
          <p:cNvSpPr txBox="1"/>
          <p:nvPr/>
        </p:nvSpPr>
        <p:spPr>
          <a:xfrm>
            <a:off x="5767301" y="2118208"/>
            <a:ext cx="2859750" cy="830997"/>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24" name="Rectangle 18"/>
          <p:cNvSpPr/>
          <p:nvPr/>
        </p:nvSpPr>
        <p:spPr>
          <a:xfrm>
            <a:off x="5767301" y="1524821"/>
            <a:ext cx="1134110" cy="461665"/>
          </a:xfrm>
          <a:prstGeom prst="rect">
            <a:avLst/>
          </a:prstGeom>
        </p:spPr>
        <p:txBody>
          <a:bodyPr wrap="square">
            <a:spAutoFit/>
          </a:bodyPr>
          <a:lstStyle/>
          <a:p>
            <a:pPr algn="l" defTabSz="1828800" rtl="0"/>
            <a:r>
              <a:rPr lang="en-US" sz="2400" b="1" kern="1200" dirty="0">
                <a:solidFill>
                  <a:schemeClr val="bg1"/>
                </a:solidFill>
                <a:cs typeface="+mn-ea"/>
                <a:sym typeface="+mn-lt"/>
              </a:rPr>
              <a:t>2012</a:t>
            </a:r>
          </a:p>
        </p:txBody>
      </p:sp>
      <p:sp>
        <p:nvSpPr>
          <p:cNvPr id="26" name="TextBox 17"/>
          <p:cNvSpPr txBox="1"/>
          <p:nvPr/>
        </p:nvSpPr>
        <p:spPr>
          <a:xfrm>
            <a:off x="1779824" y="4617571"/>
            <a:ext cx="2859750" cy="830997"/>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27" name="Rectangle 18"/>
          <p:cNvSpPr/>
          <p:nvPr/>
        </p:nvSpPr>
        <p:spPr>
          <a:xfrm>
            <a:off x="1779824" y="4024184"/>
            <a:ext cx="1134110" cy="461665"/>
          </a:xfrm>
          <a:prstGeom prst="rect">
            <a:avLst/>
          </a:prstGeom>
        </p:spPr>
        <p:txBody>
          <a:bodyPr wrap="square">
            <a:spAutoFit/>
          </a:bodyPr>
          <a:lstStyle/>
          <a:p>
            <a:pPr algn="l" defTabSz="1828800" rtl="0"/>
            <a:r>
              <a:rPr lang="en-US" sz="2400" b="1" kern="1200" dirty="0" smtClean="0">
                <a:solidFill>
                  <a:schemeClr val="bg1"/>
                </a:solidFill>
                <a:cs typeface="+mn-ea"/>
                <a:sym typeface="+mn-lt"/>
              </a:rPr>
              <a:t>2022</a:t>
            </a:r>
            <a:endParaRPr lang="en-US" sz="2400" b="1" kern="1200" dirty="0">
              <a:solidFill>
                <a:schemeClr val="bg1"/>
              </a:solidFill>
              <a:cs typeface="+mn-ea"/>
              <a:sym typeface="+mn-lt"/>
            </a:endParaRPr>
          </a:p>
        </p:txBody>
      </p:sp>
      <p:sp>
        <p:nvSpPr>
          <p:cNvPr id="29" name="TextBox 17"/>
          <p:cNvSpPr txBox="1"/>
          <p:nvPr/>
        </p:nvSpPr>
        <p:spPr>
          <a:xfrm>
            <a:off x="5767301" y="4617571"/>
            <a:ext cx="2859750" cy="830997"/>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0" name="Rectangle 18"/>
          <p:cNvSpPr/>
          <p:nvPr/>
        </p:nvSpPr>
        <p:spPr>
          <a:xfrm>
            <a:off x="5767301" y="4024184"/>
            <a:ext cx="1134110" cy="461665"/>
          </a:xfrm>
          <a:prstGeom prst="rect">
            <a:avLst/>
          </a:prstGeom>
        </p:spPr>
        <p:txBody>
          <a:bodyPr wrap="square">
            <a:spAutoFit/>
          </a:bodyPr>
          <a:lstStyle/>
          <a:p>
            <a:pPr algn="l" defTabSz="1828800" rtl="0"/>
            <a:r>
              <a:rPr lang="en-US" sz="2400" b="1" kern="1200" dirty="0" smtClean="0">
                <a:solidFill>
                  <a:schemeClr val="bg1"/>
                </a:solidFill>
                <a:cs typeface="+mn-ea"/>
                <a:sym typeface="+mn-lt"/>
              </a:rPr>
              <a:t>20XX</a:t>
            </a:r>
            <a:endParaRPr lang="en-US" sz="2400" b="1" kern="1200" dirty="0">
              <a:solidFill>
                <a:schemeClr val="bg1"/>
              </a:solidFill>
              <a:cs typeface="+mn-ea"/>
              <a:sym typeface="+mn-lt"/>
            </a:endParaRPr>
          </a:p>
        </p:txBody>
      </p:sp>
      <p:sp>
        <p:nvSpPr>
          <p:cNvPr id="2" name="矩形 1"/>
          <p:cNvSpPr/>
          <p:nvPr/>
        </p:nvSpPr>
        <p:spPr>
          <a:xfrm>
            <a:off x="1474839" y="1637071"/>
            <a:ext cx="117987" cy="707923"/>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5528265" y="1637071"/>
            <a:ext cx="117987" cy="707923"/>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1489587" y="4131887"/>
            <a:ext cx="117987" cy="707923"/>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5543013" y="4131887"/>
            <a:ext cx="117987" cy="707923"/>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srcRect/>
          <a:stretch>
            <a:fillRect/>
          </a:stretch>
        </p:blipFill>
        <p:spPr>
          <a:xfrm rot="16200000">
            <a:off x="4034650" y="3699266"/>
            <a:ext cx="3942414" cy="3942414"/>
          </a:xfrm>
          <a:prstGeom prst="ellipse">
            <a:avLst/>
          </a:prstGeom>
        </p:spPr>
      </p:pic>
      <p:sp>
        <p:nvSpPr>
          <p:cNvPr id="4" name="椭圆 3"/>
          <p:cNvSpPr/>
          <p:nvPr/>
        </p:nvSpPr>
        <p:spPr>
          <a:xfrm>
            <a:off x="3332350" y="4690490"/>
            <a:ext cx="848658" cy="848658"/>
          </a:xfrm>
          <a:prstGeom prst="ellipse">
            <a:avLst/>
          </a:prstGeom>
          <a:no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562565" y="3461752"/>
            <a:ext cx="848658" cy="848658"/>
          </a:xfrm>
          <a:prstGeom prst="ellipse">
            <a:avLst/>
          </a:prstGeom>
          <a:no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6711714" y="3471693"/>
            <a:ext cx="848658" cy="848658"/>
          </a:xfrm>
          <a:prstGeom prst="ellipse">
            <a:avLst/>
          </a:prstGeom>
          <a:no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7950789" y="4690490"/>
            <a:ext cx="848658" cy="848658"/>
          </a:xfrm>
          <a:prstGeom prst="ellipse">
            <a:avLst/>
          </a:prstGeom>
          <a:noFill/>
          <a:ln>
            <a:solidFill>
              <a:srgbClr val="D0E1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3569421" y="4791653"/>
            <a:ext cx="461986" cy="646331"/>
          </a:xfrm>
          <a:prstGeom prst="rect">
            <a:avLst/>
          </a:prstGeom>
          <a:noFill/>
        </p:spPr>
        <p:txBody>
          <a:bodyPr wrap="none" rtlCol="0">
            <a:spAutoFit/>
          </a:bodyPr>
          <a:lstStyle/>
          <a:p>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sp>
        <p:nvSpPr>
          <p:cNvPr id="9" name="TextBox 7"/>
          <p:cNvSpPr txBox="1"/>
          <p:nvPr/>
        </p:nvSpPr>
        <p:spPr>
          <a:xfrm>
            <a:off x="4773493" y="3576166"/>
            <a:ext cx="354029" cy="646331"/>
          </a:xfrm>
          <a:prstGeom prst="rect">
            <a:avLst/>
          </a:prstGeom>
          <a:noFill/>
        </p:spPr>
        <p:txBody>
          <a:bodyPr wrap="square" rtlCol="0">
            <a:spAutoFit/>
          </a:bodyPr>
          <a:lstStyle/>
          <a:p>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sp>
        <p:nvSpPr>
          <p:cNvPr id="10" name="TextBox 7"/>
          <p:cNvSpPr txBox="1"/>
          <p:nvPr/>
        </p:nvSpPr>
        <p:spPr>
          <a:xfrm>
            <a:off x="6936450" y="3572856"/>
            <a:ext cx="354029" cy="646331"/>
          </a:xfrm>
          <a:prstGeom prst="rect">
            <a:avLst/>
          </a:prstGeom>
          <a:noFill/>
        </p:spPr>
        <p:txBody>
          <a:bodyPr wrap="square" rtlCol="0">
            <a:spAutoFit/>
          </a:bodyPr>
          <a:lstStyle/>
          <a:p>
            <a:r>
              <a:rPr lang="en-US" altLang="zh-CN" sz="3600" dirty="0">
                <a:solidFill>
                  <a:schemeClr val="bg1"/>
                </a:solidFill>
                <a:cs typeface="+mn-ea"/>
                <a:sym typeface="+mn-lt"/>
              </a:rPr>
              <a:t>3</a:t>
            </a:r>
            <a:endParaRPr lang="zh-CN" altLang="en-US" sz="3600" dirty="0">
              <a:solidFill>
                <a:schemeClr val="bg1"/>
              </a:solidFill>
              <a:cs typeface="+mn-ea"/>
              <a:sym typeface="+mn-lt"/>
            </a:endParaRPr>
          </a:p>
        </p:txBody>
      </p:sp>
      <p:sp>
        <p:nvSpPr>
          <p:cNvPr id="11" name="TextBox 7"/>
          <p:cNvSpPr txBox="1"/>
          <p:nvPr/>
        </p:nvSpPr>
        <p:spPr>
          <a:xfrm>
            <a:off x="8157351" y="4803071"/>
            <a:ext cx="354029" cy="646331"/>
          </a:xfrm>
          <a:prstGeom prst="rect">
            <a:avLst/>
          </a:prstGeom>
          <a:noFill/>
        </p:spPr>
        <p:txBody>
          <a:bodyPr wrap="square" rtlCol="0">
            <a:spAutoFit/>
          </a:bodyPr>
          <a:lstStyle/>
          <a:p>
            <a:r>
              <a:rPr lang="en-US" altLang="zh-CN" sz="3600" dirty="0">
                <a:solidFill>
                  <a:schemeClr val="bg1"/>
                </a:solidFill>
                <a:cs typeface="+mn-ea"/>
                <a:sym typeface="+mn-lt"/>
              </a:rPr>
              <a:t>4</a:t>
            </a:r>
            <a:endParaRPr lang="zh-CN" altLang="en-US" sz="3600" dirty="0">
              <a:solidFill>
                <a:schemeClr val="bg1"/>
              </a:solidFill>
              <a:cs typeface="+mn-ea"/>
              <a:sym typeface="+mn-lt"/>
            </a:endParaRPr>
          </a:p>
        </p:txBody>
      </p:sp>
      <p:sp>
        <p:nvSpPr>
          <p:cNvPr id="12" name="Google Shape;86;p19"/>
          <p:cNvSpPr txBox="1"/>
          <p:nvPr/>
        </p:nvSpPr>
        <p:spPr>
          <a:xfrm>
            <a:off x="8919803" y="3471693"/>
            <a:ext cx="2528820"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3" name="文本框 12"/>
          <p:cNvSpPr txBox="1"/>
          <p:nvPr/>
        </p:nvSpPr>
        <p:spPr>
          <a:xfrm>
            <a:off x="8952354" y="3886856"/>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14" name="Google Shape;86;p19"/>
          <p:cNvSpPr txBox="1"/>
          <p:nvPr/>
        </p:nvSpPr>
        <p:spPr>
          <a:xfrm>
            <a:off x="608955" y="3461752"/>
            <a:ext cx="2528820"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5" name="文本框 14"/>
          <p:cNvSpPr txBox="1"/>
          <p:nvPr/>
        </p:nvSpPr>
        <p:spPr>
          <a:xfrm>
            <a:off x="328261" y="3873227"/>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16" name="Google Shape;86;p19"/>
          <p:cNvSpPr txBox="1"/>
          <p:nvPr/>
        </p:nvSpPr>
        <p:spPr>
          <a:xfrm>
            <a:off x="3310995" y="1187527"/>
            <a:ext cx="2528820"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7" name="文本框 16"/>
          <p:cNvSpPr txBox="1"/>
          <p:nvPr/>
        </p:nvSpPr>
        <p:spPr>
          <a:xfrm>
            <a:off x="3227661" y="1657198"/>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18" name="Google Shape;86;p19"/>
          <p:cNvSpPr txBox="1"/>
          <p:nvPr/>
        </p:nvSpPr>
        <p:spPr>
          <a:xfrm>
            <a:off x="6173931" y="1187527"/>
            <a:ext cx="2528820"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9" name="文本框 18"/>
          <p:cNvSpPr txBox="1"/>
          <p:nvPr/>
        </p:nvSpPr>
        <p:spPr>
          <a:xfrm>
            <a:off x="6090597" y="1657198"/>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p:bldP spid="14" grpId="0"/>
      <p:bldP spid="15" grpId="0" bldLvl="0"/>
      <p:bldP spid="16" grpId="0"/>
      <p:bldP spid="17" grpId="0" bldLvl="0"/>
      <p:bldP spid="18" grpId="0"/>
      <p:bldP spid="19"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pic>
        <p:nvPicPr>
          <p:cNvPr id="4" name="图片 3"/>
          <p:cNvPicPr>
            <a:picLocks noChangeAspect="1"/>
          </p:cNvPicPr>
          <p:nvPr/>
        </p:nvPicPr>
        <p:blipFill rotWithShape="1">
          <a:blip r:embed="rId2" cstate="screen"/>
          <a:srcRect/>
          <a:stretch>
            <a:fillRect/>
          </a:stretch>
        </p:blipFill>
        <p:spPr>
          <a:xfrm rot="16200000">
            <a:off x="4381499" y="-952500"/>
            <a:ext cx="3429001" cy="12192000"/>
          </a:xfrm>
          <a:prstGeom prst="rect">
            <a:avLst/>
          </a:prstGeom>
        </p:spPr>
      </p:pic>
      <p:sp>
        <p:nvSpPr>
          <p:cNvPr id="5" name="Google Shape;86;p19"/>
          <p:cNvSpPr txBox="1"/>
          <p:nvPr/>
        </p:nvSpPr>
        <p:spPr>
          <a:xfrm>
            <a:off x="1230988" y="2225339"/>
            <a:ext cx="444773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bg1"/>
                </a:solidFill>
                <a:cs typeface="+mn-ea"/>
                <a:sym typeface="+mn-lt"/>
              </a:rPr>
              <a:t>YOUR TITLE HERE</a:t>
            </a:r>
            <a:endParaRPr sz="3200" b="1" i="0" u="none" strike="noStrike" cap="none" dirty="0">
              <a:solidFill>
                <a:schemeClr val="bg1"/>
              </a:solidFill>
              <a:cs typeface="+mn-ea"/>
              <a:sym typeface="+mn-lt"/>
            </a:endParaRPr>
          </a:p>
        </p:txBody>
      </p:sp>
      <p:sp>
        <p:nvSpPr>
          <p:cNvPr id="6" name="文本框 5"/>
          <p:cNvSpPr txBox="1"/>
          <p:nvPr/>
        </p:nvSpPr>
        <p:spPr>
          <a:xfrm>
            <a:off x="1230988" y="3088619"/>
            <a:ext cx="4447735" cy="18955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dirty="0">
                <a:solidFill>
                  <a:schemeClr val="bg1"/>
                </a:solidFill>
                <a:cs typeface="+mn-ea"/>
                <a:sym typeface="+mn-lt"/>
              </a:rPr>
              <a:t>Please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Please enter text here. Please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Please enter text here.</a:t>
            </a:r>
          </a:p>
        </p:txBody>
      </p:sp>
      <p:grpSp>
        <p:nvGrpSpPr>
          <p:cNvPr id="7" name="Shape 2644"/>
          <p:cNvGrpSpPr/>
          <p:nvPr/>
        </p:nvGrpSpPr>
        <p:grpSpPr>
          <a:xfrm>
            <a:off x="6674330" y="3227384"/>
            <a:ext cx="1236264" cy="1253338"/>
            <a:chOff x="6775082" y="5183208"/>
            <a:chExt cx="1954212" cy="1981199"/>
          </a:xfrm>
          <a:solidFill>
            <a:schemeClr val="bg1">
              <a:alpha val="35000"/>
            </a:schemeClr>
          </a:solidFill>
        </p:grpSpPr>
        <p:sp>
          <p:nvSpPr>
            <p:cNvPr id="8" name="Shape 2645"/>
            <p:cNvSpPr/>
            <p:nvPr/>
          </p:nvSpPr>
          <p:spPr>
            <a:xfrm>
              <a:off x="6775082" y="5183208"/>
              <a:ext cx="1954212" cy="1981199"/>
            </a:xfrm>
            <a:custGeom>
              <a:avLst/>
              <a:gdLst/>
              <a:ahLst/>
              <a:cxnLst/>
              <a:rect l="0" t="0" r="0" b="0"/>
              <a:pathLst>
                <a:path w="120000" h="120000" extrusionOk="0">
                  <a:moveTo>
                    <a:pt x="53969" y="26434"/>
                  </a:moveTo>
                  <a:lnTo>
                    <a:pt x="55699" y="26193"/>
                  </a:lnTo>
                  <a:lnTo>
                    <a:pt x="57429" y="26049"/>
                  </a:lnTo>
                  <a:lnTo>
                    <a:pt x="59183" y="26001"/>
                  </a:lnTo>
                  <a:lnTo>
                    <a:pt x="60889" y="26025"/>
                  </a:lnTo>
                  <a:lnTo>
                    <a:pt x="62619" y="26145"/>
                  </a:lnTo>
                  <a:lnTo>
                    <a:pt x="64300" y="26361"/>
                  </a:lnTo>
                  <a:lnTo>
                    <a:pt x="65957" y="26626"/>
                  </a:lnTo>
                  <a:lnTo>
                    <a:pt x="67589" y="26987"/>
                  </a:lnTo>
                  <a:lnTo>
                    <a:pt x="69222" y="27420"/>
                  </a:lnTo>
                  <a:lnTo>
                    <a:pt x="70781" y="27949"/>
                  </a:lnTo>
                  <a:lnTo>
                    <a:pt x="72341" y="28502"/>
                  </a:lnTo>
                  <a:lnTo>
                    <a:pt x="73851" y="29176"/>
                  </a:lnTo>
                  <a:lnTo>
                    <a:pt x="75338" y="29897"/>
                  </a:lnTo>
                  <a:lnTo>
                    <a:pt x="76800" y="30691"/>
                  </a:lnTo>
                  <a:lnTo>
                    <a:pt x="78164" y="31533"/>
                  </a:lnTo>
                  <a:lnTo>
                    <a:pt x="79553" y="32471"/>
                  </a:lnTo>
                  <a:lnTo>
                    <a:pt x="80844" y="33457"/>
                  </a:lnTo>
                  <a:lnTo>
                    <a:pt x="82136" y="34515"/>
                  </a:lnTo>
                  <a:lnTo>
                    <a:pt x="83305" y="35598"/>
                  </a:lnTo>
                  <a:lnTo>
                    <a:pt x="84475" y="36776"/>
                  </a:lnTo>
                  <a:lnTo>
                    <a:pt x="85571" y="38003"/>
                  </a:lnTo>
                  <a:lnTo>
                    <a:pt x="86643" y="39278"/>
                  </a:lnTo>
                  <a:lnTo>
                    <a:pt x="87618" y="40601"/>
                  </a:lnTo>
                  <a:lnTo>
                    <a:pt x="88544" y="41996"/>
                  </a:lnTo>
                  <a:lnTo>
                    <a:pt x="89396" y="43415"/>
                  </a:lnTo>
                  <a:lnTo>
                    <a:pt x="90176" y="44882"/>
                  </a:lnTo>
                  <a:lnTo>
                    <a:pt x="90883" y="46422"/>
                  </a:lnTo>
                  <a:lnTo>
                    <a:pt x="91516" y="47961"/>
                  </a:lnTo>
                  <a:lnTo>
                    <a:pt x="92101" y="49573"/>
                  </a:lnTo>
                  <a:lnTo>
                    <a:pt x="92564" y="51208"/>
                  </a:lnTo>
                  <a:lnTo>
                    <a:pt x="92978" y="52916"/>
                  </a:lnTo>
                  <a:lnTo>
                    <a:pt x="93319" y="54600"/>
                  </a:lnTo>
                  <a:lnTo>
                    <a:pt x="93539" y="56331"/>
                  </a:lnTo>
                  <a:lnTo>
                    <a:pt x="93685" y="58063"/>
                  </a:lnTo>
                  <a:lnTo>
                    <a:pt x="93734" y="59771"/>
                  </a:lnTo>
                  <a:lnTo>
                    <a:pt x="93709" y="61479"/>
                  </a:lnTo>
                  <a:lnTo>
                    <a:pt x="93587" y="63162"/>
                  </a:lnTo>
                  <a:lnTo>
                    <a:pt x="93392" y="64822"/>
                  </a:lnTo>
                  <a:lnTo>
                    <a:pt x="93100" y="66458"/>
                  </a:lnTo>
                  <a:lnTo>
                    <a:pt x="92735" y="68069"/>
                  </a:lnTo>
                  <a:lnTo>
                    <a:pt x="92296" y="69657"/>
                  </a:lnTo>
                  <a:lnTo>
                    <a:pt x="91809" y="71244"/>
                  </a:lnTo>
                  <a:lnTo>
                    <a:pt x="91200" y="72760"/>
                  </a:lnTo>
                  <a:lnTo>
                    <a:pt x="90517" y="74275"/>
                  </a:lnTo>
                  <a:lnTo>
                    <a:pt x="89811" y="75718"/>
                  </a:lnTo>
                  <a:lnTo>
                    <a:pt x="89007" y="77161"/>
                  </a:lnTo>
                  <a:lnTo>
                    <a:pt x="88129" y="78532"/>
                  </a:lnTo>
                  <a:lnTo>
                    <a:pt x="87179" y="79855"/>
                  </a:lnTo>
                  <a:lnTo>
                    <a:pt x="86180" y="81178"/>
                  </a:lnTo>
                  <a:lnTo>
                    <a:pt x="85132" y="82429"/>
                  </a:lnTo>
                  <a:lnTo>
                    <a:pt x="84012" y="83631"/>
                  </a:lnTo>
                  <a:lnTo>
                    <a:pt x="82818" y="84738"/>
                  </a:lnTo>
                  <a:lnTo>
                    <a:pt x="81600" y="85844"/>
                  </a:lnTo>
                  <a:lnTo>
                    <a:pt x="80308" y="86879"/>
                  </a:lnTo>
                  <a:lnTo>
                    <a:pt x="78944" y="87865"/>
                  </a:lnTo>
                  <a:lnTo>
                    <a:pt x="77555" y="88755"/>
                  </a:lnTo>
                  <a:lnTo>
                    <a:pt x="76117" y="89597"/>
                  </a:lnTo>
                  <a:lnTo>
                    <a:pt x="74631" y="90366"/>
                  </a:lnTo>
                  <a:lnTo>
                    <a:pt x="73096" y="91088"/>
                  </a:lnTo>
                  <a:lnTo>
                    <a:pt x="71512" y="91713"/>
                  </a:lnTo>
                  <a:lnTo>
                    <a:pt x="69880" y="92266"/>
                  </a:lnTo>
                  <a:lnTo>
                    <a:pt x="68223" y="92748"/>
                  </a:lnTo>
                  <a:lnTo>
                    <a:pt x="66517" y="93156"/>
                  </a:lnTo>
                  <a:lnTo>
                    <a:pt x="64763" y="93469"/>
                  </a:lnTo>
                  <a:lnTo>
                    <a:pt x="63033" y="93686"/>
                  </a:lnTo>
                  <a:lnTo>
                    <a:pt x="61254" y="93854"/>
                  </a:lnTo>
                  <a:lnTo>
                    <a:pt x="59549" y="93926"/>
                  </a:lnTo>
                  <a:lnTo>
                    <a:pt x="57819" y="93854"/>
                  </a:lnTo>
                  <a:lnTo>
                    <a:pt x="56113" y="93758"/>
                  </a:lnTo>
                  <a:lnTo>
                    <a:pt x="54432" y="93565"/>
                  </a:lnTo>
                  <a:lnTo>
                    <a:pt x="52775" y="93277"/>
                  </a:lnTo>
                  <a:lnTo>
                    <a:pt x="51143" y="92940"/>
                  </a:lnTo>
                  <a:lnTo>
                    <a:pt x="49510" y="92507"/>
                  </a:lnTo>
                  <a:lnTo>
                    <a:pt x="47926" y="91978"/>
                  </a:lnTo>
                  <a:lnTo>
                    <a:pt x="46391" y="91401"/>
                  </a:lnTo>
                  <a:lnTo>
                    <a:pt x="44856" y="90727"/>
                  </a:lnTo>
                  <a:lnTo>
                    <a:pt x="43370" y="90006"/>
                  </a:lnTo>
                  <a:lnTo>
                    <a:pt x="41932" y="89212"/>
                  </a:lnTo>
                  <a:lnTo>
                    <a:pt x="40519" y="88346"/>
                  </a:lnTo>
                  <a:lnTo>
                    <a:pt x="39179" y="87432"/>
                  </a:lnTo>
                  <a:lnTo>
                    <a:pt x="37863" y="86446"/>
                  </a:lnTo>
                  <a:lnTo>
                    <a:pt x="36596" y="85411"/>
                  </a:lnTo>
                  <a:lnTo>
                    <a:pt x="35378" y="84281"/>
                  </a:lnTo>
                  <a:lnTo>
                    <a:pt x="34233" y="83102"/>
                  </a:lnTo>
                  <a:lnTo>
                    <a:pt x="33112" y="81900"/>
                  </a:lnTo>
                  <a:lnTo>
                    <a:pt x="32064" y="80625"/>
                  </a:lnTo>
                  <a:lnTo>
                    <a:pt x="31090" y="79302"/>
                  </a:lnTo>
                  <a:lnTo>
                    <a:pt x="30188" y="77931"/>
                  </a:lnTo>
                  <a:lnTo>
                    <a:pt x="29336" y="76488"/>
                  </a:lnTo>
                  <a:lnTo>
                    <a:pt x="28531" y="74996"/>
                  </a:lnTo>
                  <a:lnTo>
                    <a:pt x="27801" y="73505"/>
                  </a:lnTo>
                  <a:lnTo>
                    <a:pt x="27167" y="71918"/>
                  </a:lnTo>
                  <a:lnTo>
                    <a:pt x="26631" y="70330"/>
                  </a:lnTo>
                  <a:lnTo>
                    <a:pt x="26119" y="68671"/>
                  </a:lnTo>
                  <a:lnTo>
                    <a:pt x="25705" y="67011"/>
                  </a:lnTo>
                  <a:lnTo>
                    <a:pt x="25413" y="65303"/>
                  </a:lnTo>
                  <a:lnTo>
                    <a:pt x="25145" y="63547"/>
                  </a:lnTo>
                  <a:lnTo>
                    <a:pt x="25023" y="61840"/>
                  </a:lnTo>
                  <a:lnTo>
                    <a:pt x="24950" y="60108"/>
                  </a:lnTo>
                  <a:lnTo>
                    <a:pt x="24998" y="58424"/>
                  </a:lnTo>
                  <a:lnTo>
                    <a:pt x="25096" y="56764"/>
                  </a:lnTo>
                  <a:lnTo>
                    <a:pt x="25315" y="55081"/>
                  </a:lnTo>
                  <a:lnTo>
                    <a:pt x="25608" y="53445"/>
                  </a:lnTo>
                  <a:lnTo>
                    <a:pt x="25949" y="51809"/>
                  </a:lnTo>
                  <a:lnTo>
                    <a:pt x="26387" y="50222"/>
                  </a:lnTo>
                  <a:lnTo>
                    <a:pt x="26923" y="48683"/>
                  </a:lnTo>
                  <a:lnTo>
                    <a:pt x="27508" y="47143"/>
                  </a:lnTo>
                  <a:lnTo>
                    <a:pt x="28166" y="45652"/>
                  </a:lnTo>
                  <a:lnTo>
                    <a:pt x="28897" y="44185"/>
                  </a:lnTo>
                  <a:lnTo>
                    <a:pt x="29725" y="42766"/>
                  </a:lnTo>
                  <a:lnTo>
                    <a:pt x="30578" y="41371"/>
                  </a:lnTo>
                  <a:lnTo>
                    <a:pt x="31504" y="40024"/>
                  </a:lnTo>
                  <a:lnTo>
                    <a:pt x="32503" y="38725"/>
                  </a:lnTo>
                  <a:lnTo>
                    <a:pt x="33575" y="37498"/>
                  </a:lnTo>
                  <a:lnTo>
                    <a:pt x="34696" y="36295"/>
                  </a:lnTo>
                  <a:lnTo>
                    <a:pt x="35890" y="35141"/>
                  </a:lnTo>
                  <a:lnTo>
                    <a:pt x="37132" y="34058"/>
                  </a:lnTo>
                  <a:lnTo>
                    <a:pt x="38400" y="33024"/>
                  </a:lnTo>
                  <a:lnTo>
                    <a:pt x="39740" y="32062"/>
                  </a:lnTo>
                  <a:lnTo>
                    <a:pt x="41153" y="31124"/>
                  </a:lnTo>
                  <a:lnTo>
                    <a:pt x="42590" y="30306"/>
                  </a:lnTo>
                  <a:lnTo>
                    <a:pt x="44101" y="29512"/>
                  </a:lnTo>
                  <a:lnTo>
                    <a:pt x="45636" y="28815"/>
                  </a:lnTo>
                  <a:lnTo>
                    <a:pt x="47220" y="28190"/>
                  </a:lnTo>
                  <a:lnTo>
                    <a:pt x="48852" y="27636"/>
                  </a:lnTo>
                  <a:lnTo>
                    <a:pt x="50509" y="27155"/>
                  </a:lnTo>
                  <a:lnTo>
                    <a:pt x="52215" y="26746"/>
                  </a:lnTo>
                  <a:lnTo>
                    <a:pt x="53969" y="26434"/>
                  </a:lnTo>
                  <a:close/>
                  <a:moveTo>
                    <a:pt x="39033" y="15802"/>
                  </a:moveTo>
                  <a:lnTo>
                    <a:pt x="30335" y="7239"/>
                  </a:lnTo>
                  <a:lnTo>
                    <a:pt x="20150" y="13998"/>
                  </a:lnTo>
                  <a:lnTo>
                    <a:pt x="25047" y="24750"/>
                  </a:lnTo>
                  <a:lnTo>
                    <a:pt x="25267" y="25039"/>
                  </a:lnTo>
                  <a:lnTo>
                    <a:pt x="24219" y="26073"/>
                  </a:lnTo>
                  <a:lnTo>
                    <a:pt x="23195" y="27155"/>
                  </a:lnTo>
                  <a:lnTo>
                    <a:pt x="22221" y="28238"/>
                  </a:lnTo>
                  <a:lnTo>
                    <a:pt x="21246" y="29392"/>
                  </a:lnTo>
                  <a:lnTo>
                    <a:pt x="20345" y="30523"/>
                  </a:lnTo>
                  <a:lnTo>
                    <a:pt x="19468" y="31701"/>
                  </a:lnTo>
                  <a:lnTo>
                    <a:pt x="18639" y="32904"/>
                  </a:lnTo>
                  <a:lnTo>
                    <a:pt x="17811" y="34131"/>
                  </a:lnTo>
                  <a:lnTo>
                    <a:pt x="17713" y="34082"/>
                  </a:lnTo>
                  <a:lnTo>
                    <a:pt x="5677" y="31677"/>
                  </a:lnTo>
                  <a:lnTo>
                    <a:pt x="998" y="42862"/>
                  </a:lnTo>
                  <a:lnTo>
                    <a:pt x="11110" y="49164"/>
                  </a:lnTo>
                  <a:lnTo>
                    <a:pt x="11597" y="49308"/>
                  </a:lnTo>
                  <a:lnTo>
                    <a:pt x="11354" y="50535"/>
                  </a:lnTo>
                  <a:lnTo>
                    <a:pt x="11135" y="51761"/>
                  </a:lnTo>
                  <a:lnTo>
                    <a:pt x="10964" y="53012"/>
                  </a:lnTo>
                  <a:lnTo>
                    <a:pt x="10842" y="54239"/>
                  </a:lnTo>
                  <a:lnTo>
                    <a:pt x="10745" y="55490"/>
                  </a:lnTo>
                  <a:lnTo>
                    <a:pt x="10696" y="56764"/>
                  </a:lnTo>
                  <a:lnTo>
                    <a:pt x="10647" y="58039"/>
                  </a:lnTo>
                  <a:lnTo>
                    <a:pt x="10647" y="59314"/>
                  </a:lnTo>
                  <a:lnTo>
                    <a:pt x="10842" y="59266"/>
                  </a:lnTo>
                  <a:lnTo>
                    <a:pt x="0" y="63355"/>
                  </a:lnTo>
                  <a:lnTo>
                    <a:pt x="1924" y="75285"/>
                  </a:lnTo>
                  <a:lnTo>
                    <a:pt x="12207" y="74467"/>
                  </a:lnTo>
                  <a:lnTo>
                    <a:pt x="12694" y="74371"/>
                  </a:lnTo>
                  <a:lnTo>
                    <a:pt x="13084" y="75574"/>
                  </a:lnTo>
                  <a:lnTo>
                    <a:pt x="13425" y="76680"/>
                  </a:lnTo>
                  <a:lnTo>
                    <a:pt x="13815" y="77690"/>
                  </a:lnTo>
                  <a:lnTo>
                    <a:pt x="14205" y="78628"/>
                  </a:lnTo>
                  <a:lnTo>
                    <a:pt x="14594" y="79542"/>
                  </a:lnTo>
                  <a:lnTo>
                    <a:pt x="15009" y="80408"/>
                  </a:lnTo>
                  <a:lnTo>
                    <a:pt x="15447" y="81226"/>
                  </a:lnTo>
                  <a:lnTo>
                    <a:pt x="15886" y="82068"/>
                  </a:lnTo>
                  <a:lnTo>
                    <a:pt x="15861" y="82790"/>
                  </a:lnTo>
                  <a:lnTo>
                    <a:pt x="7796" y="91930"/>
                  </a:lnTo>
                  <a:lnTo>
                    <a:pt x="15277" y="101503"/>
                  </a:lnTo>
                  <a:lnTo>
                    <a:pt x="25851" y="95971"/>
                  </a:lnTo>
                  <a:lnTo>
                    <a:pt x="26217" y="95706"/>
                  </a:lnTo>
                  <a:lnTo>
                    <a:pt x="26923" y="96355"/>
                  </a:lnTo>
                  <a:lnTo>
                    <a:pt x="27679" y="96981"/>
                  </a:lnTo>
                  <a:lnTo>
                    <a:pt x="28410" y="97606"/>
                  </a:lnTo>
                  <a:lnTo>
                    <a:pt x="29189" y="98208"/>
                  </a:lnTo>
                  <a:lnTo>
                    <a:pt x="29969" y="98761"/>
                  </a:lnTo>
                  <a:lnTo>
                    <a:pt x="30773" y="99338"/>
                  </a:lnTo>
                  <a:lnTo>
                    <a:pt x="31577" y="99891"/>
                  </a:lnTo>
                  <a:lnTo>
                    <a:pt x="32357" y="100444"/>
                  </a:lnTo>
                  <a:lnTo>
                    <a:pt x="32308" y="100541"/>
                  </a:lnTo>
                  <a:lnTo>
                    <a:pt x="29677" y="112423"/>
                  </a:lnTo>
                  <a:lnTo>
                    <a:pt x="40934" y="117233"/>
                  </a:lnTo>
                  <a:lnTo>
                    <a:pt x="47463" y="107396"/>
                  </a:lnTo>
                  <a:lnTo>
                    <a:pt x="47634" y="107059"/>
                  </a:lnTo>
                  <a:lnTo>
                    <a:pt x="48560" y="107276"/>
                  </a:lnTo>
                  <a:lnTo>
                    <a:pt x="49535" y="107468"/>
                  </a:lnTo>
                  <a:lnTo>
                    <a:pt x="50509" y="107660"/>
                  </a:lnTo>
                  <a:lnTo>
                    <a:pt x="51459" y="107829"/>
                  </a:lnTo>
                  <a:lnTo>
                    <a:pt x="52434" y="107973"/>
                  </a:lnTo>
                  <a:lnTo>
                    <a:pt x="53433" y="108069"/>
                  </a:lnTo>
                  <a:lnTo>
                    <a:pt x="54408" y="108165"/>
                  </a:lnTo>
                  <a:lnTo>
                    <a:pt x="55407" y="108262"/>
                  </a:lnTo>
                  <a:lnTo>
                    <a:pt x="55407" y="108358"/>
                  </a:lnTo>
                  <a:lnTo>
                    <a:pt x="58867" y="120000"/>
                  </a:lnTo>
                  <a:lnTo>
                    <a:pt x="71098" y="118893"/>
                  </a:lnTo>
                  <a:lnTo>
                    <a:pt x="72048" y="107131"/>
                  </a:lnTo>
                  <a:lnTo>
                    <a:pt x="72000" y="106819"/>
                  </a:lnTo>
                  <a:lnTo>
                    <a:pt x="72974" y="106578"/>
                  </a:lnTo>
                  <a:lnTo>
                    <a:pt x="73924" y="106265"/>
                  </a:lnTo>
                  <a:lnTo>
                    <a:pt x="74850" y="105977"/>
                  </a:lnTo>
                  <a:lnTo>
                    <a:pt x="75801" y="105640"/>
                  </a:lnTo>
                  <a:lnTo>
                    <a:pt x="76702" y="105303"/>
                  </a:lnTo>
                  <a:lnTo>
                    <a:pt x="77628" y="104942"/>
                  </a:lnTo>
                  <a:lnTo>
                    <a:pt x="78529" y="104582"/>
                  </a:lnTo>
                  <a:lnTo>
                    <a:pt x="79407" y="104173"/>
                  </a:lnTo>
                  <a:lnTo>
                    <a:pt x="79455" y="104197"/>
                  </a:lnTo>
                  <a:lnTo>
                    <a:pt x="88129" y="112760"/>
                  </a:lnTo>
                  <a:lnTo>
                    <a:pt x="98290" y="106001"/>
                  </a:lnTo>
                  <a:lnTo>
                    <a:pt x="93392" y="95225"/>
                  </a:lnTo>
                  <a:lnTo>
                    <a:pt x="93271" y="95033"/>
                  </a:lnTo>
                  <a:lnTo>
                    <a:pt x="94343" y="93998"/>
                  </a:lnTo>
                  <a:lnTo>
                    <a:pt x="95366" y="92940"/>
                  </a:lnTo>
                  <a:lnTo>
                    <a:pt x="96365" y="91809"/>
                  </a:lnTo>
                  <a:lnTo>
                    <a:pt x="97340" y="90703"/>
                  </a:lnTo>
                  <a:lnTo>
                    <a:pt x="98241" y="89549"/>
                  </a:lnTo>
                  <a:lnTo>
                    <a:pt x="99143" y="88346"/>
                  </a:lnTo>
                  <a:lnTo>
                    <a:pt x="100020" y="87143"/>
                  </a:lnTo>
                  <a:lnTo>
                    <a:pt x="100824" y="85917"/>
                  </a:lnTo>
                  <a:lnTo>
                    <a:pt x="112812" y="88298"/>
                  </a:lnTo>
                  <a:lnTo>
                    <a:pt x="117539" y="77137"/>
                  </a:lnTo>
                  <a:lnTo>
                    <a:pt x="107451" y="70811"/>
                  </a:lnTo>
                  <a:lnTo>
                    <a:pt x="107281" y="70715"/>
                  </a:lnTo>
                  <a:lnTo>
                    <a:pt x="107549" y="69488"/>
                  </a:lnTo>
                  <a:lnTo>
                    <a:pt x="107768" y="68238"/>
                  </a:lnTo>
                  <a:lnTo>
                    <a:pt x="107963" y="66987"/>
                  </a:lnTo>
                  <a:lnTo>
                    <a:pt x="108158" y="65712"/>
                  </a:lnTo>
                  <a:lnTo>
                    <a:pt x="108304" y="64437"/>
                  </a:lnTo>
                  <a:lnTo>
                    <a:pt x="108377" y="63162"/>
                  </a:lnTo>
                  <a:lnTo>
                    <a:pt x="108475" y="61864"/>
                  </a:lnTo>
                  <a:lnTo>
                    <a:pt x="108499" y="60565"/>
                  </a:lnTo>
                  <a:lnTo>
                    <a:pt x="119999" y="56404"/>
                  </a:lnTo>
                  <a:lnTo>
                    <a:pt x="118099" y="44449"/>
                  </a:lnTo>
                  <a:lnTo>
                    <a:pt x="106062" y="44401"/>
                  </a:lnTo>
                  <a:lnTo>
                    <a:pt x="105843" y="44425"/>
                  </a:lnTo>
                  <a:lnTo>
                    <a:pt x="105478" y="43247"/>
                  </a:lnTo>
                  <a:lnTo>
                    <a:pt x="105088" y="42212"/>
                  </a:lnTo>
                  <a:lnTo>
                    <a:pt x="104747" y="41250"/>
                  </a:lnTo>
                  <a:lnTo>
                    <a:pt x="104357" y="40408"/>
                  </a:lnTo>
                  <a:lnTo>
                    <a:pt x="103967" y="39591"/>
                  </a:lnTo>
                  <a:lnTo>
                    <a:pt x="103553" y="38797"/>
                  </a:lnTo>
                  <a:lnTo>
                    <a:pt x="103139" y="38003"/>
                  </a:lnTo>
                  <a:lnTo>
                    <a:pt x="102700" y="37161"/>
                  </a:lnTo>
                  <a:lnTo>
                    <a:pt x="110692" y="28045"/>
                  </a:lnTo>
                  <a:lnTo>
                    <a:pt x="103163" y="18496"/>
                  </a:lnTo>
                  <a:lnTo>
                    <a:pt x="92637" y="24004"/>
                  </a:lnTo>
                  <a:lnTo>
                    <a:pt x="92467" y="24125"/>
                  </a:lnTo>
                  <a:lnTo>
                    <a:pt x="91711" y="23499"/>
                  </a:lnTo>
                  <a:lnTo>
                    <a:pt x="90980" y="22826"/>
                  </a:lnTo>
                  <a:lnTo>
                    <a:pt x="90201" y="22224"/>
                  </a:lnTo>
                  <a:lnTo>
                    <a:pt x="89421" y="21647"/>
                  </a:lnTo>
                  <a:lnTo>
                    <a:pt x="88617" y="21046"/>
                  </a:lnTo>
                  <a:lnTo>
                    <a:pt x="87813" y="20469"/>
                  </a:lnTo>
                  <a:lnTo>
                    <a:pt x="86984" y="19891"/>
                  </a:lnTo>
                  <a:lnTo>
                    <a:pt x="86156" y="19338"/>
                  </a:lnTo>
                  <a:lnTo>
                    <a:pt x="88787" y="7576"/>
                  </a:lnTo>
                  <a:lnTo>
                    <a:pt x="77530" y="2766"/>
                  </a:lnTo>
                  <a:lnTo>
                    <a:pt x="70976" y="12579"/>
                  </a:lnTo>
                  <a:lnTo>
                    <a:pt x="70903" y="12796"/>
                  </a:lnTo>
                  <a:lnTo>
                    <a:pt x="69928" y="12579"/>
                  </a:lnTo>
                  <a:lnTo>
                    <a:pt x="68978" y="12387"/>
                  </a:lnTo>
                  <a:lnTo>
                    <a:pt x="68004" y="12218"/>
                  </a:lnTo>
                  <a:lnTo>
                    <a:pt x="67029" y="12050"/>
                  </a:lnTo>
                  <a:lnTo>
                    <a:pt x="66030" y="11930"/>
                  </a:lnTo>
                  <a:lnTo>
                    <a:pt x="65031" y="11809"/>
                  </a:lnTo>
                  <a:lnTo>
                    <a:pt x="64056" y="11713"/>
                  </a:lnTo>
                  <a:lnTo>
                    <a:pt x="63057" y="11617"/>
                  </a:lnTo>
                  <a:lnTo>
                    <a:pt x="59597" y="0"/>
                  </a:lnTo>
                  <a:lnTo>
                    <a:pt x="47415" y="1106"/>
                  </a:lnTo>
                  <a:lnTo>
                    <a:pt x="46440" y="12844"/>
                  </a:lnTo>
                  <a:lnTo>
                    <a:pt x="46464" y="13156"/>
                  </a:lnTo>
                  <a:lnTo>
                    <a:pt x="45490" y="13421"/>
                  </a:lnTo>
                  <a:lnTo>
                    <a:pt x="44564" y="13686"/>
                  </a:lnTo>
                  <a:lnTo>
                    <a:pt x="43614" y="14022"/>
                  </a:lnTo>
                  <a:lnTo>
                    <a:pt x="42688" y="14359"/>
                  </a:lnTo>
                  <a:lnTo>
                    <a:pt x="41762" y="14672"/>
                  </a:lnTo>
                  <a:lnTo>
                    <a:pt x="40860" y="15033"/>
                  </a:lnTo>
                  <a:lnTo>
                    <a:pt x="39959" y="15417"/>
                  </a:lnTo>
                  <a:lnTo>
                    <a:pt x="39057" y="15826"/>
                  </a:lnTo>
                  <a:lnTo>
                    <a:pt x="39033" y="15802"/>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sp>
          <p:nvSpPr>
            <p:cNvPr id="9" name="Shape 2646"/>
            <p:cNvSpPr/>
            <p:nvPr/>
          </p:nvSpPr>
          <p:spPr>
            <a:xfrm>
              <a:off x="7400397" y="5822019"/>
              <a:ext cx="703579" cy="703579"/>
            </a:xfrm>
            <a:custGeom>
              <a:avLst/>
              <a:gdLst/>
              <a:ahLst/>
              <a:cxnLst/>
              <a:rect l="0" t="0" r="0" b="0"/>
              <a:pathLst>
                <a:path w="120000" h="120000" extrusionOk="0">
                  <a:moveTo>
                    <a:pt x="60000" y="0"/>
                  </a:moveTo>
                  <a:lnTo>
                    <a:pt x="63086" y="72"/>
                  </a:lnTo>
                  <a:lnTo>
                    <a:pt x="66137" y="310"/>
                  </a:lnTo>
                  <a:lnTo>
                    <a:pt x="69137" y="692"/>
                  </a:lnTo>
                  <a:lnTo>
                    <a:pt x="72086" y="1225"/>
                  </a:lnTo>
                  <a:lnTo>
                    <a:pt x="74992" y="1889"/>
                  </a:lnTo>
                  <a:lnTo>
                    <a:pt x="77841" y="2697"/>
                  </a:lnTo>
                  <a:lnTo>
                    <a:pt x="80625" y="3641"/>
                  </a:lnTo>
                  <a:lnTo>
                    <a:pt x="83358" y="4716"/>
                  </a:lnTo>
                  <a:lnTo>
                    <a:pt x="86012" y="5920"/>
                  </a:lnTo>
                  <a:lnTo>
                    <a:pt x="88600" y="7247"/>
                  </a:lnTo>
                  <a:lnTo>
                    <a:pt x="91110" y="8682"/>
                  </a:lnTo>
                  <a:lnTo>
                    <a:pt x="93540" y="10254"/>
                  </a:lnTo>
                  <a:lnTo>
                    <a:pt x="95891" y="11927"/>
                  </a:lnTo>
                  <a:lnTo>
                    <a:pt x="98163" y="13701"/>
                  </a:lnTo>
                  <a:lnTo>
                    <a:pt x="100341" y="15591"/>
                  </a:lnTo>
                  <a:lnTo>
                    <a:pt x="102425" y="17574"/>
                  </a:lnTo>
                  <a:lnTo>
                    <a:pt x="104408" y="19658"/>
                  </a:lnTo>
                  <a:lnTo>
                    <a:pt x="106298" y="21836"/>
                  </a:lnTo>
                  <a:lnTo>
                    <a:pt x="108072" y="24108"/>
                  </a:lnTo>
                  <a:lnTo>
                    <a:pt x="109745" y="26459"/>
                  </a:lnTo>
                  <a:lnTo>
                    <a:pt x="111317" y="28889"/>
                  </a:lnTo>
                  <a:lnTo>
                    <a:pt x="112752" y="31399"/>
                  </a:lnTo>
                  <a:lnTo>
                    <a:pt x="114079" y="33987"/>
                  </a:lnTo>
                  <a:lnTo>
                    <a:pt x="115283" y="36641"/>
                  </a:lnTo>
                  <a:lnTo>
                    <a:pt x="116358" y="39375"/>
                  </a:lnTo>
                  <a:lnTo>
                    <a:pt x="117302" y="42158"/>
                  </a:lnTo>
                  <a:lnTo>
                    <a:pt x="118110" y="45007"/>
                  </a:lnTo>
                  <a:lnTo>
                    <a:pt x="118774" y="47913"/>
                  </a:lnTo>
                  <a:lnTo>
                    <a:pt x="119307" y="50862"/>
                  </a:lnTo>
                  <a:lnTo>
                    <a:pt x="119689" y="53862"/>
                  </a:lnTo>
                  <a:lnTo>
                    <a:pt x="119927" y="56913"/>
                  </a:lnTo>
                  <a:lnTo>
                    <a:pt x="120000" y="60000"/>
                  </a:lnTo>
                  <a:lnTo>
                    <a:pt x="119927" y="63086"/>
                  </a:lnTo>
                  <a:lnTo>
                    <a:pt x="119689" y="66137"/>
                  </a:lnTo>
                  <a:lnTo>
                    <a:pt x="119307" y="69137"/>
                  </a:lnTo>
                  <a:lnTo>
                    <a:pt x="118774" y="72086"/>
                  </a:lnTo>
                  <a:lnTo>
                    <a:pt x="118110" y="74992"/>
                  </a:lnTo>
                  <a:lnTo>
                    <a:pt x="117302" y="77841"/>
                  </a:lnTo>
                  <a:lnTo>
                    <a:pt x="116358" y="80632"/>
                  </a:lnTo>
                  <a:lnTo>
                    <a:pt x="115283" y="83358"/>
                  </a:lnTo>
                  <a:lnTo>
                    <a:pt x="114079" y="86012"/>
                  </a:lnTo>
                  <a:lnTo>
                    <a:pt x="112752" y="88600"/>
                  </a:lnTo>
                  <a:lnTo>
                    <a:pt x="111317" y="91110"/>
                  </a:lnTo>
                  <a:lnTo>
                    <a:pt x="109745" y="93548"/>
                  </a:lnTo>
                  <a:lnTo>
                    <a:pt x="108072" y="95891"/>
                  </a:lnTo>
                  <a:lnTo>
                    <a:pt x="106298" y="98170"/>
                  </a:lnTo>
                  <a:lnTo>
                    <a:pt x="104408" y="100341"/>
                  </a:lnTo>
                  <a:lnTo>
                    <a:pt x="102425" y="102425"/>
                  </a:lnTo>
                  <a:lnTo>
                    <a:pt x="100341" y="104415"/>
                  </a:lnTo>
                  <a:lnTo>
                    <a:pt x="98163" y="106298"/>
                  </a:lnTo>
                  <a:lnTo>
                    <a:pt x="95891" y="108079"/>
                  </a:lnTo>
                  <a:lnTo>
                    <a:pt x="93540" y="109752"/>
                  </a:lnTo>
                  <a:lnTo>
                    <a:pt x="91110" y="111317"/>
                  </a:lnTo>
                  <a:lnTo>
                    <a:pt x="88600" y="112752"/>
                  </a:lnTo>
                  <a:lnTo>
                    <a:pt x="86012" y="114079"/>
                  </a:lnTo>
                  <a:lnTo>
                    <a:pt x="83358" y="115283"/>
                  </a:lnTo>
                  <a:lnTo>
                    <a:pt x="80625" y="116365"/>
                  </a:lnTo>
                  <a:lnTo>
                    <a:pt x="77841" y="117302"/>
                  </a:lnTo>
                  <a:lnTo>
                    <a:pt x="74992" y="118110"/>
                  </a:lnTo>
                  <a:lnTo>
                    <a:pt x="72086" y="118774"/>
                  </a:lnTo>
                  <a:lnTo>
                    <a:pt x="69137" y="119307"/>
                  </a:lnTo>
                  <a:lnTo>
                    <a:pt x="66137" y="119689"/>
                  </a:lnTo>
                  <a:lnTo>
                    <a:pt x="63086" y="119927"/>
                  </a:lnTo>
                  <a:lnTo>
                    <a:pt x="60000" y="120000"/>
                  </a:lnTo>
                  <a:lnTo>
                    <a:pt x="56913" y="119927"/>
                  </a:lnTo>
                  <a:lnTo>
                    <a:pt x="53862" y="119689"/>
                  </a:lnTo>
                  <a:lnTo>
                    <a:pt x="50862" y="119307"/>
                  </a:lnTo>
                  <a:lnTo>
                    <a:pt x="47913" y="118774"/>
                  </a:lnTo>
                  <a:lnTo>
                    <a:pt x="45007" y="118110"/>
                  </a:lnTo>
                  <a:lnTo>
                    <a:pt x="42158" y="117302"/>
                  </a:lnTo>
                  <a:lnTo>
                    <a:pt x="39367" y="116365"/>
                  </a:lnTo>
                  <a:lnTo>
                    <a:pt x="36641" y="115283"/>
                  </a:lnTo>
                  <a:lnTo>
                    <a:pt x="33987" y="114079"/>
                  </a:lnTo>
                  <a:lnTo>
                    <a:pt x="31399" y="112752"/>
                  </a:lnTo>
                  <a:lnTo>
                    <a:pt x="28889" y="111317"/>
                  </a:lnTo>
                  <a:lnTo>
                    <a:pt x="26451" y="109752"/>
                  </a:lnTo>
                  <a:lnTo>
                    <a:pt x="24108" y="108079"/>
                  </a:lnTo>
                  <a:lnTo>
                    <a:pt x="21829" y="106298"/>
                  </a:lnTo>
                  <a:lnTo>
                    <a:pt x="19658" y="104415"/>
                  </a:lnTo>
                  <a:lnTo>
                    <a:pt x="17574" y="102425"/>
                  </a:lnTo>
                  <a:lnTo>
                    <a:pt x="15584" y="100341"/>
                  </a:lnTo>
                  <a:lnTo>
                    <a:pt x="13701" y="98170"/>
                  </a:lnTo>
                  <a:lnTo>
                    <a:pt x="11920" y="95891"/>
                  </a:lnTo>
                  <a:lnTo>
                    <a:pt x="10247" y="93548"/>
                  </a:lnTo>
                  <a:lnTo>
                    <a:pt x="8682" y="91110"/>
                  </a:lnTo>
                  <a:lnTo>
                    <a:pt x="7247" y="88600"/>
                  </a:lnTo>
                  <a:lnTo>
                    <a:pt x="5920" y="86012"/>
                  </a:lnTo>
                  <a:lnTo>
                    <a:pt x="4716" y="83358"/>
                  </a:lnTo>
                  <a:lnTo>
                    <a:pt x="3634" y="80632"/>
                  </a:lnTo>
                  <a:lnTo>
                    <a:pt x="2697" y="77841"/>
                  </a:lnTo>
                  <a:lnTo>
                    <a:pt x="1889" y="74992"/>
                  </a:lnTo>
                  <a:lnTo>
                    <a:pt x="1225" y="72086"/>
                  </a:lnTo>
                  <a:lnTo>
                    <a:pt x="692" y="69137"/>
                  </a:lnTo>
                  <a:lnTo>
                    <a:pt x="310" y="66137"/>
                  </a:lnTo>
                  <a:lnTo>
                    <a:pt x="72" y="63086"/>
                  </a:lnTo>
                  <a:lnTo>
                    <a:pt x="0" y="60000"/>
                  </a:lnTo>
                  <a:lnTo>
                    <a:pt x="72" y="56913"/>
                  </a:lnTo>
                  <a:lnTo>
                    <a:pt x="310" y="53862"/>
                  </a:lnTo>
                  <a:lnTo>
                    <a:pt x="692" y="50862"/>
                  </a:lnTo>
                  <a:lnTo>
                    <a:pt x="1225" y="47913"/>
                  </a:lnTo>
                  <a:lnTo>
                    <a:pt x="1889" y="45007"/>
                  </a:lnTo>
                  <a:lnTo>
                    <a:pt x="2697" y="42158"/>
                  </a:lnTo>
                  <a:lnTo>
                    <a:pt x="3634" y="39375"/>
                  </a:lnTo>
                  <a:lnTo>
                    <a:pt x="4716" y="36641"/>
                  </a:lnTo>
                  <a:lnTo>
                    <a:pt x="5920" y="33987"/>
                  </a:lnTo>
                  <a:lnTo>
                    <a:pt x="7247" y="31399"/>
                  </a:lnTo>
                  <a:lnTo>
                    <a:pt x="8682" y="28889"/>
                  </a:lnTo>
                  <a:lnTo>
                    <a:pt x="10247" y="26459"/>
                  </a:lnTo>
                  <a:lnTo>
                    <a:pt x="11920" y="24108"/>
                  </a:lnTo>
                  <a:lnTo>
                    <a:pt x="13701" y="21836"/>
                  </a:lnTo>
                  <a:lnTo>
                    <a:pt x="15584" y="19658"/>
                  </a:lnTo>
                  <a:lnTo>
                    <a:pt x="17574" y="17574"/>
                  </a:lnTo>
                  <a:lnTo>
                    <a:pt x="19658" y="15591"/>
                  </a:lnTo>
                  <a:lnTo>
                    <a:pt x="21829" y="13701"/>
                  </a:lnTo>
                  <a:lnTo>
                    <a:pt x="24108" y="11927"/>
                  </a:lnTo>
                  <a:lnTo>
                    <a:pt x="26451" y="10254"/>
                  </a:lnTo>
                  <a:lnTo>
                    <a:pt x="28889" y="8682"/>
                  </a:lnTo>
                  <a:lnTo>
                    <a:pt x="31399" y="7247"/>
                  </a:lnTo>
                  <a:lnTo>
                    <a:pt x="33987" y="5920"/>
                  </a:lnTo>
                  <a:lnTo>
                    <a:pt x="36641" y="4716"/>
                  </a:lnTo>
                  <a:lnTo>
                    <a:pt x="39367" y="3641"/>
                  </a:lnTo>
                  <a:lnTo>
                    <a:pt x="42158" y="2697"/>
                  </a:lnTo>
                  <a:lnTo>
                    <a:pt x="45007" y="1889"/>
                  </a:lnTo>
                  <a:lnTo>
                    <a:pt x="47913" y="1225"/>
                  </a:lnTo>
                  <a:lnTo>
                    <a:pt x="50862" y="692"/>
                  </a:lnTo>
                  <a:lnTo>
                    <a:pt x="53862" y="310"/>
                  </a:lnTo>
                  <a:lnTo>
                    <a:pt x="56913" y="72"/>
                  </a:lnTo>
                  <a:lnTo>
                    <a:pt x="60000" y="0"/>
                  </a:lnTo>
                  <a:close/>
                  <a:moveTo>
                    <a:pt x="60000" y="24894"/>
                  </a:moveTo>
                  <a:lnTo>
                    <a:pt x="61810" y="24937"/>
                  </a:lnTo>
                  <a:lnTo>
                    <a:pt x="63584" y="25074"/>
                  </a:lnTo>
                  <a:lnTo>
                    <a:pt x="65350" y="25298"/>
                  </a:lnTo>
                  <a:lnTo>
                    <a:pt x="67074" y="25608"/>
                  </a:lnTo>
                  <a:lnTo>
                    <a:pt x="68776" y="25997"/>
                  </a:lnTo>
                  <a:lnTo>
                    <a:pt x="70442" y="26466"/>
                  </a:lnTo>
                  <a:lnTo>
                    <a:pt x="72064" y="27021"/>
                  </a:lnTo>
                  <a:lnTo>
                    <a:pt x="73665" y="27649"/>
                  </a:lnTo>
                  <a:lnTo>
                    <a:pt x="75216" y="28355"/>
                  </a:lnTo>
                  <a:lnTo>
                    <a:pt x="76730" y="29127"/>
                  </a:lnTo>
                  <a:lnTo>
                    <a:pt x="78201" y="29978"/>
                  </a:lnTo>
                  <a:lnTo>
                    <a:pt x="79629" y="30887"/>
                  </a:lnTo>
                  <a:lnTo>
                    <a:pt x="81000" y="31867"/>
                  </a:lnTo>
                  <a:lnTo>
                    <a:pt x="82326" y="32913"/>
                  </a:lnTo>
                  <a:lnTo>
                    <a:pt x="83603" y="34009"/>
                  </a:lnTo>
                  <a:lnTo>
                    <a:pt x="84822" y="35177"/>
                  </a:lnTo>
                  <a:lnTo>
                    <a:pt x="85990" y="36396"/>
                  </a:lnTo>
                  <a:lnTo>
                    <a:pt x="87086" y="37673"/>
                  </a:lnTo>
                  <a:lnTo>
                    <a:pt x="88132" y="39000"/>
                  </a:lnTo>
                  <a:lnTo>
                    <a:pt x="89112" y="40370"/>
                  </a:lnTo>
                  <a:lnTo>
                    <a:pt x="90021" y="41798"/>
                  </a:lnTo>
                  <a:lnTo>
                    <a:pt x="90872" y="43269"/>
                  </a:lnTo>
                  <a:lnTo>
                    <a:pt x="91644" y="44783"/>
                  </a:lnTo>
                  <a:lnTo>
                    <a:pt x="92350" y="46334"/>
                  </a:lnTo>
                  <a:lnTo>
                    <a:pt x="92978" y="47935"/>
                  </a:lnTo>
                  <a:lnTo>
                    <a:pt x="93533" y="49557"/>
                  </a:lnTo>
                  <a:lnTo>
                    <a:pt x="94002" y="51223"/>
                  </a:lnTo>
                  <a:lnTo>
                    <a:pt x="94391" y="52925"/>
                  </a:lnTo>
                  <a:lnTo>
                    <a:pt x="94701" y="54649"/>
                  </a:lnTo>
                  <a:lnTo>
                    <a:pt x="94925" y="56415"/>
                  </a:lnTo>
                  <a:lnTo>
                    <a:pt x="95062" y="58189"/>
                  </a:lnTo>
                  <a:lnTo>
                    <a:pt x="95105" y="60000"/>
                  </a:lnTo>
                  <a:lnTo>
                    <a:pt x="95062" y="61810"/>
                  </a:lnTo>
                  <a:lnTo>
                    <a:pt x="94925" y="63591"/>
                  </a:lnTo>
                  <a:lnTo>
                    <a:pt x="94701" y="65350"/>
                  </a:lnTo>
                  <a:lnTo>
                    <a:pt x="94391" y="67074"/>
                  </a:lnTo>
                  <a:lnTo>
                    <a:pt x="94002" y="68776"/>
                  </a:lnTo>
                  <a:lnTo>
                    <a:pt x="93533" y="70442"/>
                  </a:lnTo>
                  <a:lnTo>
                    <a:pt x="92978" y="72064"/>
                  </a:lnTo>
                  <a:lnTo>
                    <a:pt x="92350" y="73665"/>
                  </a:lnTo>
                  <a:lnTo>
                    <a:pt x="91644" y="75216"/>
                  </a:lnTo>
                  <a:lnTo>
                    <a:pt x="90872" y="76730"/>
                  </a:lnTo>
                  <a:lnTo>
                    <a:pt x="90021" y="78201"/>
                  </a:lnTo>
                  <a:lnTo>
                    <a:pt x="89112" y="79629"/>
                  </a:lnTo>
                  <a:lnTo>
                    <a:pt x="88132" y="81007"/>
                  </a:lnTo>
                  <a:lnTo>
                    <a:pt x="87086" y="82334"/>
                  </a:lnTo>
                  <a:lnTo>
                    <a:pt x="85990" y="83610"/>
                  </a:lnTo>
                  <a:lnTo>
                    <a:pt x="84822" y="84822"/>
                  </a:lnTo>
                  <a:lnTo>
                    <a:pt x="83603" y="85990"/>
                  </a:lnTo>
                  <a:lnTo>
                    <a:pt x="82326" y="87086"/>
                  </a:lnTo>
                  <a:lnTo>
                    <a:pt x="81000" y="88132"/>
                  </a:lnTo>
                  <a:lnTo>
                    <a:pt x="79629" y="89112"/>
                  </a:lnTo>
                  <a:lnTo>
                    <a:pt x="78201" y="90028"/>
                  </a:lnTo>
                  <a:lnTo>
                    <a:pt x="76730" y="90872"/>
                  </a:lnTo>
                  <a:lnTo>
                    <a:pt x="75216" y="91651"/>
                  </a:lnTo>
                  <a:lnTo>
                    <a:pt x="73665" y="92350"/>
                  </a:lnTo>
                  <a:lnTo>
                    <a:pt x="72064" y="92978"/>
                  </a:lnTo>
                  <a:lnTo>
                    <a:pt x="70442" y="93533"/>
                  </a:lnTo>
                  <a:lnTo>
                    <a:pt x="68776" y="94002"/>
                  </a:lnTo>
                  <a:lnTo>
                    <a:pt x="67074" y="94391"/>
                  </a:lnTo>
                  <a:lnTo>
                    <a:pt x="65350" y="94701"/>
                  </a:lnTo>
                  <a:lnTo>
                    <a:pt x="63584" y="94925"/>
                  </a:lnTo>
                  <a:lnTo>
                    <a:pt x="61810" y="95062"/>
                  </a:lnTo>
                  <a:lnTo>
                    <a:pt x="60000" y="95105"/>
                  </a:lnTo>
                  <a:lnTo>
                    <a:pt x="58189" y="95062"/>
                  </a:lnTo>
                  <a:lnTo>
                    <a:pt x="56408" y="94925"/>
                  </a:lnTo>
                  <a:lnTo>
                    <a:pt x="54649" y="94701"/>
                  </a:lnTo>
                  <a:lnTo>
                    <a:pt x="52925" y="94391"/>
                  </a:lnTo>
                  <a:lnTo>
                    <a:pt x="51223" y="94002"/>
                  </a:lnTo>
                  <a:lnTo>
                    <a:pt x="49557" y="93533"/>
                  </a:lnTo>
                  <a:lnTo>
                    <a:pt x="47935" y="92978"/>
                  </a:lnTo>
                  <a:lnTo>
                    <a:pt x="46334" y="92350"/>
                  </a:lnTo>
                  <a:lnTo>
                    <a:pt x="44783" y="91651"/>
                  </a:lnTo>
                  <a:lnTo>
                    <a:pt x="43269" y="90872"/>
                  </a:lnTo>
                  <a:lnTo>
                    <a:pt x="41798" y="90028"/>
                  </a:lnTo>
                  <a:lnTo>
                    <a:pt x="40370" y="89112"/>
                  </a:lnTo>
                  <a:lnTo>
                    <a:pt x="38992" y="88132"/>
                  </a:lnTo>
                  <a:lnTo>
                    <a:pt x="37665" y="87086"/>
                  </a:lnTo>
                  <a:lnTo>
                    <a:pt x="36389" y="85990"/>
                  </a:lnTo>
                  <a:lnTo>
                    <a:pt x="35177" y="84822"/>
                  </a:lnTo>
                  <a:lnTo>
                    <a:pt x="34009" y="83610"/>
                  </a:lnTo>
                  <a:lnTo>
                    <a:pt x="32913" y="82334"/>
                  </a:lnTo>
                  <a:lnTo>
                    <a:pt x="31867" y="81007"/>
                  </a:lnTo>
                  <a:lnTo>
                    <a:pt x="30887" y="79629"/>
                  </a:lnTo>
                  <a:lnTo>
                    <a:pt x="29971" y="78201"/>
                  </a:lnTo>
                  <a:lnTo>
                    <a:pt x="29127" y="76730"/>
                  </a:lnTo>
                  <a:lnTo>
                    <a:pt x="28348" y="75216"/>
                  </a:lnTo>
                  <a:lnTo>
                    <a:pt x="27649" y="73665"/>
                  </a:lnTo>
                  <a:lnTo>
                    <a:pt x="27021" y="72064"/>
                  </a:lnTo>
                  <a:lnTo>
                    <a:pt x="26466" y="70442"/>
                  </a:lnTo>
                  <a:lnTo>
                    <a:pt x="25997" y="68776"/>
                  </a:lnTo>
                  <a:lnTo>
                    <a:pt x="25608" y="67074"/>
                  </a:lnTo>
                  <a:lnTo>
                    <a:pt x="25298" y="65350"/>
                  </a:lnTo>
                  <a:lnTo>
                    <a:pt x="25074" y="63591"/>
                  </a:lnTo>
                  <a:lnTo>
                    <a:pt x="24937" y="61810"/>
                  </a:lnTo>
                  <a:lnTo>
                    <a:pt x="24894" y="60000"/>
                  </a:lnTo>
                  <a:lnTo>
                    <a:pt x="24937" y="58189"/>
                  </a:lnTo>
                  <a:lnTo>
                    <a:pt x="25074" y="56415"/>
                  </a:lnTo>
                  <a:lnTo>
                    <a:pt x="25298" y="54649"/>
                  </a:lnTo>
                  <a:lnTo>
                    <a:pt x="25608" y="52925"/>
                  </a:lnTo>
                  <a:lnTo>
                    <a:pt x="25997" y="51223"/>
                  </a:lnTo>
                  <a:lnTo>
                    <a:pt x="26466" y="49557"/>
                  </a:lnTo>
                  <a:lnTo>
                    <a:pt x="27021" y="47935"/>
                  </a:lnTo>
                  <a:lnTo>
                    <a:pt x="27649" y="46334"/>
                  </a:lnTo>
                  <a:lnTo>
                    <a:pt x="28348" y="44783"/>
                  </a:lnTo>
                  <a:lnTo>
                    <a:pt x="29127" y="43269"/>
                  </a:lnTo>
                  <a:lnTo>
                    <a:pt x="29971" y="41798"/>
                  </a:lnTo>
                  <a:lnTo>
                    <a:pt x="30887" y="40370"/>
                  </a:lnTo>
                  <a:lnTo>
                    <a:pt x="31867" y="39000"/>
                  </a:lnTo>
                  <a:lnTo>
                    <a:pt x="32913" y="37673"/>
                  </a:lnTo>
                  <a:lnTo>
                    <a:pt x="34009" y="36396"/>
                  </a:lnTo>
                  <a:lnTo>
                    <a:pt x="35177" y="35177"/>
                  </a:lnTo>
                  <a:lnTo>
                    <a:pt x="36389" y="34009"/>
                  </a:lnTo>
                  <a:lnTo>
                    <a:pt x="37665" y="32913"/>
                  </a:lnTo>
                  <a:lnTo>
                    <a:pt x="38992" y="31867"/>
                  </a:lnTo>
                  <a:lnTo>
                    <a:pt x="40370" y="30887"/>
                  </a:lnTo>
                  <a:lnTo>
                    <a:pt x="41798" y="29978"/>
                  </a:lnTo>
                  <a:lnTo>
                    <a:pt x="43269" y="29127"/>
                  </a:lnTo>
                  <a:lnTo>
                    <a:pt x="44783" y="28355"/>
                  </a:lnTo>
                  <a:lnTo>
                    <a:pt x="46334" y="27649"/>
                  </a:lnTo>
                  <a:lnTo>
                    <a:pt x="47935" y="27021"/>
                  </a:lnTo>
                  <a:lnTo>
                    <a:pt x="49557" y="26466"/>
                  </a:lnTo>
                  <a:lnTo>
                    <a:pt x="51223" y="25997"/>
                  </a:lnTo>
                  <a:lnTo>
                    <a:pt x="52925" y="25608"/>
                  </a:lnTo>
                  <a:lnTo>
                    <a:pt x="54649" y="25298"/>
                  </a:lnTo>
                  <a:lnTo>
                    <a:pt x="56408" y="25074"/>
                  </a:lnTo>
                  <a:lnTo>
                    <a:pt x="58189" y="24937"/>
                  </a:lnTo>
                  <a:lnTo>
                    <a:pt x="60000" y="24894"/>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grpSp>
      <p:grpSp>
        <p:nvGrpSpPr>
          <p:cNvPr id="10" name="Shape 2647"/>
          <p:cNvGrpSpPr/>
          <p:nvPr/>
        </p:nvGrpSpPr>
        <p:grpSpPr>
          <a:xfrm>
            <a:off x="7561683" y="2091286"/>
            <a:ext cx="1634964" cy="1660070"/>
            <a:chOff x="8235582" y="3311546"/>
            <a:chExt cx="2584450" cy="2624137"/>
          </a:xfrm>
          <a:solidFill>
            <a:schemeClr val="bg1">
              <a:alpha val="35000"/>
            </a:schemeClr>
          </a:solidFill>
        </p:grpSpPr>
        <p:sp>
          <p:nvSpPr>
            <p:cNvPr id="11" name="Shape 2648"/>
            <p:cNvSpPr/>
            <p:nvPr/>
          </p:nvSpPr>
          <p:spPr>
            <a:xfrm>
              <a:off x="8235582" y="3311546"/>
              <a:ext cx="2584450" cy="2624137"/>
            </a:xfrm>
            <a:custGeom>
              <a:avLst/>
              <a:gdLst/>
              <a:ahLst/>
              <a:cxnLst/>
              <a:rect l="0" t="0" r="0" b="0"/>
              <a:pathLst>
                <a:path w="120000" h="120000" extrusionOk="0">
                  <a:moveTo>
                    <a:pt x="59345" y="28439"/>
                  </a:moveTo>
                  <a:lnTo>
                    <a:pt x="61004" y="28475"/>
                  </a:lnTo>
                  <a:lnTo>
                    <a:pt x="62627" y="28602"/>
                  </a:lnTo>
                  <a:lnTo>
                    <a:pt x="64249" y="28802"/>
                  </a:lnTo>
                  <a:lnTo>
                    <a:pt x="65816" y="29092"/>
                  </a:lnTo>
                  <a:lnTo>
                    <a:pt x="67365" y="29437"/>
                  </a:lnTo>
                  <a:lnTo>
                    <a:pt x="68876" y="29854"/>
                  </a:lnTo>
                  <a:lnTo>
                    <a:pt x="70370" y="30362"/>
                  </a:lnTo>
                  <a:lnTo>
                    <a:pt x="71826" y="30925"/>
                  </a:lnTo>
                  <a:lnTo>
                    <a:pt x="73246" y="31560"/>
                  </a:lnTo>
                  <a:lnTo>
                    <a:pt x="74628" y="32268"/>
                  </a:lnTo>
                  <a:lnTo>
                    <a:pt x="75974" y="32994"/>
                  </a:lnTo>
                  <a:lnTo>
                    <a:pt x="77265" y="33829"/>
                  </a:lnTo>
                  <a:lnTo>
                    <a:pt x="78518" y="34718"/>
                  </a:lnTo>
                  <a:lnTo>
                    <a:pt x="79735" y="35662"/>
                  </a:lnTo>
                  <a:lnTo>
                    <a:pt x="80897" y="36642"/>
                  </a:lnTo>
                  <a:lnTo>
                    <a:pt x="82021" y="37676"/>
                  </a:lnTo>
                  <a:lnTo>
                    <a:pt x="83072" y="38784"/>
                  </a:lnTo>
                  <a:lnTo>
                    <a:pt x="84068" y="39927"/>
                  </a:lnTo>
                  <a:lnTo>
                    <a:pt x="85026" y="41107"/>
                  </a:lnTo>
                  <a:lnTo>
                    <a:pt x="85930" y="42341"/>
                  </a:lnTo>
                  <a:lnTo>
                    <a:pt x="86741" y="43629"/>
                  </a:lnTo>
                  <a:lnTo>
                    <a:pt x="87515" y="44972"/>
                  </a:lnTo>
                  <a:lnTo>
                    <a:pt x="88234" y="46315"/>
                  </a:lnTo>
                  <a:lnTo>
                    <a:pt x="88880" y="47695"/>
                  </a:lnTo>
                  <a:lnTo>
                    <a:pt x="89451" y="49147"/>
                  </a:lnTo>
                  <a:lnTo>
                    <a:pt x="89949" y="50598"/>
                  </a:lnTo>
                  <a:lnTo>
                    <a:pt x="90391" y="52105"/>
                  </a:lnTo>
                  <a:lnTo>
                    <a:pt x="90742" y="53629"/>
                  </a:lnTo>
                  <a:lnTo>
                    <a:pt x="91018" y="55172"/>
                  </a:lnTo>
                  <a:lnTo>
                    <a:pt x="91221" y="56769"/>
                  </a:lnTo>
                  <a:lnTo>
                    <a:pt x="91350" y="58366"/>
                  </a:lnTo>
                  <a:lnTo>
                    <a:pt x="91387" y="60000"/>
                  </a:lnTo>
                  <a:lnTo>
                    <a:pt x="91350" y="61597"/>
                  </a:lnTo>
                  <a:lnTo>
                    <a:pt x="91221" y="63212"/>
                  </a:lnTo>
                  <a:lnTo>
                    <a:pt x="91018" y="64791"/>
                  </a:lnTo>
                  <a:lnTo>
                    <a:pt x="90742" y="66333"/>
                  </a:lnTo>
                  <a:lnTo>
                    <a:pt x="90391" y="67876"/>
                  </a:lnTo>
                  <a:lnTo>
                    <a:pt x="89949" y="69364"/>
                  </a:lnTo>
                  <a:lnTo>
                    <a:pt x="89451" y="70816"/>
                  </a:lnTo>
                  <a:lnTo>
                    <a:pt x="88880" y="72268"/>
                  </a:lnTo>
                  <a:lnTo>
                    <a:pt x="88234" y="73666"/>
                  </a:lnTo>
                  <a:lnTo>
                    <a:pt x="87515" y="75027"/>
                  </a:lnTo>
                  <a:lnTo>
                    <a:pt x="86741" y="76333"/>
                  </a:lnTo>
                  <a:lnTo>
                    <a:pt x="85911" y="77622"/>
                  </a:lnTo>
                  <a:lnTo>
                    <a:pt x="85026" y="78856"/>
                  </a:lnTo>
                  <a:lnTo>
                    <a:pt x="84068" y="80054"/>
                  </a:lnTo>
                  <a:lnTo>
                    <a:pt x="83072" y="81197"/>
                  </a:lnTo>
                  <a:lnTo>
                    <a:pt x="82003" y="82286"/>
                  </a:lnTo>
                  <a:lnTo>
                    <a:pt x="80897" y="83339"/>
                  </a:lnTo>
                  <a:lnTo>
                    <a:pt x="79717" y="84319"/>
                  </a:lnTo>
                  <a:lnTo>
                    <a:pt x="78518" y="85263"/>
                  </a:lnTo>
                  <a:lnTo>
                    <a:pt x="77246" y="86134"/>
                  </a:lnTo>
                  <a:lnTo>
                    <a:pt x="75956" y="86969"/>
                  </a:lnTo>
                  <a:lnTo>
                    <a:pt x="74610" y="87731"/>
                  </a:lnTo>
                  <a:lnTo>
                    <a:pt x="73227" y="88402"/>
                  </a:lnTo>
                  <a:lnTo>
                    <a:pt x="71808" y="89038"/>
                  </a:lnTo>
                  <a:lnTo>
                    <a:pt x="70370" y="89600"/>
                  </a:lnTo>
                  <a:lnTo>
                    <a:pt x="68858" y="90108"/>
                  </a:lnTo>
                  <a:lnTo>
                    <a:pt x="67365" y="90526"/>
                  </a:lnTo>
                  <a:lnTo>
                    <a:pt x="65816" y="90871"/>
                  </a:lnTo>
                  <a:lnTo>
                    <a:pt x="64212" y="91161"/>
                  </a:lnTo>
                  <a:lnTo>
                    <a:pt x="62608" y="91343"/>
                  </a:lnTo>
                  <a:lnTo>
                    <a:pt x="61004" y="91470"/>
                  </a:lnTo>
                  <a:lnTo>
                    <a:pt x="59345" y="91506"/>
                  </a:lnTo>
                  <a:lnTo>
                    <a:pt x="57686" y="91470"/>
                  </a:lnTo>
                  <a:lnTo>
                    <a:pt x="56063" y="91343"/>
                  </a:lnTo>
                  <a:lnTo>
                    <a:pt x="54459" y="91161"/>
                  </a:lnTo>
                  <a:lnTo>
                    <a:pt x="52874" y="90871"/>
                  </a:lnTo>
                  <a:lnTo>
                    <a:pt x="51344" y="90526"/>
                  </a:lnTo>
                  <a:lnTo>
                    <a:pt x="49814" y="90090"/>
                  </a:lnTo>
                  <a:lnTo>
                    <a:pt x="48320" y="89600"/>
                  </a:lnTo>
                  <a:lnTo>
                    <a:pt x="46864" y="89038"/>
                  </a:lnTo>
                  <a:lnTo>
                    <a:pt x="45463" y="88402"/>
                  </a:lnTo>
                  <a:lnTo>
                    <a:pt x="44062" y="87713"/>
                  </a:lnTo>
                  <a:lnTo>
                    <a:pt x="42716" y="86950"/>
                  </a:lnTo>
                  <a:lnTo>
                    <a:pt x="41425" y="86134"/>
                  </a:lnTo>
                  <a:lnTo>
                    <a:pt x="40172" y="85263"/>
                  </a:lnTo>
                  <a:lnTo>
                    <a:pt x="38955" y="84301"/>
                  </a:lnTo>
                  <a:lnTo>
                    <a:pt x="37793" y="83321"/>
                  </a:lnTo>
                  <a:lnTo>
                    <a:pt x="36687" y="82268"/>
                  </a:lnTo>
                  <a:lnTo>
                    <a:pt x="35636" y="81179"/>
                  </a:lnTo>
                  <a:lnTo>
                    <a:pt x="34622" y="80054"/>
                  </a:lnTo>
                  <a:lnTo>
                    <a:pt x="33664" y="78856"/>
                  </a:lnTo>
                  <a:lnTo>
                    <a:pt x="32779" y="77622"/>
                  </a:lnTo>
                  <a:lnTo>
                    <a:pt x="31949" y="76333"/>
                  </a:lnTo>
                  <a:lnTo>
                    <a:pt x="31175" y="75009"/>
                  </a:lnTo>
                  <a:lnTo>
                    <a:pt x="30456" y="73647"/>
                  </a:lnTo>
                  <a:lnTo>
                    <a:pt x="29811" y="72250"/>
                  </a:lnTo>
                  <a:lnTo>
                    <a:pt x="29239" y="70816"/>
                  </a:lnTo>
                  <a:lnTo>
                    <a:pt x="28741" y="69364"/>
                  </a:lnTo>
                  <a:lnTo>
                    <a:pt x="28299" y="67858"/>
                  </a:lnTo>
                  <a:lnTo>
                    <a:pt x="27948" y="66333"/>
                  </a:lnTo>
                  <a:lnTo>
                    <a:pt x="27672" y="64773"/>
                  </a:lnTo>
                  <a:lnTo>
                    <a:pt x="27469" y="63212"/>
                  </a:lnTo>
                  <a:lnTo>
                    <a:pt x="27340" y="61597"/>
                  </a:lnTo>
                  <a:lnTo>
                    <a:pt x="27303" y="59963"/>
                  </a:lnTo>
                  <a:lnTo>
                    <a:pt x="27340" y="58348"/>
                  </a:lnTo>
                  <a:lnTo>
                    <a:pt x="27469" y="56733"/>
                  </a:lnTo>
                  <a:lnTo>
                    <a:pt x="27672" y="55172"/>
                  </a:lnTo>
                  <a:lnTo>
                    <a:pt x="27948" y="53611"/>
                  </a:lnTo>
                  <a:lnTo>
                    <a:pt x="28299" y="52087"/>
                  </a:lnTo>
                  <a:lnTo>
                    <a:pt x="28741" y="50598"/>
                  </a:lnTo>
                  <a:lnTo>
                    <a:pt x="29239" y="49128"/>
                  </a:lnTo>
                  <a:lnTo>
                    <a:pt x="29829" y="47695"/>
                  </a:lnTo>
                  <a:lnTo>
                    <a:pt x="30456" y="46297"/>
                  </a:lnTo>
                  <a:lnTo>
                    <a:pt x="31175" y="44936"/>
                  </a:lnTo>
                  <a:lnTo>
                    <a:pt x="31949" y="43629"/>
                  </a:lnTo>
                  <a:lnTo>
                    <a:pt x="32779" y="42341"/>
                  </a:lnTo>
                  <a:lnTo>
                    <a:pt x="33682" y="41107"/>
                  </a:lnTo>
                  <a:lnTo>
                    <a:pt x="34622" y="39927"/>
                  </a:lnTo>
                  <a:lnTo>
                    <a:pt x="35636" y="38765"/>
                  </a:lnTo>
                  <a:lnTo>
                    <a:pt x="36687" y="37676"/>
                  </a:lnTo>
                  <a:lnTo>
                    <a:pt x="37793" y="36624"/>
                  </a:lnTo>
                  <a:lnTo>
                    <a:pt x="38973" y="35644"/>
                  </a:lnTo>
                  <a:lnTo>
                    <a:pt x="40190" y="34718"/>
                  </a:lnTo>
                  <a:lnTo>
                    <a:pt x="41444" y="33829"/>
                  </a:lnTo>
                  <a:lnTo>
                    <a:pt x="42734" y="32994"/>
                  </a:lnTo>
                  <a:lnTo>
                    <a:pt x="44080" y="32232"/>
                  </a:lnTo>
                  <a:lnTo>
                    <a:pt x="45463" y="31542"/>
                  </a:lnTo>
                  <a:lnTo>
                    <a:pt x="46882" y="30925"/>
                  </a:lnTo>
                  <a:lnTo>
                    <a:pt x="48339" y="30344"/>
                  </a:lnTo>
                  <a:lnTo>
                    <a:pt x="49832" y="29854"/>
                  </a:lnTo>
                  <a:lnTo>
                    <a:pt x="51344" y="29437"/>
                  </a:lnTo>
                  <a:lnTo>
                    <a:pt x="52911" y="29092"/>
                  </a:lnTo>
                  <a:lnTo>
                    <a:pt x="54478" y="28802"/>
                  </a:lnTo>
                  <a:lnTo>
                    <a:pt x="56082" y="28602"/>
                  </a:lnTo>
                  <a:lnTo>
                    <a:pt x="57723" y="28475"/>
                  </a:lnTo>
                  <a:lnTo>
                    <a:pt x="59345" y="28439"/>
                  </a:lnTo>
                  <a:close/>
                  <a:moveTo>
                    <a:pt x="46292" y="13194"/>
                  </a:moveTo>
                  <a:lnTo>
                    <a:pt x="39010" y="3375"/>
                  </a:lnTo>
                  <a:lnTo>
                    <a:pt x="27875" y="8511"/>
                  </a:lnTo>
                  <a:lnTo>
                    <a:pt x="30990" y="19872"/>
                  </a:lnTo>
                  <a:lnTo>
                    <a:pt x="31156" y="20199"/>
                  </a:lnTo>
                  <a:lnTo>
                    <a:pt x="30548" y="20635"/>
                  </a:lnTo>
                  <a:lnTo>
                    <a:pt x="29940" y="21052"/>
                  </a:lnTo>
                  <a:lnTo>
                    <a:pt x="29350" y="21488"/>
                  </a:lnTo>
                  <a:lnTo>
                    <a:pt x="28760" y="21941"/>
                  </a:lnTo>
                  <a:lnTo>
                    <a:pt x="28188" y="22413"/>
                  </a:lnTo>
                  <a:lnTo>
                    <a:pt x="27617" y="22885"/>
                  </a:lnTo>
                  <a:lnTo>
                    <a:pt x="27045" y="23375"/>
                  </a:lnTo>
                  <a:lnTo>
                    <a:pt x="26492" y="23847"/>
                  </a:lnTo>
                  <a:lnTo>
                    <a:pt x="25939" y="24337"/>
                  </a:lnTo>
                  <a:lnTo>
                    <a:pt x="25404" y="24845"/>
                  </a:lnTo>
                  <a:lnTo>
                    <a:pt x="24870" y="25372"/>
                  </a:lnTo>
                  <a:lnTo>
                    <a:pt x="24353" y="25880"/>
                  </a:lnTo>
                  <a:lnTo>
                    <a:pt x="23837" y="26388"/>
                  </a:lnTo>
                  <a:lnTo>
                    <a:pt x="23303" y="26932"/>
                  </a:lnTo>
                  <a:lnTo>
                    <a:pt x="22805" y="27459"/>
                  </a:lnTo>
                  <a:lnTo>
                    <a:pt x="22326" y="28021"/>
                  </a:lnTo>
                  <a:lnTo>
                    <a:pt x="22233" y="27931"/>
                  </a:lnTo>
                  <a:lnTo>
                    <a:pt x="10674" y="23702"/>
                  </a:lnTo>
                  <a:lnTo>
                    <a:pt x="4258" y="34029"/>
                  </a:lnTo>
                  <a:lnTo>
                    <a:pt x="13273" y="41814"/>
                  </a:lnTo>
                  <a:lnTo>
                    <a:pt x="13753" y="42032"/>
                  </a:lnTo>
                  <a:lnTo>
                    <a:pt x="13513" y="42631"/>
                  </a:lnTo>
                  <a:lnTo>
                    <a:pt x="13292" y="43212"/>
                  </a:lnTo>
                  <a:lnTo>
                    <a:pt x="13089" y="43811"/>
                  </a:lnTo>
                  <a:lnTo>
                    <a:pt x="12886" y="44410"/>
                  </a:lnTo>
                  <a:lnTo>
                    <a:pt x="12536" y="45607"/>
                  </a:lnTo>
                  <a:lnTo>
                    <a:pt x="12204" y="46787"/>
                  </a:lnTo>
                  <a:lnTo>
                    <a:pt x="11909" y="48039"/>
                  </a:lnTo>
                  <a:lnTo>
                    <a:pt x="11633" y="49274"/>
                  </a:lnTo>
                  <a:lnTo>
                    <a:pt x="11393" y="50508"/>
                  </a:lnTo>
                  <a:lnTo>
                    <a:pt x="11153" y="51778"/>
                  </a:lnTo>
                  <a:lnTo>
                    <a:pt x="11393" y="51760"/>
                  </a:lnTo>
                  <a:lnTo>
                    <a:pt x="0" y="54101"/>
                  </a:lnTo>
                  <a:lnTo>
                    <a:pt x="0" y="66206"/>
                  </a:lnTo>
                  <a:lnTo>
                    <a:pt x="10324" y="66969"/>
                  </a:lnTo>
                  <a:lnTo>
                    <a:pt x="10803" y="66969"/>
                  </a:lnTo>
                  <a:lnTo>
                    <a:pt x="10987" y="68221"/>
                  </a:lnTo>
                  <a:lnTo>
                    <a:pt x="11172" y="69364"/>
                  </a:lnTo>
                  <a:lnTo>
                    <a:pt x="11393" y="70435"/>
                  </a:lnTo>
                  <a:lnTo>
                    <a:pt x="11614" y="71415"/>
                  </a:lnTo>
                  <a:lnTo>
                    <a:pt x="11872" y="72359"/>
                  </a:lnTo>
                  <a:lnTo>
                    <a:pt x="12130" y="73266"/>
                  </a:lnTo>
                  <a:lnTo>
                    <a:pt x="12425" y="74174"/>
                  </a:lnTo>
                  <a:lnTo>
                    <a:pt x="12739" y="75081"/>
                  </a:lnTo>
                  <a:lnTo>
                    <a:pt x="12591" y="75771"/>
                  </a:lnTo>
                  <a:lnTo>
                    <a:pt x="3152" y="83539"/>
                  </a:lnTo>
                  <a:lnTo>
                    <a:pt x="9052" y="94174"/>
                  </a:lnTo>
                  <a:lnTo>
                    <a:pt x="20353" y="90362"/>
                  </a:lnTo>
                  <a:lnTo>
                    <a:pt x="20758" y="90163"/>
                  </a:lnTo>
                  <a:lnTo>
                    <a:pt x="21385" y="90889"/>
                  </a:lnTo>
                  <a:lnTo>
                    <a:pt x="22012" y="91633"/>
                  </a:lnTo>
                  <a:lnTo>
                    <a:pt x="22657" y="92359"/>
                  </a:lnTo>
                  <a:lnTo>
                    <a:pt x="23321" y="93085"/>
                  </a:lnTo>
                  <a:lnTo>
                    <a:pt x="24022" y="93756"/>
                  </a:lnTo>
                  <a:lnTo>
                    <a:pt x="24704" y="94464"/>
                  </a:lnTo>
                  <a:lnTo>
                    <a:pt x="25423" y="95117"/>
                  </a:lnTo>
                  <a:lnTo>
                    <a:pt x="26123" y="95771"/>
                  </a:lnTo>
                  <a:lnTo>
                    <a:pt x="26050" y="95898"/>
                  </a:lnTo>
                  <a:lnTo>
                    <a:pt x="21551" y="107205"/>
                  </a:lnTo>
                  <a:lnTo>
                    <a:pt x="31931" y="113702"/>
                  </a:lnTo>
                  <a:lnTo>
                    <a:pt x="40006" y="105027"/>
                  </a:lnTo>
                  <a:lnTo>
                    <a:pt x="40190" y="104718"/>
                  </a:lnTo>
                  <a:lnTo>
                    <a:pt x="41093" y="105081"/>
                  </a:lnTo>
                  <a:lnTo>
                    <a:pt x="42015" y="105408"/>
                  </a:lnTo>
                  <a:lnTo>
                    <a:pt x="42919" y="105735"/>
                  </a:lnTo>
                  <a:lnTo>
                    <a:pt x="43859" y="106043"/>
                  </a:lnTo>
                  <a:lnTo>
                    <a:pt x="44817" y="106333"/>
                  </a:lnTo>
                  <a:lnTo>
                    <a:pt x="45758" y="106606"/>
                  </a:lnTo>
                  <a:lnTo>
                    <a:pt x="46716" y="106860"/>
                  </a:lnTo>
                  <a:lnTo>
                    <a:pt x="47675" y="107096"/>
                  </a:lnTo>
                  <a:lnTo>
                    <a:pt x="47675" y="107168"/>
                  </a:lnTo>
                  <a:lnTo>
                    <a:pt x="49242" y="119219"/>
                  </a:lnTo>
                  <a:lnTo>
                    <a:pt x="61520" y="120000"/>
                  </a:lnTo>
                  <a:lnTo>
                    <a:pt x="64341" y="108566"/>
                  </a:lnTo>
                  <a:lnTo>
                    <a:pt x="64360" y="108275"/>
                  </a:lnTo>
                  <a:lnTo>
                    <a:pt x="65374" y="108148"/>
                  </a:lnTo>
                  <a:lnTo>
                    <a:pt x="66351" y="108021"/>
                  </a:lnTo>
                  <a:lnTo>
                    <a:pt x="67328" y="107858"/>
                  </a:lnTo>
                  <a:lnTo>
                    <a:pt x="68305" y="107676"/>
                  </a:lnTo>
                  <a:lnTo>
                    <a:pt x="69282" y="107495"/>
                  </a:lnTo>
                  <a:lnTo>
                    <a:pt x="70222" y="107277"/>
                  </a:lnTo>
                  <a:lnTo>
                    <a:pt x="71181" y="107041"/>
                  </a:lnTo>
                  <a:lnTo>
                    <a:pt x="72121" y="106805"/>
                  </a:lnTo>
                  <a:lnTo>
                    <a:pt x="72140" y="106823"/>
                  </a:lnTo>
                  <a:lnTo>
                    <a:pt x="79403" y="116624"/>
                  </a:lnTo>
                  <a:lnTo>
                    <a:pt x="90557" y="111524"/>
                  </a:lnTo>
                  <a:lnTo>
                    <a:pt x="87442" y="100163"/>
                  </a:lnTo>
                  <a:lnTo>
                    <a:pt x="87331" y="99909"/>
                  </a:lnTo>
                  <a:lnTo>
                    <a:pt x="87939" y="99473"/>
                  </a:lnTo>
                  <a:lnTo>
                    <a:pt x="88548" y="99056"/>
                  </a:lnTo>
                  <a:lnTo>
                    <a:pt x="89156" y="98620"/>
                  </a:lnTo>
                  <a:lnTo>
                    <a:pt x="89728" y="98166"/>
                  </a:lnTo>
                  <a:lnTo>
                    <a:pt x="90318" y="97695"/>
                  </a:lnTo>
                  <a:lnTo>
                    <a:pt x="90907" y="97241"/>
                  </a:lnTo>
                  <a:lnTo>
                    <a:pt x="91479" y="96751"/>
                  </a:lnTo>
                  <a:lnTo>
                    <a:pt x="92032" y="96261"/>
                  </a:lnTo>
                  <a:lnTo>
                    <a:pt x="92604" y="95771"/>
                  </a:lnTo>
                  <a:lnTo>
                    <a:pt x="93138" y="95263"/>
                  </a:lnTo>
                  <a:lnTo>
                    <a:pt x="93673" y="94736"/>
                  </a:lnTo>
                  <a:lnTo>
                    <a:pt x="94208" y="94228"/>
                  </a:lnTo>
                  <a:lnTo>
                    <a:pt x="94742" y="93720"/>
                  </a:lnTo>
                  <a:lnTo>
                    <a:pt x="95258" y="93176"/>
                  </a:lnTo>
                  <a:lnTo>
                    <a:pt x="95756" y="92631"/>
                  </a:lnTo>
                  <a:lnTo>
                    <a:pt x="96254" y="92087"/>
                  </a:lnTo>
                  <a:lnTo>
                    <a:pt x="107758" y="96315"/>
                  </a:lnTo>
                  <a:lnTo>
                    <a:pt x="114229" y="85989"/>
                  </a:lnTo>
                  <a:lnTo>
                    <a:pt x="105251" y="78185"/>
                  </a:lnTo>
                  <a:lnTo>
                    <a:pt x="105085" y="78076"/>
                  </a:lnTo>
                  <a:lnTo>
                    <a:pt x="105546" y="76896"/>
                  </a:lnTo>
                  <a:lnTo>
                    <a:pt x="105988" y="75698"/>
                  </a:lnTo>
                  <a:lnTo>
                    <a:pt x="106412" y="74482"/>
                  </a:lnTo>
                  <a:lnTo>
                    <a:pt x="106762" y="73266"/>
                  </a:lnTo>
                  <a:lnTo>
                    <a:pt x="107113" y="72014"/>
                  </a:lnTo>
                  <a:lnTo>
                    <a:pt x="107408" y="70780"/>
                  </a:lnTo>
                  <a:lnTo>
                    <a:pt x="107684" y="69509"/>
                  </a:lnTo>
                  <a:lnTo>
                    <a:pt x="107924" y="68221"/>
                  </a:lnTo>
                  <a:lnTo>
                    <a:pt x="120000" y="65898"/>
                  </a:lnTo>
                  <a:lnTo>
                    <a:pt x="120000" y="53793"/>
                  </a:lnTo>
                  <a:lnTo>
                    <a:pt x="108108" y="51887"/>
                  </a:lnTo>
                  <a:lnTo>
                    <a:pt x="107887" y="51887"/>
                  </a:lnTo>
                  <a:lnTo>
                    <a:pt x="107703" y="50653"/>
                  </a:lnTo>
                  <a:lnTo>
                    <a:pt x="107518" y="49546"/>
                  </a:lnTo>
                  <a:lnTo>
                    <a:pt x="107279" y="48566"/>
                  </a:lnTo>
                  <a:lnTo>
                    <a:pt x="107057" y="47658"/>
                  </a:lnTo>
                  <a:lnTo>
                    <a:pt x="106799" y="46787"/>
                  </a:lnTo>
                  <a:lnTo>
                    <a:pt x="106523" y="45952"/>
                  </a:lnTo>
                  <a:lnTo>
                    <a:pt x="106209" y="45099"/>
                  </a:lnTo>
                  <a:lnTo>
                    <a:pt x="105896" y="44228"/>
                  </a:lnTo>
                  <a:lnTo>
                    <a:pt x="115298" y="36460"/>
                  </a:lnTo>
                  <a:lnTo>
                    <a:pt x="109380" y="25843"/>
                  </a:lnTo>
                  <a:lnTo>
                    <a:pt x="98061" y="29655"/>
                  </a:lnTo>
                  <a:lnTo>
                    <a:pt x="97876" y="29745"/>
                  </a:lnTo>
                  <a:lnTo>
                    <a:pt x="97249" y="28983"/>
                  </a:lnTo>
                  <a:lnTo>
                    <a:pt x="96604" y="28239"/>
                  </a:lnTo>
                  <a:lnTo>
                    <a:pt x="95922" y="27513"/>
                  </a:lnTo>
                  <a:lnTo>
                    <a:pt x="95258" y="26787"/>
                  </a:lnTo>
                  <a:lnTo>
                    <a:pt x="94576" y="26079"/>
                  </a:lnTo>
                  <a:lnTo>
                    <a:pt x="93857" y="25408"/>
                  </a:lnTo>
                  <a:lnTo>
                    <a:pt x="93138" y="24718"/>
                  </a:lnTo>
                  <a:lnTo>
                    <a:pt x="92419" y="24065"/>
                  </a:lnTo>
                  <a:lnTo>
                    <a:pt x="96862" y="12813"/>
                  </a:lnTo>
                  <a:lnTo>
                    <a:pt x="86520" y="6297"/>
                  </a:lnTo>
                  <a:lnTo>
                    <a:pt x="78445" y="14990"/>
                  </a:lnTo>
                  <a:lnTo>
                    <a:pt x="78316" y="15190"/>
                  </a:lnTo>
                  <a:lnTo>
                    <a:pt x="77394" y="14827"/>
                  </a:lnTo>
                  <a:lnTo>
                    <a:pt x="76472" y="14464"/>
                  </a:lnTo>
                  <a:lnTo>
                    <a:pt x="75550" y="14156"/>
                  </a:lnTo>
                  <a:lnTo>
                    <a:pt x="74610" y="13847"/>
                  </a:lnTo>
                  <a:lnTo>
                    <a:pt x="73651" y="13575"/>
                  </a:lnTo>
                  <a:lnTo>
                    <a:pt x="72693" y="13303"/>
                  </a:lnTo>
                  <a:lnTo>
                    <a:pt x="71734" y="13049"/>
                  </a:lnTo>
                  <a:lnTo>
                    <a:pt x="70757" y="12813"/>
                  </a:lnTo>
                  <a:lnTo>
                    <a:pt x="69171" y="798"/>
                  </a:lnTo>
                  <a:lnTo>
                    <a:pt x="56911" y="0"/>
                  </a:lnTo>
                  <a:lnTo>
                    <a:pt x="54091" y="11451"/>
                  </a:lnTo>
                  <a:lnTo>
                    <a:pt x="54054" y="11742"/>
                  </a:lnTo>
                  <a:lnTo>
                    <a:pt x="53077" y="11851"/>
                  </a:lnTo>
                  <a:lnTo>
                    <a:pt x="52081" y="11996"/>
                  </a:lnTo>
                  <a:lnTo>
                    <a:pt x="51104" y="12141"/>
                  </a:lnTo>
                  <a:lnTo>
                    <a:pt x="50127" y="12341"/>
                  </a:lnTo>
                  <a:lnTo>
                    <a:pt x="49168" y="12522"/>
                  </a:lnTo>
                  <a:lnTo>
                    <a:pt x="48191" y="12740"/>
                  </a:lnTo>
                  <a:lnTo>
                    <a:pt x="47251" y="12976"/>
                  </a:lnTo>
                  <a:lnTo>
                    <a:pt x="46311" y="13212"/>
                  </a:lnTo>
                  <a:lnTo>
                    <a:pt x="46292" y="13194"/>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sp>
          <p:nvSpPr>
            <p:cNvPr id="12" name="Shape 2649"/>
            <p:cNvSpPr/>
            <p:nvPr/>
          </p:nvSpPr>
          <p:spPr>
            <a:xfrm>
              <a:off x="9083039" y="4178848"/>
              <a:ext cx="889533" cy="889533"/>
            </a:xfrm>
            <a:custGeom>
              <a:avLst/>
              <a:gdLst/>
              <a:ahLst/>
              <a:cxnLst/>
              <a:rect l="0" t="0" r="0" b="0"/>
              <a:pathLst>
                <a:path w="120000" h="120000" extrusionOk="0">
                  <a:moveTo>
                    <a:pt x="60000" y="0"/>
                  </a:moveTo>
                  <a:lnTo>
                    <a:pt x="63086" y="72"/>
                  </a:lnTo>
                  <a:lnTo>
                    <a:pt x="66137" y="310"/>
                  </a:lnTo>
                  <a:lnTo>
                    <a:pt x="69137" y="692"/>
                  </a:lnTo>
                  <a:lnTo>
                    <a:pt x="72086" y="1225"/>
                  </a:lnTo>
                  <a:lnTo>
                    <a:pt x="74992" y="1889"/>
                  </a:lnTo>
                  <a:lnTo>
                    <a:pt x="77841" y="2697"/>
                  </a:lnTo>
                  <a:lnTo>
                    <a:pt x="80625" y="3641"/>
                  </a:lnTo>
                  <a:lnTo>
                    <a:pt x="83358" y="4716"/>
                  </a:lnTo>
                  <a:lnTo>
                    <a:pt x="86012" y="5920"/>
                  </a:lnTo>
                  <a:lnTo>
                    <a:pt x="88600" y="7247"/>
                  </a:lnTo>
                  <a:lnTo>
                    <a:pt x="91110" y="8682"/>
                  </a:lnTo>
                  <a:lnTo>
                    <a:pt x="93540" y="10254"/>
                  </a:lnTo>
                  <a:lnTo>
                    <a:pt x="95891" y="11927"/>
                  </a:lnTo>
                  <a:lnTo>
                    <a:pt x="98163" y="13701"/>
                  </a:lnTo>
                  <a:lnTo>
                    <a:pt x="100341" y="15591"/>
                  </a:lnTo>
                  <a:lnTo>
                    <a:pt x="102425" y="17574"/>
                  </a:lnTo>
                  <a:lnTo>
                    <a:pt x="104408" y="19658"/>
                  </a:lnTo>
                  <a:lnTo>
                    <a:pt x="106298" y="21836"/>
                  </a:lnTo>
                  <a:lnTo>
                    <a:pt x="108072" y="24108"/>
                  </a:lnTo>
                  <a:lnTo>
                    <a:pt x="109745" y="26459"/>
                  </a:lnTo>
                  <a:lnTo>
                    <a:pt x="111317" y="28889"/>
                  </a:lnTo>
                  <a:lnTo>
                    <a:pt x="112752" y="31399"/>
                  </a:lnTo>
                  <a:lnTo>
                    <a:pt x="114079" y="33987"/>
                  </a:lnTo>
                  <a:lnTo>
                    <a:pt x="115283" y="36641"/>
                  </a:lnTo>
                  <a:lnTo>
                    <a:pt x="116358" y="39375"/>
                  </a:lnTo>
                  <a:lnTo>
                    <a:pt x="117302" y="42158"/>
                  </a:lnTo>
                  <a:lnTo>
                    <a:pt x="118110" y="45007"/>
                  </a:lnTo>
                  <a:lnTo>
                    <a:pt x="118774" y="47913"/>
                  </a:lnTo>
                  <a:lnTo>
                    <a:pt x="119307" y="50862"/>
                  </a:lnTo>
                  <a:lnTo>
                    <a:pt x="119689" y="53862"/>
                  </a:lnTo>
                  <a:lnTo>
                    <a:pt x="119927" y="56913"/>
                  </a:lnTo>
                  <a:lnTo>
                    <a:pt x="120000" y="60000"/>
                  </a:lnTo>
                  <a:lnTo>
                    <a:pt x="119927" y="63086"/>
                  </a:lnTo>
                  <a:lnTo>
                    <a:pt x="119689" y="66137"/>
                  </a:lnTo>
                  <a:lnTo>
                    <a:pt x="119307" y="69137"/>
                  </a:lnTo>
                  <a:lnTo>
                    <a:pt x="118774" y="72086"/>
                  </a:lnTo>
                  <a:lnTo>
                    <a:pt x="118110" y="74992"/>
                  </a:lnTo>
                  <a:lnTo>
                    <a:pt x="117302" y="77841"/>
                  </a:lnTo>
                  <a:lnTo>
                    <a:pt x="116358" y="80632"/>
                  </a:lnTo>
                  <a:lnTo>
                    <a:pt x="115283" y="83358"/>
                  </a:lnTo>
                  <a:lnTo>
                    <a:pt x="114079" y="86012"/>
                  </a:lnTo>
                  <a:lnTo>
                    <a:pt x="112752" y="88600"/>
                  </a:lnTo>
                  <a:lnTo>
                    <a:pt x="111317" y="91110"/>
                  </a:lnTo>
                  <a:lnTo>
                    <a:pt x="109745" y="93548"/>
                  </a:lnTo>
                  <a:lnTo>
                    <a:pt x="108072" y="95891"/>
                  </a:lnTo>
                  <a:lnTo>
                    <a:pt x="106298" y="98170"/>
                  </a:lnTo>
                  <a:lnTo>
                    <a:pt x="104408" y="100341"/>
                  </a:lnTo>
                  <a:lnTo>
                    <a:pt x="102425" y="102425"/>
                  </a:lnTo>
                  <a:lnTo>
                    <a:pt x="100341" y="104415"/>
                  </a:lnTo>
                  <a:lnTo>
                    <a:pt x="98163" y="106298"/>
                  </a:lnTo>
                  <a:lnTo>
                    <a:pt x="95891" y="108079"/>
                  </a:lnTo>
                  <a:lnTo>
                    <a:pt x="93540" y="109752"/>
                  </a:lnTo>
                  <a:lnTo>
                    <a:pt x="91110" y="111317"/>
                  </a:lnTo>
                  <a:lnTo>
                    <a:pt x="88600" y="112752"/>
                  </a:lnTo>
                  <a:lnTo>
                    <a:pt x="86012" y="114079"/>
                  </a:lnTo>
                  <a:lnTo>
                    <a:pt x="83358" y="115283"/>
                  </a:lnTo>
                  <a:lnTo>
                    <a:pt x="80625" y="116365"/>
                  </a:lnTo>
                  <a:lnTo>
                    <a:pt x="77841" y="117302"/>
                  </a:lnTo>
                  <a:lnTo>
                    <a:pt x="74992" y="118110"/>
                  </a:lnTo>
                  <a:lnTo>
                    <a:pt x="72086" y="118774"/>
                  </a:lnTo>
                  <a:lnTo>
                    <a:pt x="69137" y="119307"/>
                  </a:lnTo>
                  <a:lnTo>
                    <a:pt x="66137" y="119689"/>
                  </a:lnTo>
                  <a:lnTo>
                    <a:pt x="63086" y="119927"/>
                  </a:lnTo>
                  <a:lnTo>
                    <a:pt x="60000" y="120000"/>
                  </a:lnTo>
                  <a:lnTo>
                    <a:pt x="56913" y="119927"/>
                  </a:lnTo>
                  <a:lnTo>
                    <a:pt x="53862" y="119689"/>
                  </a:lnTo>
                  <a:lnTo>
                    <a:pt x="50862" y="119307"/>
                  </a:lnTo>
                  <a:lnTo>
                    <a:pt x="47913" y="118774"/>
                  </a:lnTo>
                  <a:lnTo>
                    <a:pt x="45007" y="118110"/>
                  </a:lnTo>
                  <a:lnTo>
                    <a:pt x="42158" y="117302"/>
                  </a:lnTo>
                  <a:lnTo>
                    <a:pt x="39367" y="116365"/>
                  </a:lnTo>
                  <a:lnTo>
                    <a:pt x="36641" y="115283"/>
                  </a:lnTo>
                  <a:lnTo>
                    <a:pt x="33987" y="114079"/>
                  </a:lnTo>
                  <a:lnTo>
                    <a:pt x="31399" y="112752"/>
                  </a:lnTo>
                  <a:lnTo>
                    <a:pt x="28889" y="111317"/>
                  </a:lnTo>
                  <a:lnTo>
                    <a:pt x="26451" y="109752"/>
                  </a:lnTo>
                  <a:lnTo>
                    <a:pt x="24108" y="108079"/>
                  </a:lnTo>
                  <a:lnTo>
                    <a:pt x="21829" y="106298"/>
                  </a:lnTo>
                  <a:lnTo>
                    <a:pt x="19658" y="104415"/>
                  </a:lnTo>
                  <a:lnTo>
                    <a:pt x="17574" y="102425"/>
                  </a:lnTo>
                  <a:lnTo>
                    <a:pt x="15584" y="100341"/>
                  </a:lnTo>
                  <a:lnTo>
                    <a:pt x="13701" y="98170"/>
                  </a:lnTo>
                  <a:lnTo>
                    <a:pt x="11920" y="95891"/>
                  </a:lnTo>
                  <a:lnTo>
                    <a:pt x="10247" y="93548"/>
                  </a:lnTo>
                  <a:lnTo>
                    <a:pt x="8682" y="91110"/>
                  </a:lnTo>
                  <a:lnTo>
                    <a:pt x="7247" y="88600"/>
                  </a:lnTo>
                  <a:lnTo>
                    <a:pt x="5920" y="86012"/>
                  </a:lnTo>
                  <a:lnTo>
                    <a:pt x="4716" y="83358"/>
                  </a:lnTo>
                  <a:lnTo>
                    <a:pt x="3634" y="80632"/>
                  </a:lnTo>
                  <a:lnTo>
                    <a:pt x="2697" y="77841"/>
                  </a:lnTo>
                  <a:lnTo>
                    <a:pt x="1889" y="74992"/>
                  </a:lnTo>
                  <a:lnTo>
                    <a:pt x="1225" y="72086"/>
                  </a:lnTo>
                  <a:lnTo>
                    <a:pt x="692" y="69137"/>
                  </a:lnTo>
                  <a:lnTo>
                    <a:pt x="310" y="66137"/>
                  </a:lnTo>
                  <a:lnTo>
                    <a:pt x="72" y="63086"/>
                  </a:lnTo>
                  <a:lnTo>
                    <a:pt x="0" y="60000"/>
                  </a:lnTo>
                  <a:lnTo>
                    <a:pt x="72" y="56913"/>
                  </a:lnTo>
                  <a:lnTo>
                    <a:pt x="310" y="53862"/>
                  </a:lnTo>
                  <a:lnTo>
                    <a:pt x="692" y="50862"/>
                  </a:lnTo>
                  <a:lnTo>
                    <a:pt x="1225" y="47913"/>
                  </a:lnTo>
                  <a:lnTo>
                    <a:pt x="1889" y="45007"/>
                  </a:lnTo>
                  <a:lnTo>
                    <a:pt x="2697" y="42158"/>
                  </a:lnTo>
                  <a:lnTo>
                    <a:pt x="3634" y="39375"/>
                  </a:lnTo>
                  <a:lnTo>
                    <a:pt x="4716" y="36641"/>
                  </a:lnTo>
                  <a:lnTo>
                    <a:pt x="5920" y="33987"/>
                  </a:lnTo>
                  <a:lnTo>
                    <a:pt x="7247" y="31399"/>
                  </a:lnTo>
                  <a:lnTo>
                    <a:pt x="8682" y="28889"/>
                  </a:lnTo>
                  <a:lnTo>
                    <a:pt x="10247" y="26459"/>
                  </a:lnTo>
                  <a:lnTo>
                    <a:pt x="11920" y="24108"/>
                  </a:lnTo>
                  <a:lnTo>
                    <a:pt x="13701" y="21836"/>
                  </a:lnTo>
                  <a:lnTo>
                    <a:pt x="15584" y="19658"/>
                  </a:lnTo>
                  <a:lnTo>
                    <a:pt x="17574" y="17574"/>
                  </a:lnTo>
                  <a:lnTo>
                    <a:pt x="19658" y="15591"/>
                  </a:lnTo>
                  <a:lnTo>
                    <a:pt x="21829" y="13701"/>
                  </a:lnTo>
                  <a:lnTo>
                    <a:pt x="24108" y="11927"/>
                  </a:lnTo>
                  <a:lnTo>
                    <a:pt x="26451" y="10254"/>
                  </a:lnTo>
                  <a:lnTo>
                    <a:pt x="28889" y="8682"/>
                  </a:lnTo>
                  <a:lnTo>
                    <a:pt x="31399" y="7247"/>
                  </a:lnTo>
                  <a:lnTo>
                    <a:pt x="33987" y="5920"/>
                  </a:lnTo>
                  <a:lnTo>
                    <a:pt x="36641" y="4716"/>
                  </a:lnTo>
                  <a:lnTo>
                    <a:pt x="39367" y="3641"/>
                  </a:lnTo>
                  <a:lnTo>
                    <a:pt x="42158" y="2697"/>
                  </a:lnTo>
                  <a:lnTo>
                    <a:pt x="45007" y="1889"/>
                  </a:lnTo>
                  <a:lnTo>
                    <a:pt x="47913" y="1225"/>
                  </a:lnTo>
                  <a:lnTo>
                    <a:pt x="50862" y="692"/>
                  </a:lnTo>
                  <a:lnTo>
                    <a:pt x="53862" y="310"/>
                  </a:lnTo>
                  <a:lnTo>
                    <a:pt x="56913" y="72"/>
                  </a:lnTo>
                  <a:lnTo>
                    <a:pt x="60000" y="0"/>
                  </a:lnTo>
                  <a:close/>
                  <a:moveTo>
                    <a:pt x="60000" y="24894"/>
                  </a:moveTo>
                  <a:lnTo>
                    <a:pt x="61810" y="24937"/>
                  </a:lnTo>
                  <a:lnTo>
                    <a:pt x="63584" y="25074"/>
                  </a:lnTo>
                  <a:lnTo>
                    <a:pt x="65350" y="25298"/>
                  </a:lnTo>
                  <a:lnTo>
                    <a:pt x="67074" y="25608"/>
                  </a:lnTo>
                  <a:lnTo>
                    <a:pt x="68776" y="25997"/>
                  </a:lnTo>
                  <a:lnTo>
                    <a:pt x="70442" y="26466"/>
                  </a:lnTo>
                  <a:lnTo>
                    <a:pt x="72064" y="27021"/>
                  </a:lnTo>
                  <a:lnTo>
                    <a:pt x="73665" y="27649"/>
                  </a:lnTo>
                  <a:lnTo>
                    <a:pt x="75216" y="28355"/>
                  </a:lnTo>
                  <a:lnTo>
                    <a:pt x="76730" y="29127"/>
                  </a:lnTo>
                  <a:lnTo>
                    <a:pt x="78201" y="29978"/>
                  </a:lnTo>
                  <a:lnTo>
                    <a:pt x="79629" y="30887"/>
                  </a:lnTo>
                  <a:lnTo>
                    <a:pt x="81000" y="31867"/>
                  </a:lnTo>
                  <a:lnTo>
                    <a:pt x="82326" y="32913"/>
                  </a:lnTo>
                  <a:lnTo>
                    <a:pt x="83603" y="34009"/>
                  </a:lnTo>
                  <a:lnTo>
                    <a:pt x="84822" y="35177"/>
                  </a:lnTo>
                  <a:lnTo>
                    <a:pt x="85990" y="36396"/>
                  </a:lnTo>
                  <a:lnTo>
                    <a:pt x="87086" y="37673"/>
                  </a:lnTo>
                  <a:lnTo>
                    <a:pt x="88132" y="39000"/>
                  </a:lnTo>
                  <a:lnTo>
                    <a:pt x="89112" y="40370"/>
                  </a:lnTo>
                  <a:lnTo>
                    <a:pt x="90021" y="41798"/>
                  </a:lnTo>
                  <a:lnTo>
                    <a:pt x="90872" y="43269"/>
                  </a:lnTo>
                  <a:lnTo>
                    <a:pt x="91644" y="44783"/>
                  </a:lnTo>
                  <a:lnTo>
                    <a:pt x="92350" y="46334"/>
                  </a:lnTo>
                  <a:lnTo>
                    <a:pt x="92978" y="47935"/>
                  </a:lnTo>
                  <a:lnTo>
                    <a:pt x="93533" y="49557"/>
                  </a:lnTo>
                  <a:lnTo>
                    <a:pt x="94002" y="51223"/>
                  </a:lnTo>
                  <a:lnTo>
                    <a:pt x="94391" y="52925"/>
                  </a:lnTo>
                  <a:lnTo>
                    <a:pt x="94701" y="54649"/>
                  </a:lnTo>
                  <a:lnTo>
                    <a:pt x="94925" y="56415"/>
                  </a:lnTo>
                  <a:lnTo>
                    <a:pt x="95062" y="58189"/>
                  </a:lnTo>
                  <a:lnTo>
                    <a:pt x="95105" y="60000"/>
                  </a:lnTo>
                  <a:lnTo>
                    <a:pt x="95062" y="61810"/>
                  </a:lnTo>
                  <a:lnTo>
                    <a:pt x="94925" y="63591"/>
                  </a:lnTo>
                  <a:lnTo>
                    <a:pt x="94701" y="65350"/>
                  </a:lnTo>
                  <a:lnTo>
                    <a:pt x="94391" y="67074"/>
                  </a:lnTo>
                  <a:lnTo>
                    <a:pt x="94002" y="68776"/>
                  </a:lnTo>
                  <a:lnTo>
                    <a:pt x="93533" y="70442"/>
                  </a:lnTo>
                  <a:lnTo>
                    <a:pt x="92978" y="72064"/>
                  </a:lnTo>
                  <a:lnTo>
                    <a:pt x="92350" y="73665"/>
                  </a:lnTo>
                  <a:lnTo>
                    <a:pt x="91644" y="75216"/>
                  </a:lnTo>
                  <a:lnTo>
                    <a:pt x="90872" y="76730"/>
                  </a:lnTo>
                  <a:lnTo>
                    <a:pt x="90021" y="78201"/>
                  </a:lnTo>
                  <a:lnTo>
                    <a:pt x="89112" y="79629"/>
                  </a:lnTo>
                  <a:lnTo>
                    <a:pt x="88132" y="81007"/>
                  </a:lnTo>
                  <a:lnTo>
                    <a:pt x="87086" y="82334"/>
                  </a:lnTo>
                  <a:lnTo>
                    <a:pt x="85990" y="83610"/>
                  </a:lnTo>
                  <a:lnTo>
                    <a:pt x="84822" y="84822"/>
                  </a:lnTo>
                  <a:lnTo>
                    <a:pt x="83603" y="85990"/>
                  </a:lnTo>
                  <a:lnTo>
                    <a:pt x="82326" y="87086"/>
                  </a:lnTo>
                  <a:lnTo>
                    <a:pt x="81000" y="88132"/>
                  </a:lnTo>
                  <a:lnTo>
                    <a:pt x="79629" y="89112"/>
                  </a:lnTo>
                  <a:lnTo>
                    <a:pt x="78201" y="90028"/>
                  </a:lnTo>
                  <a:lnTo>
                    <a:pt x="76730" y="90872"/>
                  </a:lnTo>
                  <a:lnTo>
                    <a:pt x="75216" y="91651"/>
                  </a:lnTo>
                  <a:lnTo>
                    <a:pt x="73665" y="92350"/>
                  </a:lnTo>
                  <a:lnTo>
                    <a:pt x="72064" y="92978"/>
                  </a:lnTo>
                  <a:lnTo>
                    <a:pt x="70442" y="93533"/>
                  </a:lnTo>
                  <a:lnTo>
                    <a:pt x="68776" y="94002"/>
                  </a:lnTo>
                  <a:lnTo>
                    <a:pt x="67074" y="94391"/>
                  </a:lnTo>
                  <a:lnTo>
                    <a:pt x="65350" y="94701"/>
                  </a:lnTo>
                  <a:lnTo>
                    <a:pt x="63584" y="94925"/>
                  </a:lnTo>
                  <a:lnTo>
                    <a:pt x="61810" y="95062"/>
                  </a:lnTo>
                  <a:lnTo>
                    <a:pt x="60000" y="95105"/>
                  </a:lnTo>
                  <a:lnTo>
                    <a:pt x="58189" y="95062"/>
                  </a:lnTo>
                  <a:lnTo>
                    <a:pt x="56408" y="94925"/>
                  </a:lnTo>
                  <a:lnTo>
                    <a:pt x="54649" y="94701"/>
                  </a:lnTo>
                  <a:lnTo>
                    <a:pt x="52925" y="94391"/>
                  </a:lnTo>
                  <a:lnTo>
                    <a:pt x="51223" y="94002"/>
                  </a:lnTo>
                  <a:lnTo>
                    <a:pt x="49557" y="93533"/>
                  </a:lnTo>
                  <a:lnTo>
                    <a:pt x="47935" y="92978"/>
                  </a:lnTo>
                  <a:lnTo>
                    <a:pt x="46334" y="92350"/>
                  </a:lnTo>
                  <a:lnTo>
                    <a:pt x="44783" y="91651"/>
                  </a:lnTo>
                  <a:lnTo>
                    <a:pt x="43269" y="90872"/>
                  </a:lnTo>
                  <a:lnTo>
                    <a:pt x="41798" y="90028"/>
                  </a:lnTo>
                  <a:lnTo>
                    <a:pt x="40370" y="89112"/>
                  </a:lnTo>
                  <a:lnTo>
                    <a:pt x="38992" y="88132"/>
                  </a:lnTo>
                  <a:lnTo>
                    <a:pt x="37665" y="87086"/>
                  </a:lnTo>
                  <a:lnTo>
                    <a:pt x="36389" y="85990"/>
                  </a:lnTo>
                  <a:lnTo>
                    <a:pt x="35177" y="84822"/>
                  </a:lnTo>
                  <a:lnTo>
                    <a:pt x="34009" y="83610"/>
                  </a:lnTo>
                  <a:lnTo>
                    <a:pt x="32913" y="82334"/>
                  </a:lnTo>
                  <a:lnTo>
                    <a:pt x="31867" y="81007"/>
                  </a:lnTo>
                  <a:lnTo>
                    <a:pt x="30887" y="79629"/>
                  </a:lnTo>
                  <a:lnTo>
                    <a:pt x="29971" y="78201"/>
                  </a:lnTo>
                  <a:lnTo>
                    <a:pt x="29127" y="76730"/>
                  </a:lnTo>
                  <a:lnTo>
                    <a:pt x="28348" y="75216"/>
                  </a:lnTo>
                  <a:lnTo>
                    <a:pt x="27649" y="73665"/>
                  </a:lnTo>
                  <a:lnTo>
                    <a:pt x="27021" y="72064"/>
                  </a:lnTo>
                  <a:lnTo>
                    <a:pt x="26466" y="70442"/>
                  </a:lnTo>
                  <a:lnTo>
                    <a:pt x="25997" y="68776"/>
                  </a:lnTo>
                  <a:lnTo>
                    <a:pt x="25608" y="67074"/>
                  </a:lnTo>
                  <a:lnTo>
                    <a:pt x="25298" y="65350"/>
                  </a:lnTo>
                  <a:lnTo>
                    <a:pt x="25074" y="63591"/>
                  </a:lnTo>
                  <a:lnTo>
                    <a:pt x="24937" y="61810"/>
                  </a:lnTo>
                  <a:lnTo>
                    <a:pt x="24894" y="60000"/>
                  </a:lnTo>
                  <a:lnTo>
                    <a:pt x="24937" y="58189"/>
                  </a:lnTo>
                  <a:lnTo>
                    <a:pt x="25074" y="56415"/>
                  </a:lnTo>
                  <a:lnTo>
                    <a:pt x="25298" y="54649"/>
                  </a:lnTo>
                  <a:lnTo>
                    <a:pt x="25608" y="52925"/>
                  </a:lnTo>
                  <a:lnTo>
                    <a:pt x="25997" y="51223"/>
                  </a:lnTo>
                  <a:lnTo>
                    <a:pt x="26466" y="49557"/>
                  </a:lnTo>
                  <a:lnTo>
                    <a:pt x="27021" y="47935"/>
                  </a:lnTo>
                  <a:lnTo>
                    <a:pt x="27649" y="46334"/>
                  </a:lnTo>
                  <a:lnTo>
                    <a:pt x="28348" y="44783"/>
                  </a:lnTo>
                  <a:lnTo>
                    <a:pt x="29127" y="43269"/>
                  </a:lnTo>
                  <a:lnTo>
                    <a:pt x="29971" y="41798"/>
                  </a:lnTo>
                  <a:lnTo>
                    <a:pt x="30887" y="40370"/>
                  </a:lnTo>
                  <a:lnTo>
                    <a:pt x="31867" y="39000"/>
                  </a:lnTo>
                  <a:lnTo>
                    <a:pt x="32913" y="37673"/>
                  </a:lnTo>
                  <a:lnTo>
                    <a:pt x="34009" y="36396"/>
                  </a:lnTo>
                  <a:lnTo>
                    <a:pt x="35177" y="35177"/>
                  </a:lnTo>
                  <a:lnTo>
                    <a:pt x="36389" y="34009"/>
                  </a:lnTo>
                  <a:lnTo>
                    <a:pt x="37665" y="32913"/>
                  </a:lnTo>
                  <a:lnTo>
                    <a:pt x="38992" y="31867"/>
                  </a:lnTo>
                  <a:lnTo>
                    <a:pt x="40370" y="30887"/>
                  </a:lnTo>
                  <a:lnTo>
                    <a:pt x="41798" y="29978"/>
                  </a:lnTo>
                  <a:lnTo>
                    <a:pt x="43269" y="29127"/>
                  </a:lnTo>
                  <a:lnTo>
                    <a:pt x="44783" y="28355"/>
                  </a:lnTo>
                  <a:lnTo>
                    <a:pt x="46334" y="27649"/>
                  </a:lnTo>
                  <a:lnTo>
                    <a:pt x="47935" y="27021"/>
                  </a:lnTo>
                  <a:lnTo>
                    <a:pt x="49557" y="26466"/>
                  </a:lnTo>
                  <a:lnTo>
                    <a:pt x="51223" y="25997"/>
                  </a:lnTo>
                  <a:lnTo>
                    <a:pt x="52925" y="25608"/>
                  </a:lnTo>
                  <a:lnTo>
                    <a:pt x="54649" y="25298"/>
                  </a:lnTo>
                  <a:lnTo>
                    <a:pt x="56408" y="25074"/>
                  </a:lnTo>
                  <a:lnTo>
                    <a:pt x="58189" y="24937"/>
                  </a:lnTo>
                  <a:lnTo>
                    <a:pt x="60000" y="24894"/>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grpSp>
      <p:grpSp>
        <p:nvGrpSpPr>
          <p:cNvPr id="13" name="Shape 2650"/>
          <p:cNvGrpSpPr/>
          <p:nvPr/>
        </p:nvGrpSpPr>
        <p:grpSpPr>
          <a:xfrm>
            <a:off x="8751982" y="3006175"/>
            <a:ext cx="2444410" cy="2483576"/>
            <a:chOff x="10115182" y="4829196"/>
            <a:chExt cx="3863974" cy="3925887"/>
          </a:xfrm>
          <a:solidFill>
            <a:schemeClr val="bg1">
              <a:alpha val="35000"/>
            </a:schemeClr>
          </a:solidFill>
        </p:grpSpPr>
        <p:sp>
          <p:nvSpPr>
            <p:cNvPr id="14" name="Shape 2651"/>
            <p:cNvSpPr/>
            <p:nvPr/>
          </p:nvSpPr>
          <p:spPr>
            <a:xfrm>
              <a:off x="10115182" y="4829196"/>
              <a:ext cx="3863974" cy="3925887"/>
            </a:xfrm>
            <a:custGeom>
              <a:avLst/>
              <a:gdLst/>
              <a:ahLst/>
              <a:cxnLst/>
              <a:rect l="0" t="0" r="0" b="0"/>
              <a:pathLst>
                <a:path w="120000" h="120000" extrusionOk="0">
                  <a:moveTo>
                    <a:pt x="59365" y="27631"/>
                  </a:moveTo>
                  <a:lnTo>
                    <a:pt x="61041" y="27668"/>
                  </a:lnTo>
                  <a:lnTo>
                    <a:pt x="62717" y="27813"/>
                  </a:lnTo>
                  <a:lnTo>
                    <a:pt x="64356" y="27995"/>
                  </a:lnTo>
                  <a:lnTo>
                    <a:pt x="65971" y="28286"/>
                  </a:lnTo>
                  <a:lnTo>
                    <a:pt x="67573" y="28650"/>
                  </a:lnTo>
                  <a:lnTo>
                    <a:pt x="69126" y="29087"/>
                  </a:lnTo>
                  <a:lnTo>
                    <a:pt x="70654" y="29596"/>
                  </a:lnTo>
                  <a:lnTo>
                    <a:pt x="72145" y="30178"/>
                  </a:lnTo>
                  <a:lnTo>
                    <a:pt x="73611" y="30821"/>
                  </a:lnTo>
                  <a:lnTo>
                    <a:pt x="75016" y="31537"/>
                  </a:lnTo>
                  <a:lnTo>
                    <a:pt x="76384" y="32325"/>
                  </a:lnTo>
                  <a:lnTo>
                    <a:pt x="77728" y="33162"/>
                  </a:lnTo>
                  <a:lnTo>
                    <a:pt x="79022" y="34072"/>
                  </a:lnTo>
                  <a:lnTo>
                    <a:pt x="80267" y="35018"/>
                  </a:lnTo>
                  <a:lnTo>
                    <a:pt x="81450" y="36037"/>
                  </a:lnTo>
                  <a:lnTo>
                    <a:pt x="82583" y="37105"/>
                  </a:lnTo>
                  <a:lnTo>
                    <a:pt x="83680" y="38233"/>
                  </a:lnTo>
                  <a:lnTo>
                    <a:pt x="84716" y="39409"/>
                  </a:lnTo>
                  <a:lnTo>
                    <a:pt x="85689" y="40634"/>
                  </a:lnTo>
                  <a:lnTo>
                    <a:pt x="86601" y="41896"/>
                  </a:lnTo>
                  <a:lnTo>
                    <a:pt x="87451" y="43206"/>
                  </a:lnTo>
                  <a:lnTo>
                    <a:pt x="88253" y="44564"/>
                  </a:lnTo>
                  <a:lnTo>
                    <a:pt x="88980" y="45959"/>
                  </a:lnTo>
                  <a:lnTo>
                    <a:pt x="89633" y="47391"/>
                  </a:lnTo>
                  <a:lnTo>
                    <a:pt x="90224" y="48858"/>
                  </a:lnTo>
                  <a:lnTo>
                    <a:pt x="90730" y="50362"/>
                  </a:lnTo>
                  <a:lnTo>
                    <a:pt x="91186" y="51903"/>
                  </a:lnTo>
                  <a:lnTo>
                    <a:pt x="91543" y="53455"/>
                  </a:lnTo>
                  <a:lnTo>
                    <a:pt x="91827" y="55057"/>
                  </a:lnTo>
                  <a:lnTo>
                    <a:pt x="92036" y="56682"/>
                  </a:lnTo>
                  <a:lnTo>
                    <a:pt x="92159" y="58307"/>
                  </a:lnTo>
                  <a:lnTo>
                    <a:pt x="92209" y="59981"/>
                  </a:lnTo>
                  <a:lnTo>
                    <a:pt x="92159" y="61643"/>
                  </a:lnTo>
                  <a:lnTo>
                    <a:pt x="92036" y="63281"/>
                  </a:lnTo>
                  <a:lnTo>
                    <a:pt x="91827" y="64906"/>
                  </a:lnTo>
                  <a:lnTo>
                    <a:pt x="91543" y="66495"/>
                  </a:lnTo>
                  <a:lnTo>
                    <a:pt x="91173" y="68060"/>
                  </a:lnTo>
                  <a:lnTo>
                    <a:pt x="90730" y="69600"/>
                  </a:lnTo>
                  <a:lnTo>
                    <a:pt x="90224" y="71092"/>
                  </a:lnTo>
                  <a:lnTo>
                    <a:pt x="89633" y="72572"/>
                  </a:lnTo>
                  <a:lnTo>
                    <a:pt x="88955" y="74003"/>
                  </a:lnTo>
                  <a:lnTo>
                    <a:pt x="88253" y="75386"/>
                  </a:lnTo>
                  <a:lnTo>
                    <a:pt x="87451" y="76757"/>
                  </a:lnTo>
                  <a:lnTo>
                    <a:pt x="86601" y="78055"/>
                  </a:lnTo>
                  <a:lnTo>
                    <a:pt x="85677" y="79328"/>
                  </a:lnTo>
                  <a:lnTo>
                    <a:pt x="84691" y="80553"/>
                  </a:lnTo>
                  <a:lnTo>
                    <a:pt x="83680" y="81718"/>
                  </a:lnTo>
                  <a:lnTo>
                    <a:pt x="82583" y="82846"/>
                  </a:lnTo>
                  <a:lnTo>
                    <a:pt x="81437" y="83926"/>
                  </a:lnTo>
                  <a:lnTo>
                    <a:pt x="80254" y="84944"/>
                  </a:lnTo>
                  <a:lnTo>
                    <a:pt x="79009" y="85891"/>
                  </a:lnTo>
                  <a:lnTo>
                    <a:pt x="77715" y="86800"/>
                  </a:lnTo>
                  <a:lnTo>
                    <a:pt x="76372" y="87637"/>
                  </a:lnTo>
                  <a:lnTo>
                    <a:pt x="75004" y="88401"/>
                  </a:lnTo>
                  <a:lnTo>
                    <a:pt x="73599" y="89117"/>
                  </a:lnTo>
                  <a:lnTo>
                    <a:pt x="72145" y="89772"/>
                  </a:lnTo>
                  <a:lnTo>
                    <a:pt x="70641" y="90342"/>
                  </a:lnTo>
                  <a:lnTo>
                    <a:pt x="69126" y="90852"/>
                  </a:lnTo>
                  <a:lnTo>
                    <a:pt x="67548" y="91300"/>
                  </a:lnTo>
                  <a:lnTo>
                    <a:pt x="65958" y="91652"/>
                  </a:lnTo>
                  <a:lnTo>
                    <a:pt x="64356" y="91943"/>
                  </a:lnTo>
                  <a:lnTo>
                    <a:pt x="62705" y="92150"/>
                  </a:lnTo>
                  <a:lnTo>
                    <a:pt x="61041" y="92271"/>
                  </a:lnTo>
                  <a:lnTo>
                    <a:pt x="59352" y="92319"/>
                  </a:lnTo>
                  <a:lnTo>
                    <a:pt x="57652" y="92271"/>
                  </a:lnTo>
                  <a:lnTo>
                    <a:pt x="55976" y="92150"/>
                  </a:lnTo>
                  <a:lnTo>
                    <a:pt x="54337" y="91943"/>
                  </a:lnTo>
                  <a:lnTo>
                    <a:pt x="52722" y="91652"/>
                  </a:lnTo>
                  <a:lnTo>
                    <a:pt x="51120" y="91300"/>
                  </a:lnTo>
                  <a:lnTo>
                    <a:pt x="49579" y="90852"/>
                  </a:lnTo>
                  <a:lnTo>
                    <a:pt x="48039" y="90342"/>
                  </a:lnTo>
                  <a:lnTo>
                    <a:pt x="46548" y="89772"/>
                  </a:lnTo>
                  <a:lnTo>
                    <a:pt x="45093" y="89117"/>
                  </a:lnTo>
                  <a:lnTo>
                    <a:pt x="43676" y="88401"/>
                  </a:lnTo>
                  <a:lnTo>
                    <a:pt x="42308" y="87637"/>
                  </a:lnTo>
                  <a:lnTo>
                    <a:pt x="40977" y="86788"/>
                  </a:lnTo>
                  <a:lnTo>
                    <a:pt x="39671" y="85891"/>
                  </a:lnTo>
                  <a:lnTo>
                    <a:pt x="38438" y="84920"/>
                  </a:lnTo>
                  <a:lnTo>
                    <a:pt x="37243" y="83901"/>
                  </a:lnTo>
                  <a:lnTo>
                    <a:pt x="36109" y="82834"/>
                  </a:lnTo>
                  <a:lnTo>
                    <a:pt x="35025" y="81718"/>
                  </a:lnTo>
                  <a:lnTo>
                    <a:pt x="33989" y="80541"/>
                  </a:lnTo>
                  <a:lnTo>
                    <a:pt x="33004" y="79328"/>
                  </a:lnTo>
                  <a:lnTo>
                    <a:pt x="32092" y="78043"/>
                  </a:lnTo>
                  <a:lnTo>
                    <a:pt x="31241" y="76733"/>
                  </a:lnTo>
                  <a:lnTo>
                    <a:pt x="30452" y="75386"/>
                  </a:lnTo>
                  <a:lnTo>
                    <a:pt x="29725" y="73991"/>
                  </a:lnTo>
                  <a:lnTo>
                    <a:pt x="29060" y="72560"/>
                  </a:lnTo>
                  <a:lnTo>
                    <a:pt x="28481" y="71080"/>
                  </a:lnTo>
                  <a:lnTo>
                    <a:pt x="27963" y="69588"/>
                  </a:lnTo>
                  <a:lnTo>
                    <a:pt x="27519" y="68060"/>
                  </a:lnTo>
                  <a:lnTo>
                    <a:pt x="27150" y="66483"/>
                  </a:lnTo>
                  <a:lnTo>
                    <a:pt x="26866" y="64894"/>
                  </a:lnTo>
                  <a:lnTo>
                    <a:pt x="26657" y="63281"/>
                  </a:lnTo>
                  <a:lnTo>
                    <a:pt x="26533" y="61631"/>
                  </a:lnTo>
                  <a:lnTo>
                    <a:pt x="26484" y="59969"/>
                  </a:lnTo>
                  <a:lnTo>
                    <a:pt x="26533" y="58295"/>
                  </a:lnTo>
                  <a:lnTo>
                    <a:pt x="26657" y="56658"/>
                  </a:lnTo>
                  <a:lnTo>
                    <a:pt x="26866" y="55044"/>
                  </a:lnTo>
                  <a:lnTo>
                    <a:pt x="27162" y="53455"/>
                  </a:lnTo>
                  <a:lnTo>
                    <a:pt x="27519" y="51891"/>
                  </a:lnTo>
                  <a:lnTo>
                    <a:pt x="27975" y="50350"/>
                  </a:lnTo>
                  <a:lnTo>
                    <a:pt x="28481" y="48846"/>
                  </a:lnTo>
                  <a:lnTo>
                    <a:pt x="29072" y="47378"/>
                  </a:lnTo>
                  <a:lnTo>
                    <a:pt x="29738" y="45947"/>
                  </a:lnTo>
                  <a:lnTo>
                    <a:pt x="30465" y="44552"/>
                  </a:lnTo>
                  <a:lnTo>
                    <a:pt x="31241" y="43206"/>
                  </a:lnTo>
                  <a:lnTo>
                    <a:pt x="32092" y="41884"/>
                  </a:lnTo>
                  <a:lnTo>
                    <a:pt x="33016" y="40622"/>
                  </a:lnTo>
                  <a:lnTo>
                    <a:pt x="34002" y="39397"/>
                  </a:lnTo>
                  <a:lnTo>
                    <a:pt x="35037" y="38220"/>
                  </a:lnTo>
                  <a:lnTo>
                    <a:pt x="36109" y="37092"/>
                  </a:lnTo>
                  <a:lnTo>
                    <a:pt x="37255" y="36037"/>
                  </a:lnTo>
                  <a:lnTo>
                    <a:pt x="38438" y="35018"/>
                  </a:lnTo>
                  <a:lnTo>
                    <a:pt x="39683" y="34060"/>
                  </a:lnTo>
                  <a:lnTo>
                    <a:pt x="40977" y="33150"/>
                  </a:lnTo>
                  <a:lnTo>
                    <a:pt x="42321" y="32301"/>
                  </a:lnTo>
                  <a:lnTo>
                    <a:pt x="43689" y="31537"/>
                  </a:lnTo>
                  <a:lnTo>
                    <a:pt x="45093" y="30821"/>
                  </a:lnTo>
                  <a:lnTo>
                    <a:pt x="46572" y="30178"/>
                  </a:lnTo>
                  <a:lnTo>
                    <a:pt x="48051" y="29596"/>
                  </a:lnTo>
                  <a:lnTo>
                    <a:pt x="49579" y="29087"/>
                  </a:lnTo>
                  <a:lnTo>
                    <a:pt x="51145" y="28650"/>
                  </a:lnTo>
                  <a:lnTo>
                    <a:pt x="52734" y="28286"/>
                  </a:lnTo>
                  <a:lnTo>
                    <a:pt x="54337" y="27995"/>
                  </a:lnTo>
                  <a:lnTo>
                    <a:pt x="55988" y="27789"/>
                  </a:lnTo>
                  <a:lnTo>
                    <a:pt x="57664" y="27668"/>
                  </a:lnTo>
                  <a:lnTo>
                    <a:pt x="59365" y="27631"/>
                  </a:lnTo>
                  <a:close/>
                  <a:moveTo>
                    <a:pt x="46301" y="13185"/>
                  </a:moveTo>
                  <a:lnTo>
                    <a:pt x="39030" y="3372"/>
                  </a:lnTo>
                  <a:lnTo>
                    <a:pt x="27877" y="8490"/>
                  </a:lnTo>
                  <a:lnTo>
                    <a:pt x="30995" y="19856"/>
                  </a:lnTo>
                  <a:lnTo>
                    <a:pt x="31155" y="20196"/>
                  </a:lnTo>
                  <a:lnTo>
                    <a:pt x="30539" y="20620"/>
                  </a:lnTo>
                  <a:lnTo>
                    <a:pt x="29947" y="21069"/>
                  </a:lnTo>
                  <a:lnTo>
                    <a:pt x="29356" y="21506"/>
                  </a:lnTo>
                  <a:lnTo>
                    <a:pt x="28764" y="21954"/>
                  </a:lnTo>
                  <a:lnTo>
                    <a:pt x="28185" y="22415"/>
                  </a:lnTo>
                  <a:lnTo>
                    <a:pt x="27618" y="22876"/>
                  </a:lnTo>
                  <a:lnTo>
                    <a:pt x="27051" y="23361"/>
                  </a:lnTo>
                  <a:lnTo>
                    <a:pt x="26484" y="23847"/>
                  </a:lnTo>
                  <a:lnTo>
                    <a:pt x="25942" y="24344"/>
                  </a:lnTo>
                  <a:lnTo>
                    <a:pt x="25400" y="24853"/>
                  </a:lnTo>
                  <a:lnTo>
                    <a:pt x="24870" y="25363"/>
                  </a:lnTo>
                  <a:lnTo>
                    <a:pt x="24352" y="25872"/>
                  </a:lnTo>
                  <a:lnTo>
                    <a:pt x="23834" y="26394"/>
                  </a:lnTo>
                  <a:lnTo>
                    <a:pt x="23317" y="26928"/>
                  </a:lnTo>
                  <a:lnTo>
                    <a:pt x="22811" y="27461"/>
                  </a:lnTo>
                  <a:lnTo>
                    <a:pt x="22318" y="28019"/>
                  </a:lnTo>
                  <a:lnTo>
                    <a:pt x="22245" y="27947"/>
                  </a:lnTo>
                  <a:lnTo>
                    <a:pt x="10672" y="23701"/>
                  </a:lnTo>
                  <a:lnTo>
                    <a:pt x="4264" y="34011"/>
                  </a:lnTo>
                  <a:lnTo>
                    <a:pt x="13273" y="41811"/>
                  </a:lnTo>
                  <a:lnTo>
                    <a:pt x="13741" y="42041"/>
                  </a:lnTo>
                  <a:lnTo>
                    <a:pt x="13519" y="42624"/>
                  </a:lnTo>
                  <a:lnTo>
                    <a:pt x="13285" y="43206"/>
                  </a:lnTo>
                  <a:lnTo>
                    <a:pt x="13100" y="43800"/>
                  </a:lnTo>
                  <a:lnTo>
                    <a:pt x="12903" y="44382"/>
                  </a:lnTo>
                  <a:lnTo>
                    <a:pt x="12706" y="44989"/>
                  </a:lnTo>
                  <a:lnTo>
                    <a:pt x="12533" y="45583"/>
                  </a:lnTo>
                  <a:lnTo>
                    <a:pt x="12373" y="46190"/>
                  </a:lnTo>
                  <a:lnTo>
                    <a:pt x="12200" y="46796"/>
                  </a:lnTo>
                  <a:lnTo>
                    <a:pt x="12052" y="47415"/>
                  </a:lnTo>
                  <a:lnTo>
                    <a:pt x="11905" y="48021"/>
                  </a:lnTo>
                  <a:lnTo>
                    <a:pt x="11769" y="48640"/>
                  </a:lnTo>
                  <a:lnTo>
                    <a:pt x="11646" y="49259"/>
                  </a:lnTo>
                  <a:lnTo>
                    <a:pt x="11510" y="49877"/>
                  </a:lnTo>
                  <a:lnTo>
                    <a:pt x="11387" y="50496"/>
                  </a:lnTo>
                  <a:lnTo>
                    <a:pt x="11276" y="51127"/>
                  </a:lnTo>
                  <a:lnTo>
                    <a:pt x="11165" y="51769"/>
                  </a:lnTo>
                  <a:lnTo>
                    <a:pt x="11375" y="51745"/>
                  </a:lnTo>
                  <a:lnTo>
                    <a:pt x="0" y="54098"/>
                  </a:lnTo>
                  <a:lnTo>
                    <a:pt x="0" y="66204"/>
                  </a:lnTo>
                  <a:lnTo>
                    <a:pt x="10315" y="66968"/>
                  </a:lnTo>
                  <a:lnTo>
                    <a:pt x="10820" y="66968"/>
                  </a:lnTo>
                  <a:lnTo>
                    <a:pt x="10894" y="67599"/>
                  </a:lnTo>
                  <a:lnTo>
                    <a:pt x="10980" y="68205"/>
                  </a:lnTo>
                  <a:lnTo>
                    <a:pt x="11079" y="68800"/>
                  </a:lnTo>
                  <a:lnTo>
                    <a:pt x="11177" y="69346"/>
                  </a:lnTo>
                  <a:lnTo>
                    <a:pt x="11276" y="69903"/>
                  </a:lnTo>
                  <a:lnTo>
                    <a:pt x="11387" y="70425"/>
                  </a:lnTo>
                  <a:lnTo>
                    <a:pt x="11498" y="70922"/>
                  </a:lnTo>
                  <a:lnTo>
                    <a:pt x="11621" y="71408"/>
                  </a:lnTo>
                  <a:lnTo>
                    <a:pt x="11880" y="72366"/>
                  </a:lnTo>
                  <a:lnTo>
                    <a:pt x="12139" y="73276"/>
                  </a:lnTo>
                  <a:lnTo>
                    <a:pt x="12435" y="74161"/>
                  </a:lnTo>
                  <a:lnTo>
                    <a:pt x="12730" y="75071"/>
                  </a:lnTo>
                  <a:lnTo>
                    <a:pt x="12607" y="75762"/>
                  </a:lnTo>
                  <a:lnTo>
                    <a:pt x="3130" y="83549"/>
                  </a:lnTo>
                  <a:lnTo>
                    <a:pt x="9045" y="94163"/>
                  </a:lnTo>
                  <a:lnTo>
                    <a:pt x="20371" y="90342"/>
                  </a:lnTo>
                  <a:lnTo>
                    <a:pt x="20753" y="90136"/>
                  </a:lnTo>
                  <a:lnTo>
                    <a:pt x="21382" y="90888"/>
                  </a:lnTo>
                  <a:lnTo>
                    <a:pt x="22010" y="91628"/>
                  </a:lnTo>
                  <a:lnTo>
                    <a:pt x="22676" y="92344"/>
                  </a:lnTo>
                  <a:lnTo>
                    <a:pt x="23329" y="93059"/>
                  </a:lnTo>
                  <a:lnTo>
                    <a:pt x="24019" y="93763"/>
                  </a:lnTo>
                  <a:lnTo>
                    <a:pt x="24709" y="94430"/>
                  </a:lnTo>
                  <a:lnTo>
                    <a:pt x="25412" y="95109"/>
                  </a:lnTo>
                  <a:lnTo>
                    <a:pt x="26139" y="95764"/>
                  </a:lnTo>
                  <a:lnTo>
                    <a:pt x="26053" y="95873"/>
                  </a:lnTo>
                  <a:lnTo>
                    <a:pt x="21554" y="107190"/>
                  </a:lnTo>
                  <a:lnTo>
                    <a:pt x="31919" y="113692"/>
                  </a:lnTo>
                  <a:lnTo>
                    <a:pt x="39991" y="105007"/>
                  </a:lnTo>
                  <a:lnTo>
                    <a:pt x="40188" y="104704"/>
                  </a:lnTo>
                  <a:lnTo>
                    <a:pt x="41088" y="105056"/>
                  </a:lnTo>
                  <a:lnTo>
                    <a:pt x="42012" y="105395"/>
                  </a:lnTo>
                  <a:lnTo>
                    <a:pt x="42937" y="105735"/>
                  </a:lnTo>
                  <a:lnTo>
                    <a:pt x="43873" y="106038"/>
                  </a:lnTo>
                  <a:lnTo>
                    <a:pt x="44810" y="106305"/>
                  </a:lnTo>
                  <a:lnTo>
                    <a:pt x="45759" y="106584"/>
                  </a:lnTo>
                  <a:lnTo>
                    <a:pt x="46720" y="106827"/>
                  </a:lnTo>
                  <a:lnTo>
                    <a:pt x="47682" y="107081"/>
                  </a:lnTo>
                  <a:lnTo>
                    <a:pt x="47669" y="107166"/>
                  </a:lnTo>
                  <a:lnTo>
                    <a:pt x="49247" y="119199"/>
                  </a:lnTo>
                  <a:lnTo>
                    <a:pt x="61534" y="120000"/>
                  </a:lnTo>
                  <a:lnTo>
                    <a:pt x="64356" y="108549"/>
                  </a:lnTo>
                  <a:lnTo>
                    <a:pt x="64381" y="108246"/>
                  </a:lnTo>
                  <a:lnTo>
                    <a:pt x="65379" y="108137"/>
                  </a:lnTo>
                  <a:lnTo>
                    <a:pt x="66353" y="108003"/>
                  </a:lnTo>
                  <a:lnTo>
                    <a:pt x="67326" y="107845"/>
                  </a:lnTo>
                  <a:lnTo>
                    <a:pt x="68312" y="107676"/>
                  </a:lnTo>
                  <a:lnTo>
                    <a:pt x="69273" y="107482"/>
                  </a:lnTo>
                  <a:lnTo>
                    <a:pt x="70235" y="107263"/>
                  </a:lnTo>
                  <a:lnTo>
                    <a:pt x="71184" y="107033"/>
                  </a:lnTo>
                  <a:lnTo>
                    <a:pt x="72120" y="106790"/>
                  </a:lnTo>
                  <a:lnTo>
                    <a:pt x="72145" y="106802"/>
                  </a:lnTo>
                  <a:lnTo>
                    <a:pt x="79416" y="116615"/>
                  </a:lnTo>
                  <a:lnTo>
                    <a:pt x="90569" y="111509"/>
                  </a:lnTo>
                  <a:lnTo>
                    <a:pt x="87451" y="100143"/>
                  </a:lnTo>
                  <a:lnTo>
                    <a:pt x="87341" y="99900"/>
                  </a:lnTo>
                  <a:lnTo>
                    <a:pt x="87957" y="99488"/>
                  </a:lnTo>
                  <a:lnTo>
                    <a:pt x="88561" y="99039"/>
                  </a:lnTo>
                  <a:lnTo>
                    <a:pt x="89152" y="98603"/>
                  </a:lnTo>
                  <a:lnTo>
                    <a:pt x="89756" y="98154"/>
                  </a:lnTo>
                  <a:lnTo>
                    <a:pt x="90335" y="97681"/>
                  </a:lnTo>
                  <a:lnTo>
                    <a:pt x="90915" y="97208"/>
                  </a:lnTo>
                  <a:lnTo>
                    <a:pt x="91481" y="96735"/>
                  </a:lnTo>
                  <a:lnTo>
                    <a:pt x="92048" y="96249"/>
                  </a:lnTo>
                  <a:lnTo>
                    <a:pt x="92591" y="95752"/>
                  </a:lnTo>
                  <a:lnTo>
                    <a:pt x="93145" y="95255"/>
                  </a:lnTo>
                  <a:lnTo>
                    <a:pt x="93687" y="94733"/>
                  </a:lnTo>
                  <a:lnTo>
                    <a:pt x="94217" y="94224"/>
                  </a:lnTo>
                  <a:lnTo>
                    <a:pt x="94735" y="93690"/>
                  </a:lnTo>
                  <a:lnTo>
                    <a:pt x="95253" y="93168"/>
                  </a:lnTo>
                  <a:lnTo>
                    <a:pt x="95758" y="92623"/>
                  </a:lnTo>
                  <a:lnTo>
                    <a:pt x="96263" y="92065"/>
                  </a:lnTo>
                  <a:lnTo>
                    <a:pt x="107774" y="96286"/>
                  </a:lnTo>
                  <a:lnTo>
                    <a:pt x="114219" y="85988"/>
                  </a:lnTo>
                  <a:lnTo>
                    <a:pt x="105260" y="78188"/>
                  </a:lnTo>
                  <a:lnTo>
                    <a:pt x="105100" y="78067"/>
                  </a:lnTo>
                  <a:lnTo>
                    <a:pt x="105334" y="77485"/>
                  </a:lnTo>
                  <a:lnTo>
                    <a:pt x="105556" y="76890"/>
                  </a:lnTo>
                  <a:lnTo>
                    <a:pt x="105777" y="76296"/>
                  </a:lnTo>
                  <a:lnTo>
                    <a:pt x="105999" y="75689"/>
                  </a:lnTo>
                  <a:lnTo>
                    <a:pt x="106196" y="75083"/>
                  </a:lnTo>
                  <a:lnTo>
                    <a:pt x="106394" y="74476"/>
                  </a:lnTo>
                  <a:lnTo>
                    <a:pt x="106591" y="73870"/>
                  </a:lnTo>
                  <a:lnTo>
                    <a:pt x="106776" y="73251"/>
                  </a:lnTo>
                  <a:lnTo>
                    <a:pt x="106961" y="72633"/>
                  </a:lnTo>
                  <a:lnTo>
                    <a:pt x="107108" y="72014"/>
                  </a:lnTo>
                  <a:lnTo>
                    <a:pt x="107281" y="71395"/>
                  </a:lnTo>
                  <a:lnTo>
                    <a:pt x="107417" y="70765"/>
                  </a:lnTo>
                  <a:lnTo>
                    <a:pt x="107552" y="70134"/>
                  </a:lnTo>
                  <a:lnTo>
                    <a:pt x="107700" y="69503"/>
                  </a:lnTo>
                  <a:lnTo>
                    <a:pt x="107823" y="68872"/>
                  </a:lnTo>
                  <a:lnTo>
                    <a:pt x="107934" y="68217"/>
                  </a:lnTo>
                  <a:lnTo>
                    <a:pt x="120000" y="65901"/>
                  </a:lnTo>
                  <a:lnTo>
                    <a:pt x="120000" y="53795"/>
                  </a:lnTo>
                  <a:lnTo>
                    <a:pt x="108119" y="51879"/>
                  </a:lnTo>
                  <a:lnTo>
                    <a:pt x="107897" y="51879"/>
                  </a:lnTo>
                  <a:lnTo>
                    <a:pt x="107811" y="51236"/>
                  </a:lnTo>
                  <a:lnTo>
                    <a:pt x="107725" y="50653"/>
                  </a:lnTo>
                  <a:lnTo>
                    <a:pt x="107626" y="50083"/>
                  </a:lnTo>
                  <a:lnTo>
                    <a:pt x="107515" y="49562"/>
                  </a:lnTo>
                  <a:lnTo>
                    <a:pt x="107417" y="49052"/>
                  </a:lnTo>
                  <a:lnTo>
                    <a:pt x="107306" y="48567"/>
                  </a:lnTo>
                  <a:lnTo>
                    <a:pt x="107182" y="48106"/>
                  </a:lnTo>
                  <a:lnTo>
                    <a:pt x="107071" y="47657"/>
                  </a:lnTo>
                  <a:lnTo>
                    <a:pt x="106800" y="46796"/>
                  </a:lnTo>
                  <a:lnTo>
                    <a:pt x="106529" y="45959"/>
                  </a:lnTo>
                  <a:lnTo>
                    <a:pt x="106246" y="45098"/>
                  </a:lnTo>
                  <a:lnTo>
                    <a:pt x="105925" y="44213"/>
                  </a:lnTo>
                  <a:lnTo>
                    <a:pt x="115304" y="36450"/>
                  </a:lnTo>
                  <a:lnTo>
                    <a:pt x="109388" y="25836"/>
                  </a:lnTo>
                  <a:lnTo>
                    <a:pt x="98075" y="29633"/>
                  </a:lnTo>
                  <a:lnTo>
                    <a:pt x="97878" y="29742"/>
                  </a:lnTo>
                  <a:lnTo>
                    <a:pt x="97249" y="28990"/>
                  </a:lnTo>
                  <a:lnTo>
                    <a:pt x="96608" y="28250"/>
                  </a:lnTo>
                  <a:lnTo>
                    <a:pt x="95943" y="27510"/>
                  </a:lnTo>
                  <a:lnTo>
                    <a:pt x="95265" y="26794"/>
                  </a:lnTo>
                  <a:lnTo>
                    <a:pt x="94563" y="26091"/>
                  </a:lnTo>
                  <a:lnTo>
                    <a:pt x="93872" y="25399"/>
                  </a:lnTo>
                  <a:lnTo>
                    <a:pt x="93145" y="24708"/>
                  </a:lnTo>
                  <a:lnTo>
                    <a:pt x="92418" y="24053"/>
                  </a:lnTo>
                  <a:lnTo>
                    <a:pt x="96892" y="12809"/>
                  </a:lnTo>
                  <a:lnTo>
                    <a:pt x="86515" y="6295"/>
                  </a:lnTo>
                  <a:lnTo>
                    <a:pt x="78443" y="14992"/>
                  </a:lnTo>
                  <a:lnTo>
                    <a:pt x="78319" y="15174"/>
                  </a:lnTo>
                  <a:lnTo>
                    <a:pt x="77407" y="14822"/>
                  </a:lnTo>
                  <a:lnTo>
                    <a:pt x="76483" y="14470"/>
                  </a:lnTo>
                  <a:lnTo>
                    <a:pt x="75546" y="14155"/>
                  </a:lnTo>
                  <a:lnTo>
                    <a:pt x="74610" y="13852"/>
                  </a:lnTo>
                  <a:lnTo>
                    <a:pt x="73661" y="13561"/>
                  </a:lnTo>
                  <a:lnTo>
                    <a:pt x="72700" y="13306"/>
                  </a:lnTo>
                  <a:lnTo>
                    <a:pt x="71738" y="13039"/>
                  </a:lnTo>
                  <a:lnTo>
                    <a:pt x="70752" y="12809"/>
                  </a:lnTo>
                  <a:lnTo>
                    <a:pt x="69187" y="800"/>
                  </a:lnTo>
                  <a:lnTo>
                    <a:pt x="56912" y="0"/>
                  </a:lnTo>
                  <a:lnTo>
                    <a:pt x="54090" y="11450"/>
                  </a:lnTo>
                  <a:lnTo>
                    <a:pt x="54065" y="11741"/>
                  </a:lnTo>
                  <a:lnTo>
                    <a:pt x="53067" y="11862"/>
                  </a:lnTo>
                  <a:lnTo>
                    <a:pt x="52094" y="11996"/>
                  </a:lnTo>
                  <a:lnTo>
                    <a:pt x="51108" y="12154"/>
                  </a:lnTo>
                  <a:lnTo>
                    <a:pt x="50134" y="12323"/>
                  </a:lnTo>
                  <a:lnTo>
                    <a:pt x="49173" y="12530"/>
                  </a:lnTo>
                  <a:lnTo>
                    <a:pt x="48211" y="12736"/>
                  </a:lnTo>
                  <a:lnTo>
                    <a:pt x="47250" y="12978"/>
                  </a:lnTo>
                  <a:lnTo>
                    <a:pt x="46314" y="13221"/>
                  </a:lnTo>
                  <a:lnTo>
                    <a:pt x="46301" y="13185"/>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sp>
          <p:nvSpPr>
            <p:cNvPr id="15" name="Shape 2652"/>
            <p:cNvSpPr/>
            <p:nvPr/>
          </p:nvSpPr>
          <p:spPr>
            <a:xfrm>
              <a:off x="11288235" y="6038850"/>
              <a:ext cx="1506579" cy="1506579"/>
            </a:xfrm>
            <a:custGeom>
              <a:avLst/>
              <a:gdLst/>
              <a:ahLst/>
              <a:cxnLst/>
              <a:rect l="0" t="0" r="0" b="0"/>
              <a:pathLst>
                <a:path w="120000" h="120000" extrusionOk="0">
                  <a:moveTo>
                    <a:pt x="60000" y="0"/>
                  </a:moveTo>
                  <a:lnTo>
                    <a:pt x="63086" y="72"/>
                  </a:lnTo>
                  <a:lnTo>
                    <a:pt x="66137" y="310"/>
                  </a:lnTo>
                  <a:lnTo>
                    <a:pt x="69137" y="692"/>
                  </a:lnTo>
                  <a:lnTo>
                    <a:pt x="72086" y="1225"/>
                  </a:lnTo>
                  <a:lnTo>
                    <a:pt x="74992" y="1889"/>
                  </a:lnTo>
                  <a:lnTo>
                    <a:pt x="77841" y="2697"/>
                  </a:lnTo>
                  <a:lnTo>
                    <a:pt x="80625" y="3641"/>
                  </a:lnTo>
                  <a:lnTo>
                    <a:pt x="83358" y="4716"/>
                  </a:lnTo>
                  <a:lnTo>
                    <a:pt x="86012" y="5920"/>
                  </a:lnTo>
                  <a:lnTo>
                    <a:pt x="88600" y="7247"/>
                  </a:lnTo>
                  <a:lnTo>
                    <a:pt x="91110" y="8682"/>
                  </a:lnTo>
                  <a:lnTo>
                    <a:pt x="93540" y="10254"/>
                  </a:lnTo>
                  <a:lnTo>
                    <a:pt x="95891" y="11927"/>
                  </a:lnTo>
                  <a:lnTo>
                    <a:pt x="98163" y="13701"/>
                  </a:lnTo>
                  <a:lnTo>
                    <a:pt x="100341" y="15591"/>
                  </a:lnTo>
                  <a:lnTo>
                    <a:pt x="102425" y="17574"/>
                  </a:lnTo>
                  <a:lnTo>
                    <a:pt x="104408" y="19658"/>
                  </a:lnTo>
                  <a:lnTo>
                    <a:pt x="106298" y="21836"/>
                  </a:lnTo>
                  <a:lnTo>
                    <a:pt x="108072" y="24108"/>
                  </a:lnTo>
                  <a:lnTo>
                    <a:pt x="109745" y="26459"/>
                  </a:lnTo>
                  <a:lnTo>
                    <a:pt x="111317" y="28889"/>
                  </a:lnTo>
                  <a:lnTo>
                    <a:pt x="112752" y="31399"/>
                  </a:lnTo>
                  <a:lnTo>
                    <a:pt x="114079" y="33987"/>
                  </a:lnTo>
                  <a:lnTo>
                    <a:pt x="115283" y="36641"/>
                  </a:lnTo>
                  <a:lnTo>
                    <a:pt x="116358" y="39375"/>
                  </a:lnTo>
                  <a:lnTo>
                    <a:pt x="117302" y="42158"/>
                  </a:lnTo>
                  <a:lnTo>
                    <a:pt x="118110" y="45007"/>
                  </a:lnTo>
                  <a:lnTo>
                    <a:pt x="118774" y="47913"/>
                  </a:lnTo>
                  <a:lnTo>
                    <a:pt x="119307" y="50862"/>
                  </a:lnTo>
                  <a:lnTo>
                    <a:pt x="119689" y="53862"/>
                  </a:lnTo>
                  <a:lnTo>
                    <a:pt x="119927" y="56913"/>
                  </a:lnTo>
                  <a:lnTo>
                    <a:pt x="120000" y="60000"/>
                  </a:lnTo>
                  <a:lnTo>
                    <a:pt x="119927" y="63086"/>
                  </a:lnTo>
                  <a:lnTo>
                    <a:pt x="119689" y="66137"/>
                  </a:lnTo>
                  <a:lnTo>
                    <a:pt x="119307" y="69137"/>
                  </a:lnTo>
                  <a:lnTo>
                    <a:pt x="118774" y="72086"/>
                  </a:lnTo>
                  <a:lnTo>
                    <a:pt x="118110" y="74992"/>
                  </a:lnTo>
                  <a:lnTo>
                    <a:pt x="117302" y="77841"/>
                  </a:lnTo>
                  <a:lnTo>
                    <a:pt x="116358" y="80632"/>
                  </a:lnTo>
                  <a:lnTo>
                    <a:pt x="115283" y="83358"/>
                  </a:lnTo>
                  <a:lnTo>
                    <a:pt x="114079" y="86012"/>
                  </a:lnTo>
                  <a:lnTo>
                    <a:pt x="112752" y="88600"/>
                  </a:lnTo>
                  <a:lnTo>
                    <a:pt x="111317" y="91110"/>
                  </a:lnTo>
                  <a:lnTo>
                    <a:pt x="109745" y="93548"/>
                  </a:lnTo>
                  <a:lnTo>
                    <a:pt x="108072" y="95891"/>
                  </a:lnTo>
                  <a:lnTo>
                    <a:pt x="106298" y="98170"/>
                  </a:lnTo>
                  <a:lnTo>
                    <a:pt x="104408" y="100341"/>
                  </a:lnTo>
                  <a:lnTo>
                    <a:pt x="102425" y="102425"/>
                  </a:lnTo>
                  <a:lnTo>
                    <a:pt x="100341" y="104415"/>
                  </a:lnTo>
                  <a:lnTo>
                    <a:pt x="98163" y="106298"/>
                  </a:lnTo>
                  <a:lnTo>
                    <a:pt x="95891" y="108079"/>
                  </a:lnTo>
                  <a:lnTo>
                    <a:pt x="93540" y="109752"/>
                  </a:lnTo>
                  <a:lnTo>
                    <a:pt x="91110" y="111317"/>
                  </a:lnTo>
                  <a:lnTo>
                    <a:pt x="88600" y="112752"/>
                  </a:lnTo>
                  <a:lnTo>
                    <a:pt x="86012" y="114079"/>
                  </a:lnTo>
                  <a:lnTo>
                    <a:pt x="83358" y="115283"/>
                  </a:lnTo>
                  <a:lnTo>
                    <a:pt x="80625" y="116365"/>
                  </a:lnTo>
                  <a:lnTo>
                    <a:pt x="77841" y="117302"/>
                  </a:lnTo>
                  <a:lnTo>
                    <a:pt x="74992" y="118110"/>
                  </a:lnTo>
                  <a:lnTo>
                    <a:pt x="72086" y="118774"/>
                  </a:lnTo>
                  <a:lnTo>
                    <a:pt x="69137" y="119307"/>
                  </a:lnTo>
                  <a:lnTo>
                    <a:pt x="66137" y="119689"/>
                  </a:lnTo>
                  <a:lnTo>
                    <a:pt x="63086" y="119927"/>
                  </a:lnTo>
                  <a:lnTo>
                    <a:pt x="60000" y="120000"/>
                  </a:lnTo>
                  <a:lnTo>
                    <a:pt x="56913" y="119927"/>
                  </a:lnTo>
                  <a:lnTo>
                    <a:pt x="53862" y="119689"/>
                  </a:lnTo>
                  <a:lnTo>
                    <a:pt x="50862" y="119307"/>
                  </a:lnTo>
                  <a:lnTo>
                    <a:pt x="47913" y="118774"/>
                  </a:lnTo>
                  <a:lnTo>
                    <a:pt x="45007" y="118110"/>
                  </a:lnTo>
                  <a:lnTo>
                    <a:pt x="42158" y="117302"/>
                  </a:lnTo>
                  <a:lnTo>
                    <a:pt x="39367" y="116365"/>
                  </a:lnTo>
                  <a:lnTo>
                    <a:pt x="36641" y="115283"/>
                  </a:lnTo>
                  <a:lnTo>
                    <a:pt x="33987" y="114079"/>
                  </a:lnTo>
                  <a:lnTo>
                    <a:pt x="31399" y="112752"/>
                  </a:lnTo>
                  <a:lnTo>
                    <a:pt x="28889" y="111317"/>
                  </a:lnTo>
                  <a:lnTo>
                    <a:pt x="26451" y="109752"/>
                  </a:lnTo>
                  <a:lnTo>
                    <a:pt x="24108" y="108079"/>
                  </a:lnTo>
                  <a:lnTo>
                    <a:pt x="21829" y="106298"/>
                  </a:lnTo>
                  <a:lnTo>
                    <a:pt x="19658" y="104415"/>
                  </a:lnTo>
                  <a:lnTo>
                    <a:pt x="17574" y="102425"/>
                  </a:lnTo>
                  <a:lnTo>
                    <a:pt x="15584" y="100341"/>
                  </a:lnTo>
                  <a:lnTo>
                    <a:pt x="13701" y="98170"/>
                  </a:lnTo>
                  <a:lnTo>
                    <a:pt x="11920" y="95891"/>
                  </a:lnTo>
                  <a:lnTo>
                    <a:pt x="10247" y="93548"/>
                  </a:lnTo>
                  <a:lnTo>
                    <a:pt x="8682" y="91110"/>
                  </a:lnTo>
                  <a:lnTo>
                    <a:pt x="7247" y="88600"/>
                  </a:lnTo>
                  <a:lnTo>
                    <a:pt x="5920" y="86012"/>
                  </a:lnTo>
                  <a:lnTo>
                    <a:pt x="4716" y="83358"/>
                  </a:lnTo>
                  <a:lnTo>
                    <a:pt x="3634" y="80632"/>
                  </a:lnTo>
                  <a:lnTo>
                    <a:pt x="2697" y="77841"/>
                  </a:lnTo>
                  <a:lnTo>
                    <a:pt x="1889" y="74992"/>
                  </a:lnTo>
                  <a:lnTo>
                    <a:pt x="1225" y="72086"/>
                  </a:lnTo>
                  <a:lnTo>
                    <a:pt x="692" y="69137"/>
                  </a:lnTo>
                  <a:lnTo>
                    <a:pt x="310" y="66137"/>
                  </a:lnTo>
                  <a:lnTo>
                    <a:pt x="72" y="63086"/>
                  </a:lnTo>
                  <a:lnTo>
                    <a:pt x="0" y="60000"/>
                  </a:lnTo>
                  <a:lnTo>
                    <a:pt x="72" y="56913"/>
                  </a:lnTo>
                  <a:lnTo>
                    <a:pt x="310" y="53862"/>
                  </a:lnTo>
                  <a:lnTo>
                    <a:pt x="692" y="50862"/>
                  </a:lnTo>
                  <a:lnTo>
                    <a:pt x="1225" y="47913"/>
                  </a:lnTo>
                  <a:lnTo>
                    <a:pt x="1889" y="45007"/>
                  </a:lnTo>
                  <a:lnTo>
                    <a:pt x="2697" y="42158"/>
                  </a:lnTo>
                  <a:lnTo>
                    <a:pt x="3634" y="39375"/>
                  </a:lnTo>
                  <a:lnTo>
                    <a:pt x="4716" y="36641"/>
                  </a:lnTo>
                  <a:lnTo>
                    <a:pt x="5920" y="33987"/>
                  </a:lnTo>
                  <a:lnTo>
                    <a:pt x="7247" y="31399"/>
                  </a:lnTo>
                  <a:lnTo>
                    <a:pt x="8682" y="28889"/>
                  </a:lnTo>
                  <a:lnTo>
                    <a:pt x="10247" y="26459"/>
                  </a:lnTo>
                  <a:lnTo>
                    <a:pt x="11920" y="24108"/>
                  </a:lnTo>
                  <a:lnTo>
                    <a:pt x="13701" y="21836"/>
                  </a:lnTo>
                  <a:lnTo>
                    <a:pt x="15584" y="19658"/>
                  </a:lnTo>
                  <a:lnTo>
                    <a:pt x="17574" y="17574"/>
                  </a:lnTo>
                  <a:lnTo>
                    <a:pt x="19658" y="15591"/>
                  </a:lnTo>
                  <a:lnTo>
                    <a:pt x="21829" y="13701"/>
                  </a:lnTo>
                  <a:lnTo>
                    <a:pt x="24108" y="11927"/>
                  </a:lnTo>
                  <a:lnTo>
                    <a:pt x="26451" y="10254"/>
                  </a:lnTo>
                  <a:lnTo>
                    <a:pt x="28889" y="8682"/>
                  </a:lnTo>
                  <a:lnTo>
                    <a:pt x="31399" y="7247"/>
                  </a:lnTo>
                  <a:lnTo>
                    <a:pt x="33987" y="5920"/>
                  </a:lnTo>
                  <a:lnTo>
                    <a:pt x="36641" y="4716"/>
                  </a:lnTo>
                  <a:lnTo>
                    <a:pt x="39367" y="3641"/>
                  </a:lnTo>
                  <a:lnTo>
                    <a:pt x="42158" y="2697"/>
                  </a:lnTo>
                  <a:lnTo>
                    <a:pt x="45007" y="1889"/>
                  </a:lnTo>
                  <a:lnTo>
                    <a:pt x="47913" y="1225"/>
                  </a:lnTo>
                  <a:lnTo>
                    <a:pt x="50862" y="692"/>
                  </a:lnTo>
                  <a:lnTo>
                    <a:pt x="53862" y="310"/>
                  </a:lnTo>
                  <a:lnTo>
                    <a:pt x="56913" y="72"/>
                  </a:lnTo>
                  <a:lnTo>
                    <a:pt x="60000" y="0"/>
                  </a:lnTo>
                  <a:close/>
                  <a:moveTo>
                    <a:pt x="60000" y="24894"/>
                  </a:moveTo>
                  <a:lnTo>
                    <a:pt x="61810" y="24937"/>
                  </a:lnTo>
                  <a:lnTo>
                    <a:pt x="63584" y="25074"/>
                  </a:lnTo>
                  <a:lnTo>
                    <a:pt x="65350" y="25298"/>
                  </a:lnTo>
                  <a:lnTo>
                    <a:pt x="67074" y="25608"/>
                  </a:lnTo>
                  <a:lnTo>
                    <a:pt x="68776" y="25997"/>
                  </a:lnTo>
                  <a:lnTo>
                    <a:pt x="70442" y="26466"/>
                  </a:lnTo>
                  <a:lnTo>
                    <a:pt x="72064" y="27021"/>
                  </a:lnTo>
                  <a:lnTo>
                    <a:pt x="73665" y="27649"/>
                  </a:lnTo>
                  <a:lnTo>
                    <a:pt x="75216" y="28355"/>
                  </a:lnTo>
                  <a:lnTo>
                    <a:pt x="76730" y="29127"/>
                  </a:lnTo>
                  <a:lnTo>
                    <a:pt x="78201" y="29978"/>
                  </a:lnTo>
                  <a:lnTo>
                    <a:pt x="79629" y="30887"/>
                  </a:lnTo>
                  <a:lnTo>
                    <a:pt x="81000" y="31867"/>
                  </a:lnTo>
                  <a:lnTo>
                    <a:pt x="82326" y="32913"/>
                  </a:lnTo>
                  <a:lnTo>
                    <a:pt x="83603" y="34009"/>
                  </a:lnTo>
                  <a:lnTo>
                    <a:pt x="84822" y="35177"/>
                  </a:lnTo>
                  <a:lnTo>
                    <a:pt x="85990" y="36396"/>
                  </a:lnTo>
                  <a:lnTo>
                    <a:pt x="87086" y="37673"/>
                  </a:lnTo>
                  <a:lnTo>
                    <a:pt x="88132" y="39000"/>
                  </a:lnTo>
                  <a:lnTo>
                    <a:pt x="89112" y="40370"/>
                  </a:lnTo>
                  <a:lnTo>
                    <a:pt x="90021" y="41798"/>
                  </a:lnTo>
                  <a:lnTo>
                    <a:pt x="90872" y="43269"/>
                  </a:lnTo>
                  <a:lnTo>
                    <a:pt x="91644" y="44783"/>
                  </a:lnTo>
                  <a:lnTo>
                    <a:pt x="92350" y="46334"/>
                  </a:lnTo>
                  <a:lnTo>
                    <a:pt x="92978" y="47935"/>
                  </a:lnTo>
                  <a:lnTo>
                    <a:pt x="93533" y="49557"/>
                  </a:lnTo>
                  <a:lnTo>
                    <a:pt x="94002" y="51223"/>
                  </a:lnTo>
                  <a:lnTo>
                    <a:pt x="94391" y="52925"/>
                  </a:lnTo>
                  <a:lnTo>
                    <a:pt x="94701" y="54649"/>
                  </a:lnTo>
                  <a:lnTo>
                    <a:pt x="94925" y="56415"/>
                  </a:lnTo>
                  <a:lnTo>
                    <a:pt x="95062" y="58189"/>
                  </a:lnTo>
                  <a:lnTo>
                    <a:pt x="95105" y="60000"/>
                  </a:lnTo>
                  <a:lnTo>
                    <a:pt x="95062" y="61810"/>
                  </a:lnTo>
                  <a:lnTo>
                    <a:pt x="94925" y="63591"/>
                  </a:lnTo>
                  <a:lnTo>
                    <a:pt x="94701" y="65350"/>
                  </a:lnTo>
                  <a:lnTo>
                    <a:pt x="94391" y="67074"/>
                  </a:lnTo>
                  <a:lnTo>
                    <a:pt x="94002" y="68776"/>
                  </a:lnTo>
                  <a:lnTo>
                    <a:pt x="93533" y="70442"/>
                  </a:lnTo>
                  <a:lnTo>
                    <a:pt x="92978" y="72064"/>
                  </a:lnTo>
                  <a:lnTo>
                    <a:pt x="92350" y="73665"/>
                  </a:lnTo>
                  <a:lnTo>
                    <a:pt x="91644" y="75216"/>
                  </a:lnTo>
                  <a:lnTo>
                    <a:pt x="90872" y="76730"/>
                  </a:lnTo>
                  <a:lnTo>
                    <a:pt x="90021" y="78201"/>
                  </a:lnTo>
                  <a:lnTo>
                    <a:pt x="89112" y="79629"/>
                  </a:lnTo>
                  <a:lnTo>
                    <a:pt x="88132" y="81007"/>
                  </a:lnTo>
                  <a:lnTo>
                    <a:pt x="87086" y="82334"/>
                  </a:lnTo>
                  <a:lnTo>
                    <a:pt x="85990" y="83610"/>
                  </a:lnTo>
                  <a:lnTo>
                    <a:pt x="84822" y="84822"/>
                  </a:lnTo>
                  <a:lnTo>
                    <a:pt x="83603" y="85990"/>
                  </a:lnTo>
                  <a:lnTo>
                    <a:pt x="82326" y="87086"/>
                  </a:lnTo>
                  <a:lnTo>
                    <a:pt x="81000" y="88132"/>
                  </a:lnTo>
                  <a:lnTo>
                    <a:pt x="79629" y="89112"/>
                  </a:lnTo>
                  <a:lnTo>
                    <a:pt x="78201" y="90028"/>
                  </a:lnTo>
                  <a:lnTo>
                    <a:pt x="76730" y="90872"/>
                  </a:lnTo>
                  <a:lnTo>
                    <a:pt x="75216" y="91651"/>
                  </a:lnTo>
                  <a:lnTo>
                    <a:pt x="73665" y="92350"/>
                  </a:lnTo>
                  <a:lnTo>
                    <a:pt x="72064" y="92978"/>
                  </a:lnTo>
                  <a:lnTo>
                    <a:pt x="70442" y="93533"/>
                  </a:lnTo>
                  <a:lnTo>
                    <a:pt x="68776" y="94002"/>
                  </a:lnTo>
                  <a:lnTo>
                    <a:pt x="67074" y="94391"/>
                  </a:lnTo>
                  <a:lnTo>
                    <a:pt x="65350" y="94701"/>
                  </a:lnTo>
                  <a:lnTo>
                    <a:pt x="63584" y="94925"/>
                  </a:lnTo>
                  <a:lnTo>
                    <a:pt x="61810" y="95062"/>
                  </a:lnTo>
                  <a:lnTo>
                    <a:pt x="60000" y="95105"/>
                  </a:lnTo>
                  <a:lnTo>
                    <a:pt x="58189" y="95062"/>
                  </a:lnTo>
                  <a:lnTo>
                    <a:pt x="56408" y="94925"/>
                  </a:lnTo>
                  <a:lnTo>
                    <a:pt x="54649" y="94701"/>
                  </a:lnTo>
                  <a:lnTo>
                    <a:pt x="52925" y="94391"/>
                  </a:lnTo>
                  <a:lnTo>
                    <a:pt x="51223" y="94002"/>
                  </a:lnTo>
                  <a:lnTo>
                    <a:pt x="49557" y="93533"/>
                  </a:lnTo>
                  <a:lnTo>
                    <a:pt x="47935" y="92978"/>
                  </a:lnTo>
                  <a:lnTo>
                    <a:pt x="46334" y="92350"/>
                  </a:lnTo>
                  <a:lnTo>
                    <a:pt x="44783" y="91651"/>
                  </a:lnTo>
                  <a:lnTo>
                    <a:pt x="43269" y="90872"/>
                  </a:lnTo>
                  <a:lnTo>
                    <a:pt x="41798" y="90028"/>
                  </a:lnTo>
                  <a:lnTo>
                    <a:pt x="40370" y="89112"/>
                  </a:lnTo>
                  <a:lnTo>
                    <a:pt x="38992" y="88132"/>
                  </a:lnTo>
                  <a:lnTo>
                    <a:pt x="37665" y="87086"/>
                  </a:lnTo>
                  <a:lnTo>
                    <a:pt x="36389" y="85990"/>
                  </a:lnTo>
                  <a:lnTo>
                    <a:pt x="35177" y="84822"/>
                  </a:lnTo>
                  <a:lnTo>
                    <a:pt x="34009" y="83610"/>
                  </a:lnTo>
                  <a:lnTo>
                    <a:pt x="32913" y="82334"/>
                  </a:lnTo>
                  <a:lnTo>
                    <a:pt x="31867" y="81007"/>
                  </a:lnTo>
                  <a:lnTo>
                    <a:pt x="30887" y="79629"/>
                  </a:lnTo>
                  <a:lnTo>
                    <a:pt x="29971" y="78201"/>
                  </a:lnTo>
                  <a:lnTo>
                    <a:pt x="29127" y="76730"/>
                  </a:lnTo>
                  <a:lnTo>
                    <a:pt x="28348" y="75216"/>
                  </a:lnTo>
                  <a:lnTo>
                    <a:pt x="27649" y="73665"/>
                  </a:lnTo>
                  <a:lnTo>
                    <a:pt x="27021" y="72064"/>
                  </a:lnTo>
                  <a:lnTo>
                    <a:pt x="26466" y="70442"/>
                  </a:lnTo>
                  <a:lnTo>
                    <a:pt x="25997" y="68776"/>
                  </a:lnTo>
                  <a:lnTo>
                    <a:pt x="25608" y="67074"/>
                  </a:lnTo>
                  <a:lnTo>
                    <a:pt x="25298" y="65350"/>
                  </a:lnTo>
                  <a:lnTo>
                    <a:pt x="25074" y="63591"/>
                  </a:lnTo>
                  <a:lnTo>
                    <a:pt x="24937" y="61810"/>
                  </a:lnTo>
                  <a:lnTo>
                    <a:pt x="24894" y="60000"/>
                  </a:lnTo>
                  <a:lnTo>
                    <a:pt x="24937" y="58189"/>
                  </a:lnTo>
                  <a:lnTo>
                    <a:pt x="25074" y="56415"/>
                  </a:lnTo>
                  <a:lnTo>
                    <a:pt x="25298" y="54649"/>
                  </a:lnTo>
                  <a:lnTo>
                    <a:pt x="25608" y="52925"/>
                  </a:lnTo>
                  <a:lnTo>
                    <a:pt x="25997" y="51223"/>
                  </a:lnTo>
                  <a:lnTo>
                    <a:pt x="26466" y="49557"/>
                  </a:lnTo>
                  <a:lnTo>
                    <a:pt x="27021" y="47935"/>
                  </a:lnTo>
                  <a:lnTo>
                    <a:pt x="27649" y="46334"/>
                  </a:lnTo>
                  <a:lnTo>
                    <a:pt x="28348" y="44783"/>
                  </a:lnTo>
                  <a:lnTo>
                    <a:pt x="29127" y="43269"/>
                  </a:lnTo>
                  <a:lnTo>
                    <a:pt x="29971" y="41798"/>
                  </a:lnTo>
                  <a:lnTo>
                    <a:pt x="30887" y="40370"/>
                  </a:lnTo>
                  <a:lnTo>
                    <a:pt x="31867" y="39000"/>
                  </a:lnTo>
                  <a:lnTo>
                    <a:pt x="32913" y="37673"/>
                  </a:lnTo>
                  <a:lnTo>
                    <a:pt x="34009" y="36396"/>
                  </a:lnTo>
                  <a:lnTo>
                    <a:pt x="35177" y="35177"/>
                  </a:lnTo>
                  <a:lnTo>
                    <a:pt x="36389" y="34009"/>
                  </a:lnTo>
                  <a:lnTo>
                    <a:pt x="37665" y="32913"/>
                  </a:lnTo>
                  <a:lnTo>
                    <a:pt x="38992" y="31867"/>
                  </a:lnTo>
                  <a:lnTo>
                    <a:pt x="40370" y="30887"/>
                  </a:lnTo>
                  <a:lnTo>
                    <a:pt x="41798" y="29978"/>
                  </a:lnTo>
                  <a:lnTo>
                    <a:pt x="43269" y="29127"/>
                  </a:lnTo>
                  <a:lnTo>
                    <a:pt x="44783" y="28355"/>
                  </a:lnTo>
                  <a:lnTo>
                    <a:pt x="46334" y="27649"/>
                  </a:lnTo>
                  <a:lnTo>
                    <a:pt x="47935" y="27021"/>
                  </a:lnTo>
                  <a:lnTo>
                    <a:pt x="49557" y="26466"/>
                  </a:lnTo>
                  <a:lnTo>
                    <a:pt x="51223" y="25997"/>
                  </a:lnTo>
                  <a:lnTo>
                    <a:pt x="52925" y="25608"/>
                  </a:lnTo>
                  <a:lnTo>
                    <a:pt x="54649" y="25298"/>
                  </a:lnTo>
                  <a:lnTo>
                    <a:pt x="56408" y="25074"/>
                  </a:lnTo>
                  <a:lnTo>
                    <a:pt x="58189" y="24937"/>
                  </a:lnTo>
                  <a:lnTo>
                    <a:pt x="60000" y="24894"/>
                  </a:lnTo>
                  <a:close/>
                </a:path>
              </a:pathLst>
            </a:custGeom>
            <a:grpFill/>
            <a:ln>
              <a:noFill/>
            </a:ln>
          </p:spPr>
          <p:txBody>
            <a:bodyPr lIns="60942" tIns="30462" rIns="60942" bIns="30462" anchor="t" anchorCtr="0">
              <a:noAutofit/>
            </a:bodyPr>
            <a:lstStyle/>
            <a:p>
              <a:pPr marL="0" marR="0" lvl="0" indent="0" algn="l" rtl="0">
                <a:spcBef>
                  <a:spcPts val="0"/>
                </a:spcBef>
                <a:spcAft>
                  <a:spcPts val="0"/>
                </a:spcAft>
                <a:buNone/>
              </a:pPr>
              <a:endParaRPr sz="140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8" name="矩形 7"/>
          <p:cNvSpPr/>
          <p:nvPr/>
        </p:nvSpPr>
        <p:spPr>
          <a:xfrm>
            <a:off x="2868865" y="2404345"/>
            <a:ext cx="6454270" cy="1246495"/>
          </a:xfrm>
          <a:prstGeom prst="rect">
            <a:avLst/>
          </a:prstGeom>
        </p:spPr>
        <p:txBody>
          <a:bodyPr wrap="square">
            <a:spAutoFit/>
          </a:bodyPr>
          <a:lstStyle/>
          <a:p>
            <a:pPr algn="dist"/>
            <a:r>
              <a:rPr lang="zh-CN" altLang="en-US" sz="7200" b="1" i="1" dirty="0" smtClean="0">
                <a:solidFill>
                  <a:schemeClr val="bg1"/>
                </a:solidFill>
                <a:cs typeface="+mn-ea"/>
                <a:sym typeface="+mn-lt"/>
              </a:rPr>
              <a:t>谢谢观看</a:t>
            </a:r>
            <a:endParaRPr lang="zh-CN" altLang="en-US" sz="7200" b="1" i="1" dirty="0">
              <a:solidFill>
                <a:schemeClr val="bg1"/>
              </a:solidFill>
              <a:cs typeface="+mn-ea"/>
              <a:sym typeface="+mn-lt"/>
            </a:endParaRPr>
          </a:p>
        </p:txBody>
      </p:sp>
      <p:sp>
        <p:nvSpPr>
          <p:cNvPr id="9" name="文本框 8"/>
          <p:cNvSpPr txBox="1"/>
          <p:nvPr/>
        </p:nvSpPr>
        <p:spPr>
          <a:xfrm>
            <a:off x="3427561" y="3882131"/>
            <a:ext cx="5336878" cy="738664"/>
          </a:xfrm>
          <a:prstGeom prst="rect">
            <a:avLst/>
          </a:prstGeom>
          <a:noFill/>
        </p:spPr>
        <p:txBody>
          <a:bodyPr wrap="square" rtlCol="0">
            <a:spAutoFit/>
          </a:bodyPr>
          <a:lstStyle/>
          <a:p>
            <a:pPr algn="ctr"/>
            <a:r>
              <a:rPr lang="en-US" altLang="zh-CN" sz="1400" dirty="0">
                <a:solidFill>
                  <a:schemeClr val="bg1"/>
                </a:solidFill>
                <a:cs typeface="+mn-ea"/>
                <a:sym typeface="+mn-lt"/>
              </a:rPr>
              <a:t> Life isn't about waiting for the storm to pass. it's about learning to dance Life isn't it's about learning to dance in the rain.</a:t>
            </a:r>
            <a:endParaRPr lang="zh-CN" altLang="en-US" sz="1400" dirty="0">
              <a:solidFill>
                <a:schemeClr val="bg1"/>
              </a:solidFill>
              <a:cs typeface="+mn-ea"/>
              <a:sym typeface="+mn-lt"/>
            </a:endParaRPr>
          </a:p>
        </p:txBody>
      </p:sp>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2521214" y="2235481"/>
            <a:ext cx="4023360" cy="1323439"/>
          </a:xfrm>
          <a:prstGeom prst="rect">
            <a:avLst/>
          </a:prstGeom>
          <a:noFill/>
        </p:spPr>
        <p:txBody>
          <a:bodyPr wrap="square" rtlCol="0">
            <a:spAutoFit/>
          </a:bodyPr>
          <a:lstStyle/>
          <a:p>
            <a:r>
              <a:rPr lang="en-US" altLang="zh-CN" sz="80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rPr>
              <a:t>Part 01</a:t>
            </a:r>
            <a:endParaRPr lang="zh-CN" altLang="en-US" sz="138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5418361" y="2472642"/>
            <a:ext cx="4891313" cy="830997"/>
          </a:xfrm>
          <a:prstGeom prst="rect">
            <a:avLst/>
          </a:prstGeom>
          <a:noFill/>
        </p:spPr>
        <p:txBody>
          <a:bodyPr wrap="square" rtlCol="0">
            <a:spAutoFit/>
          </a:bodyPr>
          <a:lstStyle/>
          <a:p>
            <a:pPr algn="ctr"/>
            <a:r>
              <a:rPr lang="zh-CN" altLang="en-US" sz="4800" dirty="0">
                <a:ln w="3175">
                  <a:noFill/>
                </a:ln>
                <a:solidFill>
                  <a:srgbClr val="F8FBFE"/>
                </a:solidFill>
                <a:cs typeface="+mn-ea"/>
                <a:sym typeface="+mn-lt"/>
              </a:rPr>
              <a:t>请输入标题</a:t>
            </a:r>
          </a:p>
        </p:txBody>
      </p:sp>
      <p:sp>
        <p:nvSpPr>
          <p:cNvPr id="14" name="Rectangle 6"/>
          <p:cNvSpPr/>
          <p:nvPr/>
        </p:nvSpPr>
        <p:spPr>
          <a:xfrm>
            <a:off x="6338814" y="3206462"/>
            <a:ext cx="3050406" cy="369332"/>
          </a:xfrm>
          <a:prstGeom prst="rect">
            <a:avLst/>
          </a:prstGeom>
        </p:spPr>
        <p:txBody>
          <a:bodyPr wrap="square">
            <a:spAutoFit/>
          </a:bodyPr>
          <a:lstStyle/>
          <a:p>
            <a:pPr algn="dist"/>
            <a:r>
              <a:rPr lang="en-US" b="1" dirty="0">
                <a:solidFill>
                  <a:schemeClr val="bg1"/>
                </a:solidFill>
                <a:cs typeface="+mn-ea"/>
                <a:sym typeface="+mn-lt"/>
              </a:rPr>
              <a:t>Short Text Here</a:t>
            </a:r>
          </a:p>
        </p:txBody>
      </p:sp>
      <p:sp>
        <p:nvSpPr>
          <p:cNvPr id="15" name="Rectangle 20"/>
          <p:cNvSpPr/>
          <p:nvPr/>
        </p:nvSpPr>
        <p:spPr>
          <a:xfrm>
            <a:off x="2521214" y="3727521"/>
            <a:ext cx="6868006" cy="923330"/>
          </a:xfrm>
          <a:prstGeom prst="rect">
            <a:avLst/>
          </a:prstGeom>
        </p:spPr>
        <p:txBody>
          <a:bodyPr wrap="square">
            <a:spAutoFit/>
          </a:bodyPr>
          <a:lstStyle/>
          <a:p>
            <a:pPr algn="ctr" defTabSz="1828165">
              <a:lnSpc>
                <a:spcPct val="150000"/>
              </a:lnSpc>
              <a:buClr>
                <a:srgbClr val="E24848"/>
              </a:buClr>
              <a:defRPr/>
            </a:pPr>
            <a:r>
              <a:rPr lang="en-US" sz="1200" kern="1200" noProof="1">
                <a:solidFill>
                  <a:schemeClr val="bg1"/>
                </a:solidFill>
                <a:cs typeface="+mn-ea"/>
                <a:sym typeface="+mn-lt"/>
              </a:rPr>
              <a:t>Lorem ipsum dolor sit amet, consectetur adipiscing elit. Nulla imperdiet volutpat dui at fermentum. Aliquam erat volutpat. Aenean lacinia lacus aliquet ante mollis,. </a:t>
            </a:r>
            <a:r>
              <a:rPr lang="en-US" altLang="zh-CN" sz="1200" noProof="1">
                <a:solidFill>
                  <a:schemeClr val="bg1"/>
                </a:solidFill>
                <a:cs typeface="+mn-ea"/>
                <a:sym typeface="+mn-lt"/>
              </a:rPr>
              <a:t>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500" advTm="0">
        <p:split dir="in"/>
      </p:transition>
    </mc:Choice>
    <mc:Fallback xmlns="">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0"/>
            <a:ext cx="6625087" cy="6858000"/>
          </a:xfrm>
          <a:prstGeom prst="rect">
            <a:avLst/>
          </a:prstGeom>
        </p:spPr>
      </p:pic>
      <p:sp>
        <p:nvSpPr>
          <p:cNvPr id="5" name="TextBox 7"/>
          <p:cNvSpPr txBox="1"/>
          <p:nvPr/>
        </p:nvSpPr>
        <p:spPr>
          <a:xfrm>
            <a:off x="5033260" y="1929529"/>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6" name="Google Shape;86;p19"/>
          <p:cNvSpPr txBox="1"/>
          <p:nvPr/>
        </p:nvSpPr>
        <p:spPr>
          <a:xfrm>
            <a:off x="5033260" y="149525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7" name="TextBox 24"/>
          <p:cNvSpPr txBox="1"/>
          <p:nvPr/>
        </p:nvSpPr>
        <p:spPr>
          <a:xfrm>
            <a:off x="5033258" y="2727536"/>
            <a:ext cx="5611737" cy="110765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6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8" name="Rectangle 6"/>
          <p:cNvSpPr/>
          <p:nvPr/>
        </p:nvSpPr>
        <p:spPr>
          <a:xfrm>
            <a:off x="5033258" y="4872508"/>
            <a:ext cx="2122795" cy="369332"/>
          </a:xfrm>
          <a:prstGeom prst="rect">
            <a:avLst/>
          </a:prstGeom>
        </p:spPr>
        <p:txBody>
          <a:bodyPr wrap="square">
            <a:spAutoFit/>
          </a:bodyPr>
          <a:lstStyle/>
          <a:p>
            <a:r>
              <a:rPr lang="en-US" b="1" dirty="0">
                <a:solidFill>
                  <a:schemeClr val="bg1"/>
                </a:solidFill>
                <a:cs typeface="+mn-ea"/>
                <a:sym typeface="+mn-lt"/>
              </a:rPr>
              <a:t>Short Text Here</a:t>
            </a:r>
          </a:p>
        </p:txBody>
      </p:sp>
      <p:sp>
        <p:nvSpPr>
          <p:cNvPr id="9" name="Rectangle 7"/>
          <p:cNvSpPr/>
          <p:nvPr/>
        </p:nvSpPr>
        <p:spPr>
          <a:xfrm>
            <a:off x="5033258" y="4308945"/>
            <a:ext cx="2122795" cy="369332"/>
          </a:xfrm>
          <a:prstGeom prst="rect">
            <a:avLst/>
          </a:prstGeom>
        </p:spPr>
        <p:txBody>
          <a:bodyPr wrap="square">
            <a:spAutoFit/>
          </a:bodyPr>
          <a:lstStyle/>
          <a:p>
            <a:r>
              <a:rPr lang="en-US" b="1" dirty="0">
                <a:solidFill>
                  <a:schemeClr val="bg1"/>
                </a:solidFill>
                <a:cs typeface="+mn-ea"/>
                <a:sym typeface="+mn-lt"/>
              </a:rPr>
              <a:t>Short Text Here</a:t>
            </a:r>
          </a:p>
        </p:txBody>
      </p:sp>
      <p:sp>
        <p:nvSpPr>
          <p:cNvPr id="11" name="Rectangle 7"/>
          <p:cNvSpPr/>
          <p:nvPr/>
        </p:nvSpPr>
        <p:spPr>
          <a:xfrm>
            <a:off x="8760872" y="5581455"/>
            <a:ext cx="1256086" cy="400110"/>
          </a:xfrm>
          <a:prstGeom prst="rect">
            <a:avLst/>
          </a:prstGeom>
          <a:solidFill>
            <a:srgbClr val="D0E1EB"/>
          </a:solidFill>
        </p:spPr>
        <p:txBody>
          <a:bodyPr wrap="square">
            <a:spAutoFit/>
          </a:bodyPr>
          <a:lstStyle/>
          <a:p>
            <a:pPr algn="dist"/>
            <a:r>
              <a:rPr lang="en-US" sz="2000" b="1" dirty="0">
                <a:solidFill>
                  <a:srgbClr val="050004"/>
                </a:solidFill>
                <a:cs typeface="+mn-ea"/>
                <a:sym typeface="+mn-lt"/>
              </a:rPr>
              <a:t>ENTER</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216686" y="4453445"/>
            <a:ext cx="1021433" cy="1237600"/>
            <a:chOff x="4369949" y="1692756"/>
            <a:chExt cx="1382505" cy="1675084"/>
          </a:xfrm>
        </p:grpSpPr>
        <p:grpSp>
          <p:nvGrpSpPr>
            <p:cNvPr id="9" name="组合 8"/>
            <p:cNvGrpSpPr/>
            <p:nvPr/>
          </p:nvGrpSpPr>
          <p:grpSpPr>
            <a:xfrm rot="16200000">
              <a:off x="4521200" y="1692756"/>
              <a:ext cx="1080000" cy="1080000"/>
              <a:chOff x="4521200" y="1692756"/>
              <a:chExt cx="1080000" cy="1080000"/>
            </a:xfrm>
          </p:grpSpPr>
          <p:sp>
            <p:nvSpPr>
              <p:cNvPr id="12" name="椭圆 11"/>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3" name="弧形 12"/>
              <p:cNvSpPr/>
              <p:nvPr/>
            </p:nvSpPr>
            <p:spPr>
              <a:xfrm>
                <a:off x="4521200" y="1692756"/>
                <a:ext cx="1080000" cy="1080000"/>
              </a:xfrm>
              <a:prstGeom prst="arc">
                <a:avLst>
                  <a:gd name="adj1" fmla="val 16200000"/>
                  <a:gd name="adj2" fmla="val 11430465"/>
                </a:avLst>
              </a:prstGeom>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10" name="矩形 9"/>
            <p:cNvSpPr/>
            <p:nvPr/>
          </p:nvSpPr>
          <p:spPr>
            <a:xfrm>
              <a:off x="4369949" y="2992924"/>
              <a:ext cx="138250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photoshop</a:t>
              </a:r>
            </a:p>
          </p:txBody>
        </p:sp>
        <p:sp>
          <p:nvSpPr>
            <p:cNvPr id="11" name="矩形 10"/>
            <p:cNvSpPr/>
            <p:nvPr/>
          </p:nvSpPr>
          <p:spPr>
            <a:xfrm>
              <a:off x="4649833" y="2080782"/>
              <a:ext cx="822736"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75%</a:t>
              </a:r>
            </a:p>
          </p:txBody>
        </p:sp>
      </p:grpSp>
      <p:grpSp>
        <p:nvGrpSpPr>
          <p:cNvPr id="14" name="组合 13"/>
          <p:cNvGrpSpPr/>
          <p:nvPr/>
        </p:nvGrpSpPr>
        <p:grpSpPr>
          <a:xfrm>
            <a:off x="7945871" y="4453447"/>
            <a:ext cx="1036629" cy="1237599"/>
            <a:chOff x="6099565" y="1692757"/>
            <a:chExt cx="1403072" cy="1675083"/>
          </a:xfrm>
        </p:grpSpPr>
        <p:grpSp>
          <p:nvGrpSpPr>
            <p:cNvPr id="15" name="组合 14"/>
            <p:cNvGrpSpPr/>
            <p:nvPr/>
          </p:nvGrpSpPr>
          <p:grpSpPr>
            <a:xfrm rot="16200000">
              <a:off x="6255134" y="1686790"/>
              <a:ext cx="1080000" cy="1091933"/>
              <a:chOff x="4521200" y="1680823"/>
              <a:chExt cx="1080000" cy="1091933"/>
            </a:xfrm>
          </p:grpSpPr>
          <p:sp>
            <p:nvSpPr>
              <p:cNvPr id="18" name="椭圆 17"/>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19" name="弧形 18"/>
              <p:cNvSpPr/>
              <p:nvPr/>
            </p:nvSpPr>
            <p:spPr>
              <a:xfrm>
                <a:off x="4521200" y="1692756"/>
                <a:ext cx="1080000" cy="1080000"/>
              </a:xfrm>
              <a:prstGeom prst="arc">
                <a:avLst>
                  <a:gd name="adj1" fmla="val 16200000"/>
                  <a:gd name="adj2" fmla="val 14201573"/>
                </a:avLst>
              </a:prstGeom>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16" name="矩形 15"/>
            <p:cNvSpPr/>
            <p:nvPr/>
          </p:nvSpPr>
          <p:spPr>
            <a:xfrm>
              <a:off x="6099565" y="2992923"/>
              <a:ext cx="1403072"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bg1"/>
                  </a:solidFill>
                  <a:effectLst/>
                  <a:uLnTx/>
                  <a:uFillTx/>
                  <a:cs typeface="+mn-ea"/>
                  <a:sym typeface="+mn-lt"/>
                </a:rPr>
                <a:t>powerpoint</a:t>
              </a:r>
            </a:p>
          </p:txBody>
        </p:sp>
        <p:sp>
          <p:nvSpPr>
            <p:cNvPr id="17" name="矩形 16"/>
            <p:cNvSpPr/>
            <p:nvPr/>
          </p:nvSpPr>
          <p:spPr>
            <a:xfrm>
              <a:off x="6389733" y="2080783"/>
              <a:ext cx="82273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90%</a:t>
              </a:r>
            </a:p>
          </p:txBody>
        </p:sp>
      </p:grpSp>
      <p:grpSp>
        <p:nvGrpSpPr>
          <p:cNvPr id="20" name="组合 19"/>
          <p:cNvGrpSpPr/>
          <p:nvPr/>
        </p:nvGrpSpPr>
        <p:grpSpPr>
          <a:xfrm>
            <a:off x="9808235" y="4453445"/>
            <a:ext cx="797934" cy="1237600"/>
            <a:chOff x="8089900" y="1692756"/>
            <a:chExt cx="1080000" cy="1675084"/>
          </a:xfrm>
        </p:grpSpPr>
        <p:grpSp>
          <p:nvGrpSpPr>
            <p:cNvPr id="21" name="组合 20"/>
            <p:cNvGrpSpPr/>
            <p:nvPr/>
          </p:nvGrpSpPr>
          <p:grpSpPr>
            <a:xfrm rot="16200000">
              <a:off x="8089900" y="1692756"/>
              <a:ext cx="1080000" cy="1080000"/>
              <a:chOff x="4521200" y="1692756"/>
              <a:chExt cx="1080000" cy="1080000"/>
            </a:xfrm>
          </p:grpSpPr>
          <p:sp>
            <p:nvSpPr>
              <p:cNvPr id="24" name="椭圆 23"/>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25" name="弧形 24"/>
              <p:cNvSpPr/>
              <p:nvPr/>
            </p:nvSpPr>
            <p:spPr>
              <a:xfrm>
                <a:off x="4521200" y="1692756"/>
                <a:ext cx="1080000" cy="1080000"/>
              </a:xfrm>
              <a:prstGeom prst="arc">
                <a:avLst>
                  <a:gd name="adj1" fmla="val 16200000"/>
                  <a:gd name="adj2" fmla="val 13075040"/>
                </a:avLst>
              </a:prstGeom>
              <a:ln w="50800" cap="rnd">
                <a:solidFill>
                  <a:srgbClr val="D0E1E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sp>
          <p:nvSpPr>
            <p:cNvPr id="22" name="矩形 21"/>
            <p:cNvSpPr/>
            <p:nvPr/>
          </p:nvSpPr>
          <p:spPr>
            <a:xfrm>
              <a:off x="8127409" y="2992924"/>
              <a:ext cx="10049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bg1"/>
                  </a:solidFill>
                  <a:effectLst/>
                  <a:uLnTx/>
                  <a:uFillTx/>
                  <a:cs typeface="+mn-ea"/>
                  <a:sym typeface="+mn-lt"/>
                </a:rPr>
                <a:t>3D max</a:t>
              </a:r>
            </a:p>
          </p:txBody>
        </p:sp>
        <p:sp>
          <p:nvSpPr>
            <p:cNvPr id="23" name="矩形 22"/>
            <p:cNvSpPr/>
            <p:nvPr/>
          </p:nvSpPr>
          <p:spPr>
            <a:xfrm>
              <a:off x="8218533" y="2080782"/>
              <a:ext cx="822736"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bg1"/>
                  </a:solidFill>
                  <a:effectLst/>
                  <a:uLnTx/>
                  <a:uFillTx/>
                  <a:cs typeface="+mn-ea"/>
                  <a:sym typeface="+mn-lt"/>
                </a:rPr>
                <a:t>80%</a:t>
              </a:r>
            </a:p>
          </p:txBody>
        </p:sp>
      </p:grpSp>
      <p:sp>
        <p:nvSpPr>
          <p:cNvPr id="26" name="TextBox 7"/>
          <p:cNvSpPr txBox="1"/>
          <p:nvPr/>
        </p:nvSpPr>
        <p:spPr>
          <a:xfrm>
            <a:off x="6096000" y="1916543"/>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27" name="Google Shape;86;p19"/>
          <p:cNvSpPr txBox="1"/>
          <p:nvPr/>
        </p:nvSpPr>
        <p:spPr>
          <a:xfrm>
            <a:off x="6096000" y="1482273"/>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solidFill>
                <a:cs typeface="+mn-ea"/>
                <a:sym typeface="+mn-lt"/>
              </a:rPr>
              <a:t>YOUR TITLE HERE</a:t>
            </a:r>
            <a:endParaRPr sz="2400" b="0" i="0" u="none" strike="noStrike" cap="none">
              <a:solidFill>
                <a:schemeClr val="bg1"/>
              </a:solidFill>
              <a:cs typeface="+mn-ea"/>
              <a:sym typeface="+mn-lt"/>
            </a:endParaRPr>
          </a:p>
        </p:txBody>
      </p:sp>
      <p:sp>
        <p:nvSpPr>
          <p:cNvPr id="28" name="TextBox 24"/>
          <p:cNvSpPr txBox="1"/>
          <p:nvPr/>
        </p:nvSpPr>
        <p:spPr>
          <a:xfrm>
            <a:off x="6095999" y="2714550"/>
            <a:ext cx="5245357"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grpSp>
        <p:nvGrpSpPr>
          <p:cNvPr id="2" name="组合 1"/>
          <p:cNvGrpSpPr/>
          <p:nvPr/>
        </p:nvGrpSpPr>
        <p:grpSpPr>
          <a:xfrm>
            <a:off x="553646" y="1482273"/>
            <a:ext cx="5004497" cy="4387437"/>
            <a:chOff x="553646" y="1482273"/>
            <a:chExt cx="5004497" cy="4387437"/>
          </a:xfrm>
        </p:grpSpPr>
        <p:pic>
          <p:nvPicPr>
            <p:cNvPr id="6" name="Picture 26" descr="iMac.png"/>
            <p:cNvPicPr>
              <a:picLocks noChangeAspect="1"/>
            </p:cNvPicPr>
            <p:nvPr/>
          </p:nvPicPr>
          <p:blipFill>
            <a:blip r:embed="rId2"/>
            <a:stretch>
              <a:fillRect/>
            </a:stretch>
          </p:blipFill>
          <p:spPr>
            <a:xfrm>
              <a:off x="553646" y="1482273"/>
              <a:ext cx="5004497" cy="4387437"/>
            </a:xfrm>
            <a:prstGeom prst="rect">
              <a:avLst/>
            </a:prstGeom>
          </p:spPr>
        </p:pic>
        <p:pic>
          <p:nvPicPr>
            <p:cNvPr id="29" name="图片 28"/>
            <p:cNvPicPr>
              <a:picLocks noChangeAspect="1"/>
            </p:cNvPicPr>
            <p:nvPr/>
          </p:nvPicPr>
          <p:blipFill rotWithShape="1">
            <a:blip r:embed="rId3" cstate="screen"/>
            <a:srcRect/>
            <a:stretch>
              <a:fillRect/>
            </a:stretch>
          </p:blipFill>
          <p:spPr>
            <a:xfrm rot="16200000">
              <a:off x="2078113" y="1307833"/>
              <a:ext cx="2024573" cy="365762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pic>
        <p:nvPicPr>
          <p:cNvPr id="4" name="图片 3"/>
          <p:cNvPicPr>
            <a:picLocks noChangeAspect="1"/>
          </p:cNvPicPr>
          <p:nvPr/>
        </p:nvPicPr>
        <p:blipFill rotWithShape="1">
          <a:blip r:embed="rId2" cstate="screen"/>
          <a:srcRect/>
          <a:stretch>
            <a:fillRect/>
          </a:stretch>
        </p:blipFill>
        <p:spPr>
          <a:xfrm rot="16200000">
            <a:off x="1629290" y="2168254"/>
            <a:ext cx="1978258" cy="1978258"/>
          </a:xfrm>
          <a:prstGeom prst="ellipse">
            <a:avLst/>
          </a:prstGeom>
        </p:spPr>
      </p:pic>
      <p:sp>
        <p:nvSpPr>
          <p:cNvPr id="5" name="Rectangle 17"/>
          <p:cNvSpPr/>
          <p:nvPr/>
        </p:nvSpPr>
        <p:spPr>
          <a:xfrm>
            <a:off x="1629290" y="4740142"/>
            <a:ext cx="1859280" cy="324485"/>
          </a:xfrm>
          <a:prstGeom prst="rect">
            <a:avLst/>
          </a:prstGeom>
        </p:spPr>
        <p:txBody>
          <a:bodyPr vert="horz" wrap="square" lIns="182880" tIns="91440" rIns="182880" bIns="91440" rtlCol="0" anchor="ctr">
            <a:noAutofit/>
          </a:bodyPr>
          <a:lstStyle/>
          <a:p>
            <a:pPr algn="ct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6" name="Rectangle 34"/>
          <p:cNvSpPr/>
          <p:nvPr/>
        </p:nvSpPr>
        <p:spPr>
          <a:xfrm>
            <a:off x="882928" y="5206655"/>
            <a:ext cx="3352003" cy="738664"/>
          </a:xfrm>
          <a:prstGeom prst="rect">
            <a:avLst/>
          </a:prstGeom>
        </p:spPr>
        <p:txBody>
          <a:bodyPr wrap="square">
            <a:spAutoFit/>
          </a:bodyPr>
          <a:lstStyle/>
          <a:p>
            <a:pPr algn="ct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7" name="Rectangle 17"/>
          <p:cNvSpPr/>
          <p:nvPr/>
        </p:nvSpPr>
        <p:spPr>
          <a:xfrm>
            <a:off x="5166360" y="4740142"/>
            <a:ext cx="1859280" cy="324485"/>
          </a:xfrm>
          <a:prstGeom prst="rect">
            <a:avLst/>
          </a:prstGeom>
        </p:spPr>
        <p:txBody>
          <a:bodyPr vert="horz" wrap="square" lIns="182880" tIns="91440" rIns="182880" bIns="91440" rtlCol="0" anchor="ctr">
            <a:noAutofit/>
          </a:bodyPr>
          <a:lstStyle/>
          <a:p>
            <a:pPr algn="ct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8" name="Rectangle 34"/>
          <p:cNvSpPr/>
          <p:nvPr/>
        </p:nvSpPr>
        <p:spPr>
          <a:xfrm>
            <a:off x="4419998" y="5206655"/>
            <a:ext cx="3352003" cy="738664"/>
          </a:xfrm>
          <a:prstGeom prst="rect">
            <a:avLst/>
          </a:prstGeom>
        </p:spPr>
        <p:txBody>
          <a:bodyPr wrap="square">
            <a:spAutoFit/>
          </a:bodyPr>
          <a:lstStyle/>
          <a:p>
            <a:pPr algn="ct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sp>
        <p:nvSpPr>
          <p:cNvPr id="9" name="Rectangle 17"/>
          <p:cNvSpPr/>
          <p:nvPr/>
        </p:nvSpPr>
        <p:spPr>
          <a:xfrm>
            <a:off x="8703430" y="4740142"/>
            <a:ext cx="1859280" cy="324485"/>
          </a:xfrm>
          <a:prstGeom prst="rect">
            <a:avLst/>
          </a:prstGeom>
        </p:spPr>
        <p:txBody>
          <a:bodyPr vert="horz" wrap="square" lIns="182880" tIns="91440" rIns="182880" bIns="91440" rtlCol="0" anchor="ctr">
            <a:noAutofit/>
          </a:bodyPr>
          <a:lstStyle/>
          <a:p>
            <a:pPr algn="ctr" defTabSz="1828800">
              <a:lnSpc>
                <a:spcPct val="120000"/>
              </a:lnSpc>
            </a:pPr>
            <a:r>
              <a:rPr lang="zh-CN" altLang="en-US" sz="2400" b="1" dirty="0">
                <a:solidFill>
                  <a:schemeClr val="bg1"/>
                </a:solidFill>
                <a:cs typeface="+mn-ea"/>
                <a:sym typeface="+mn-lt"/>
              </a:rPr>
              <a:t>输入标题</a:t>
            </a:r>
            <a:endParaRPr lang="en-US" altLang="zh-CN" sz="2400" b="1" dirty="0">
              <a:solidFill>
                <a:schemeClr val="bg1"/>
              </a:solidFill>
              <a:cs typeface="+mn-ea"/>
              <a:sym typeface="+mn-lt"/>
            </a:endParaRPr>
          </a:p>
        </p:txBody>
      </p:sp>
      <p:sp>
        <p:nvSpPr>
          <p:cNvPr id="10" name="Rectangle 34"/>
          <p:cNvSpPr/>
          <p:nvPr/>
        </p:nvSpPr>
        <p:spPr>
          <a:xfrm>
            <a:off x="7957068" y="5206655"/>
            <a:ext cx="3352003" cy="738664"/>
          </a:xfrm>
          <a:prstGeom prst="rect">
            <a:avLst/>
          </a:prstGeom>
        </p:spPr>
        <p:txBody>
          <a:bodyPr wrap="square">
            <a:spAutoFit/>
          </a:bodyPr>
          <a:lstStyle/>
          <a:p>
            <a:pPr algn="ctr" defTabSz="1828800" rtl="0">
              <a:buClr>
                <a:srgbClr val="E24848"/>
              </a:buClr>
              <a:defRPr/>
            </a:pPr>
            <a:r>
              <a:rPr lang="en-US" sz="1400" kern="1200" noProof="1">
                <a:solidFill>
                  <a:schemeClr val="bg1"/>
                </a:solidFill>
                <a:cs typeface="+mn-ea"/>
                <a:sym typeface="+mn-lt"/>
              </a:rPr>
              <a:t>Lorem ipsum dolor sit amet, consectetur adipiscing elit. Nulla imperdiet</a:t>
            </a:r>
          </a:p>
        </p:txBody>
      </p:sp>
      <p:pic>
        <p:nvPicPr>
          <p:cNvPr id="11" name="图片 10"/>
          <p:cNvPicPr>
            <a:picLocks noChangeAspect="1"/>
          </p:cNvPicPr>
          <p:nvPr/>
        </p:nvPicPr>
        <p:blipFill rotWithShape="1">
          <a:blip r:embed="rId2" cstate="screen"/>
          <a:srcRect/>
          <a:stretch>
            <a:fillRect/>
          </a:stretch>
        </p:blipFill>
        <p:spPr>
          <a:xfrm rot="16200000">
            <a:off x="5106870" y="2153535"/>
            <a:ext cx="1978258" cy="1978258"/>
          </a:xfrm>
          <a:prstGeom prst="ellipse">
            <a:avLst/>
          </a:prstGeom>
        </p:spPr>
      </p:pic>
      <p:pic>
        <p:nvPicPr>
          <p:cNvPr id="12" name="图片 11"/>
          <p:cNvPicPr>
            <a:picLocks noChangeAspect="1"/>
          </p:cNvPicPr>
          <p:nvPr/>
        </p:nvPicPr>
        <p:blipFill rotWithShape="1">
          <a:blip r:embed="rId2" cstate="screen"/>
          <a:srcRect/>
          <a:stretch>
            <a:fillRect/>
          </a:stretch>
        </p:blipFill>
        <p:spPr>
          <a:xfrm rot="16200000">
            <a:off x="8614444" y="2153535"/>
            <a:ext cx="1978258" cy="1978258"/>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7745" y="538142"/>
            <a:ext cx="2236510" cy="584775"/>
          </a:xfrm>
          <a:prstGeom prst="rect">
            <a:avLst/>
          </a:prstGeom>
          <a:noFill/>
        </p:spPr>
        <p:txBody>
          <a:bodyPr wrap="none" rtlCol="0">
            <a:spAutoFit/>
          </a:bodyPr>
          <a:lstStyle/>
          <a:p>
            <a:r>
              <a:rPr lang="zh-CN" altLang="en-US" sz="3200" dirty="0">
                <a:solidFill>
                  <a:schemeClr val="bg1"/>
                </a:solidFill>
                <a:cs typeface="+mn-ea"/>
                <a:sym typeface="+mn-lt"/>
              </a:rPr>
              <a:t>请输入标题</a:t>
            </a:r>
          </a:p>
        </p:txBody>
      </p:sp>
      <p:sp>
        <p:nvSpPr>
          <p:cNvPr id="5" name="Rectangle 27"/>
          <p:cNvSpPr/>
          <p:nvPr/>
        </p:nvSpPr>
        <p:spPr>
          <a:xfrm>
            <a:off x="5572780" y="2017633"/>
            <a:ext cx="5432321" cy="497957"/>
          </a:xfrm>
          <a:prstGeom prst="rect">
            <a:avLst/>
          </a:prstGeom>
        </p:spPr>
        <p:txBody>
          <a:bodyPr wrap="square">
            <a:spAutoFit/>
          </a:bodyPr>
          <a:lstStyle/>
          <a:p>
            <a:pPr defTabSz="1828800">
              <a:lnSpc>
                <a:spcPct val="120000"/>
              </a:lnSpc>
            </a:pPr>
            <a:r>
              <a:rPr lang="zh-CN" altLang="en-US" sz="2400" dirty="0">
                <a:solidFill>
                  <a:schemeClr val="bg1"/>
                </a:solidFill>
                <a:cs typeface="+mn-ea"/>
                <a:sym typeface="+mn-lt"/>
              </a:rPr>
              <a:t>输入标题</a:t>
            </a:r>
            <a:endParaRPr lang="en-US" altLang="zh-CN" sz="2400" dirty="0">
              <a:solidFill>
                <a:schemeClr val="bg1"/>
              </a:solidFill>
              <a:cs typeface="+mn-ea"/>
              <a:sym typeface="+mn-lt"/>
            </a:endParaRPr>
          </a:p>
        </p:txBody>
      </p:sp>
      <p:sp>
        <p:nvSpPr>
          <p:cNvPr id="6" name="Rectangle 28"/>
          <p:cNvSpPr/>
          <p:nvPr/>
        </p:nvSpPr>
        <p:spPr>
          <a:xfrm>
            <a:off x="5572780" y="2482454"/>
            <a:ext cx="5432321" cy="757130"/>
          </a:xfrm>
          <a:prstGeom prst="rect">
            <a:avLst/>
          </a:prstGeom>
        </p:spPr>
        <p:txBody>
          <a:bodyPr wrap="square">
            <a:spAutoFit/>
          </a:bodyPr>
          <a:lstStyle/>
          <a:p>
            <a:pPr algn="l" defTabSz="1828800" rtl="0">
              <a:lnSpc>
                <a:spcPct val="120000"/>
              </a:lnSpc>
            </a:pPr>
            <a:r>
              <a:rPr lang="id-ID" sz="1200" kern="1200" dirty="0">
                <a:solidFill>
                  <a:schemeClr val="bg1"/>
                </a:solidFill>
                <a:cs typeface="+mn-ea"/>
                <a:sym typeface="+mn-lt"/>
              </a:rPr>
              <a:t>Vivamus quam dolor, tempor ac gravida sit amet, porta fermentum magna. </a:t>
            </a:r>
            <a:r>
              <a:rPr lang="id-ID" sz="1200" dirty="0">
                <a:solidFill>
                  <a:schemeClr val="bg1"/>
                </a:solidFill>
                <a:cs typeface="+mn-ea"/>
                <a:sym typeface="+mn-lt"/>
              </a:rPr>
              <a:t>Vivamus quam dolor, tempor ac gravida sit amet, porta fermentum magna. </a:t>
            </a:r>
            <a:endParaRPr lang="id-ID" sz="1200" kern="1200" dirty="0">
              <a:solidFill>
                <a:schemeClr val="bg1"/>
              </a:solidFill>
              <a:cs typeface="+mn-ea"/>
              <a:sym typeface="+mn-lt"/>
            </a:endParaRPr>
          </a:p>
        </p:txBody>
      </p:sp>
      <p:sp>
        <p:nvSpPr>
          <p:cNvPr id="7" name="Rectangle 25"/>
          <p:cNvSpPr/>
          <p:nvPr/>
        </p:nvSpPr>
        <p:spPr>
          <a:xfrm>
            <a:off x="5264132" y="2261349"/>
            <a:ext cx="64770" cy="683895"/>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bg1"/>
              </a:solidFill>
              <a:cs typeface="+mn-ea"/>
              <a:sym typeface="+mn-lt"/>
            </a:endParaRPr>
          </a:p>
        </p:txBody>
      </p:sp>
      <p:sp>
        <p:nvSpPr>
          <p:cNvPr id="8" name="Rectangle 27"/>
          <p:cNvSpPr/>
          <p:nvPr/>
        </p:nvSpPr>
        <p:spPr>
          <a:xfrm>
            <a:off x="5572780" y="3275859"/>
            <a:ext cx="5432321" cy="497957"/>
          </a:xfrm>
          <a:prstGeom prst="rect">
            <a:avLst/>
          </a:prstGeom>
        </p:spPr>
        <p:txBody>
          <a:bodyPr wrap="square">
            <a:spAutoFit/>
          </a:bodyPr>
          <a:lstStyle/>
          <a:p>
            <a:pPr defTabSz="1828800">
              <a:lnSpc>
                <a:spcPct val="120000"/>
              </a:lnSpc>
            </a:pPr>
            <a:r>
              <a:rPr lang="zh-CN" altLang="en-US" sz="2400" dirty="0">
                <a:solidFill>
                  <a:schemeClr val="bg1"/>
                </a:solidFill>
                <a:cs typeface="+mn-ea"/>
                <a:sym typeface="+mn-lt"/>
              </a:rPr>
              <a:t>输入标题</a:t>
            </a:r>
            <a:endParaRPr lang="en-US" altLang="zh-CN" sz="2400" dirty="0">
              <a:solidFill>
                <a:schemeClr val="bg1"/>
              </a:solidFill>
              <a:cs typeface="+mn-ea"/>
              <a:sym typeface="+mn-lt"/>
            </a:endParaRPr>
          </a:p>
        </p:txBody>
      </p:sp>
      <p:sp>
        <p:nvSpPr>
          <p:cNvPr id="9" name="Rectangle 28"/>
          <p:cNvSpPr/>
          <p:nvPr/>
        </p:nvSpPr>
        <p:spPr>
          <a:xfrm>
            <a:off x="5572780" y="3740680"/>
            <a:ext cx="5432321" cy="757130"/>
          </a:xfrm>
          <a:prstGeom prst="rect">
            <a:avLst/>
          </a:prstGeom>
        </p:spPr>
        <p:txBody>
          <a:bodyPr wrap="square">
            <a:spAutoFit/>
          </a:bodyPr>
          <a:lstStyle/>
          <a:p>
            <a:pPr algn="l" defTabSz="1828800" rtl="0">
              <a:lnSpc>
                <a:spcPct val="120000"/>
              </a:lnSpc>
            </a:pPr>
            <a:r>
              <a:rPr lang="id-ID" sz="1200" kern="1200" dirty="0">
                <a:solidFill>
                  <a:schemeClr val="bg1"/>
                </a:solidFill>
                <a:cs typeface="+mn-ea"/>
                <a:sym typeface="+mn-lt"/>
              </a:rPr>
              <a:t>Vivamus quam dolor, tempor ac gravida sit amet, porta fermentum magna. </a:t>
            </a:r>
            <a:r>
              <a:rPr lang="id-ID" sz="1200" dirty="0">
                <a:solidFill>
                  <a:schemeClr val="bg1"/>
                </a:solidFill>
                <a:cs typeface="+mn-ea"/>
                <a:sym typeface="+mn-lt"/>
              </a:rPr>
              <a:t>Vivamus quam dolor, tempor ac gravida sit amet, porta fermentum magna. </a:t>
            </a:r>
            <a:endParaRPr lang="id-ID" sz="1200" kern="1200" dirty="0">
              <a:solidFill>
                <a:schemeClr val="bg1"/>
              </a:solidFill>
              <a:cs typeface="+mn-ea"/>
              <a:sym typeface="+mn-lt"/>
            </a:endParaRPr>
          </a:p>
        </p:txBody>
      </p:sp>
      <p:sp>
        <p:nvSpPr>
          <p:cNvPr id="10" name="Rectangle 25"/>
          <p:cNvSpPr/>
          <p:nvPr/>
        </p:nvSpPr>
        <p:spPr>
          <a:xfrm>
            <a:off x="5264132" y="3519575"/>
            <a:ext cx="64770" cy="683895"/>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bg1"/>
              </a:solidFill>
              <a:cs typeface="+mn-ea"/>
              <a:sym typeface="+mn-lt"/>
            </a:endParaRPr>
          </a:p>
        </p:txBody>
      </p:sp>
      <p:sp>
        <p:nvSpPr>
          <p:cNvPr id="11" name="Rectangle 27"/>
          <p:cNvSpPr/>
          <p:nvPr/>
        </p:nvSpPr>
        <p:spPr>
          <a:xfrm>
            <a:off x="5572780" y="4668291"/>
            <a:ext cx="5432321" cy="497957"/>
          </a:xfrm>
          <a:prstGeom prst="rect">
            <a:avLst/>
          </a:prstGeom>
        </p:spPr>
        <p:txBody>
          <a:bodyPr wrap="square">
            <a:spAutoFit/>
          </a:bodyPr>
          <a:lstStyle/>
          <a:p>
            <a:pPr defTabSz="1828800">
              <a:lnSpc>
                <a:spcPct val="120000"/>
              </a:lnSpc>
            </a:pPr>
            <a:r>
              <a:rPr lang="zh-CN" altLang="en-US" sz="2400" dirty="0">
                <a:solidFill>
                  <a:schemeClr val="bg1"/>
                </a:solidFill>
                <a:cs typeface="+mn-ea"/>
                <a:sym typeface="+mn-lt"/>
              </a:rPr>
              <a:t>输入标题</a:t>
            </a:r>
            <a:endParaRPr lang="en-US" altLang="zh-CN" sz="2400" dirty="0">
              <a:solidFill>
                <a:schemeClr val="bg1"/>
              </a:solidFill>
              <a:cs typeface="+mn-ea"/>
              <a:sym typeface="+mn-lt"/>
            </a:endParaRPr>
          </a:p>
        </p:txBody>
      </p:sp>
      <p:sp>
        <p:nvSpPr>
          <p:cNvPr id="12" name="Rectangle 28"/>
          <p:cNvSpPr/>
          <p:nvPr/>
        </p:nvSpPr>
        <p:spPr>
          <a:xfrm>
            <a:off x="5572780" y="5133112"/>
            <a:ext cx="5432321" cy="757130"/>
          </a:xfrm>
          <a:prstGeom prst="rect">
            <a:avLst/>
          </a:prstGeom>
        </p:spPr>
        <p:txBody>
          <a:bodyPr wrap="square">
            <a:spAutoFit/>
          </a:bodyPr>
          <a:lstStyle/>
          <a:p>
            <a:pPr algn="l" defTabSz="1828800" rtl="0">
              <a:lnSpc>
                <a:spcPct val="120000"/>
              </a:lnSpc>
            </a:pPr>
            <a:r>
              <a:rPr lang="id-ID" sz="1200" kern="1200" dirty="0">
                <a:solidFill>
                  <a:schemeClr val="bg1"/>
                </a:solidFill>
                <a:cs typeface="+mn-ea"/>
                <a:sym typeface="+mn-lt"/>
              </a:rPr>
              <a:t>Vivamus quam dolor, tempor ac gravida sit amet, porta fermentum magna. </a:t>
            </a:r>
            <a:r>
              <a:rPr lang="id-ID" sz="1200" dirty="0">
                <a:solidFill>
                  <a:schemeClr val="bg1"/>
                </a:solidFill>
                <a:cs typeface="+mn-ea"/>
                <a:sym typeface="+mn-lt"/>
              </a:rPr>
              <a:t>Vivamus quam dolor, tempor ac gravida sit amet, porta fermentum magna. </a:t>
            </a:r>
            <a:endParaRPr lang="id-ID" sz="1200" kern="1200" dirty="0">
              <a:solidFill>
                <a:schemeClr val="bg1"/>
              </a:solidFill>
              <a:cs typeface="+mn-ea"/>
              <a:sym typeface="+mn-lt"/>
            </a:endParaRPr>
          </a:p>
        </p:txBody>
      </p:sp>
      <p:sp>
        <p:nvSpPr>
          <p:cNvPr id="13" name="Rectangle 25"/>
          <p:cNvSpPr/>
          <p:nvPr/>
        </p:nvSpPr>
        <p:spPr>
          <a:xfrm>
            <a:off x="5264132" y="4912007"/>
            <a:ext cx="64770" cy="683895"/>
          </a:xfrm>
          <a:prstGeom prst="rect">
            <a:avLst/>
          </a:prstGeom>
          <a:solidFill>
            <a:srgbClr val="D0E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bg1"/>
              </a:solidFill>
              <a:cs typeface="+mn-ea"/>
              <a:sym typeface="+mn-lt"/>
            </a:endParaRPr>
          </a:p>
        </p:txBody>
      </p:sp>
      <p:sp>
        <p:nvSpPr>
          <p:cNvPr id="14" name="Freeform 5"/>
          <p:cNvSpPr>
            <a:spLocks noEditPoints="1"/>
          </p:cNvSpPr>
          <p:nvPr/>
        </p:nvSpPr>
        <p:spPr bwMode="auto">
          <a:xfrm>
            <a:off x="2435463" y="2534984"/>
            <a:ext cx="741590" cy="74158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D0E1EB"/>
          </a:solidFill>
          <a:ln w="9525">
            <a:noFill/>
            <a:round/>
          </a:ln>
        </p:spPr>
        <p:txBody>
          <a:bodyPr vert="horz" wrap="square" lIns="128580" tIns="64290" rIns="128580" bIns="64290"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8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 name="Text Placeholder 3"/>
          <p:cNvSpPr txBox="1"/>
          <p:nvPr/>
        </p:nvSpPr>
        <p:spPr>
          <a:xfrm>
            <a:off x="1073890" y="3954480"/>
            <a:ext cx="3271265" cy="147732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2438400" rtl="0">
              <a:lnSpc>
                <a:spcPct val="150000"/>
              </a:lnSpc>
              <a:spcBef>
                <a:spcPct val="20000"/>
              </a:spcBef>
              <a:defRPr/>
            </a:pPr>
            <a:r>
              <a:rPr lang="en-US" kern="1200" dirty="0">
                <a:solidFill>
                  <a:schemeClr val="bg1"/>
                </a:solidFill>
                <a:cs typeface="+mn-ea"/>
                <a:sym typeface="+mn-lt"/>
              </a:rPr>
              <a:t>There are many variations of passages of Lorem Ipsum available but the majority have suffered</a:t>
            </a:r>
          </a:p>
        </p:txBody>
      </p:sp>
      <p:sp>
        <p:nvSpPr>
          <p:cNvPr id="16" name="Rectangle 160"/>
          <p:cNvSpPr/>
          <p:nvPr/>
        </p:nvSpPr>
        <p:spPr>
          <a:xfrm>
            <a:off x="1991376" y="3581429"/>
            <a:ext cx="1436291" cy="430887"/>
          </a:xfrm>
          <a:prstGeom prst="rect">
            <a:avLst/>
          </a:prstGeom>
        </p:spPr>
        <p:txBody>
          <a:bodyPr wrap="none" lIns="0" tIns="0" rIns="0" bIns="0">
            <a:spAutoFit/>
          </a:bodyPr>
          <a:lstStyle/>
          <a:p>
            <a:pPr algn="ctr" defTabSz="2438400">
              <a:spcBef>
                <a:spcPct val="20000"/>
              </a:spcBef>
              <a:defRPr/>
            </a:pPr>
            <a:r>
              <a:rPr lang="zh-CN" altLang="en-US" sz="2800" dirty="0">
                <a:solidFill>
                  <a:schemeClr val="bg1"/>
                </a:solidFill>
                <a:cs typeface="+mn-ea"/>
                <a:sym typeface="+mn-lt"/>
              </a:rPr>
              <a:t>输入标题</a:t>
            </a:r>
            <a:endParaRPr lang="en-US" altLang="zh-CN" sz="2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rot="16200000">
            <a:off x="4318819" y="-1015180"/>
            <a:ext cx="3554361" cy="12192000"/>
          </a:xfrm>
          <a:prstGeom prst="rect">
            <a:avLst/>
          </a:prstGeom>
        </p:spPr>
      </p:pic>
      <p:pic>
        <p:nvPicPr>
          <p:cNvPr id="7" name="图片 6"/>
          <p:cNvPicPr>
            <a:picLocks noChangeAspect="1"/>
          </p:cNvPicPr>
          <p:nvPr/>
        </p:nvPicPr>
        <p:blipFill rotWithShape="1">
          <a:blip r:embed="rId3" cstate="screen"/>
          <a:srcRect/>
          <a:stretch>
            <a:fillRect/>
          </a:stretch>
        </p:blipFill>
        <p:spPr>
          <a:xfrm rot="16200000" flipH="1" flipV="1">
            <a:off x="4381500" y="-4381500"/>
            <a:ext cx="3429000" cy="12192000"/>
          </a:xfrm>
          <a:prstGeom prst="rect">
            <a:avLst/>
          </a:prstGeom>
        </p:spPr>
      </p:pic>
      <p:sp>
        <p:nvSpPr>
          <p:cNvPr id="10" name="箭头: V 形 9"/>
          <p:cNvSpPr/>
          <p:nvPr/>
        </p:nvSpPr>
        <p:spPr>
          <a:xfrm rot="5400000">
            <a:off x="5980133" y="6005258"/>
            <a:ext cx="231732" cy="538620"/>
          </a:xfrm>
          <a:prstGeom prst="chevron">
            <a:avLst>
              <a:gd name="adj" fmla="val 768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2521214" y="2235481"/>
            <a:ext cx="4023360" cy="1323439"/>
          </a:xfrm>
          <a:prstGeom prst="rect">
            <a:avLst/>
          </a:prstGeom>
          <a:noFill/>
        </p:spPr>
        <p:txBody>
          <a:bodyPr wrap="square" rtlCol="0">
            <a:spAutoFit/>
          </a:bodyPr>
          <a:lstStyle/>
          <a:p>
            <a:r>
              <a:rPr lang="en-US" altLang="zh-CN" sz="80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rPr>
              <a:t>Part 02</a:t>
            </a:r>
            <a:endParaRPr lang="zh-CN" altLang="en-US" sz="13800" dirty="0">
              <a:gradFill>
                <a:gsLst>
                  <a:gs pos="0">
                    <a:srgbClr val="E1EDFB"/>
                  </a:gs>
                  <a:gs pos="100000">
                    <a:srgbClr val="F0F6FD"/>
                  </a:gs>
                </a:gsLst>
                <a:lin ang="5400000" scaled="1"/>
              </a:gra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5418361" y="2472642"/>
            <a:ext cx="4891313" cy="830997"/>
          </a:xfrm>
          <a:prstGeom prst="rect">
            <a:avLst/>
          </a:prstGeom>
          <a:noFill/>
        </p:spPr>
        <p:txBody>
          <a:bodyPr wrap="square" rtlCol="0">
            <a:spAutoFit/>
          </a:bodyPr>
          <a:lstStyle/>
          <a:p>
            <a:pPr algn="ctr"/>
            <a:r>
              <a:rPr lang="zh-CN" altLang="en-US" sz="4800" dirty="0">
                <a:ln w="3175">
                  <a:noFill/>
                </a:ln>
                <a:solidFill>
                  <a:srgbClr val="F8FBFE"/>
                </a:solidFill>
                <a:cs typeface="+mn-ea"/>
                <a:sym typeface="+mn-lt"/>
              </a:rPr>
              <a:t>请输入标题</a:t>
            </a:r>
          </a:p>
        </p:txBody>
      </p:sp>
      <p:sp>
        <p:nvSpPr>
          <p:cNvPr id="14" name="Rectangle 6"/>
          <p:cNvSpPr/>
          <p:nvPr/>
        </p:nvSpPr>
        <p:spPr>
          <a:xfrm>
            <a:off x="6338814" y="3206462"/>
            <a:ext cx="3050406" cy="369332"/>
          </a:xfrm>
          <a:prstGeom prst="rect">
            <a:avLst/>
          </a:prstGeom>
        </p:spPr>
        <p:txBody>
          <a:bodyPr wrap="square">
            <a:spAutoFit/>
          </a:bodyPr>
          <a:lstStyle/>
          <a:p>
            <a:pPr algn="dist"/>
            <a:r>
              <a:rPr lang="en-US" b="1" dirty="0">
                <a:solidFill>
                  <a:schemeClr val="bg1"/>
                </a:solidFill>
                <a:cs typeface="+mn-ea"/>
                <a:sym typeface="+mn-lt"/>
              </a:rPr>
              <a:t>Short Text Here</a:t>
            </a:r>
          </a:p>
        </p:txBody>
      </p:sp>
      <p:sp>
        <p:nvSpPr>
          <p:cNvPr id="15" name="Rectangle 20"/>
          <p:cNvSpPr/>
          <p:nvPr/>
        </p:nvSpPr>
        <p:spPr>
          <a:xfrm>
            <a:off x="2521214" y="3727521"/>
            <a:ext cx="6868006" cy="923330"/>
          </a:xfrm>
          <a:prstGeom prst="rect">
            <a:avLst/>
          </a:prstGeom>
        </p:spPr>
        <p:txBody>
          <a:bodyPr wrap="square">
            <a:spAutoFit/>
          </a:bodyPr>
          <a:lstStyle/>
          <a:p>
            <a:pPr algn="ctr" defTabSz="1828165">
              <a:lnSpc>
                <a:spcPct val="150000"/>
              </a:lnSpc>
              <a:buClr>
                <a:srgbClr val="E24848"/>
              </a:buClr>
              <a:defRPr/>
            </a:pPr>
            <a:r>
              <a:rPr lang="en-US" sz="1200" kern="1200" noProof="1">
                <a:solidFill>
                  <a:schemeClr val="bg1"/>
                </a:solidFill>
                <a:cs typeface="+mn-ea"/>
                <a:sym typeface="+mn-lt"/>
              </a:rPr>
              <a:t>Lorem ipsum dolor sit amet, consectetur adipiscing elit. Nulla imperdiet volutpat dui at fermentum. Aliquam erat volutpat. Aenean lacinia lacus aliquet ante mollis,. </a:t>
            </a:r>
            <a:r>
              <a:rPr lang="en-US" altLang="zh-CN" sz="1200" noProof="1">
                <a:solidFill>
                  <a:schemeClr val="bg1"/>
                </a:solidFill>
                <a:cs typeface="+mn-ea"/>
                <a:sym typeface="+mn-lt"/>
              </a:rPr>
              <a:t>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500" advTm="0">
        <p:split dir="in"/>
      </p:transition>
    </mc:Choice>
    <mc:Fallback xmlns="">
      <p:transition spd="slow"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screen"/>
          <a:srcRect/>
          <a:stretch>
            <a:fillRect/>
          </a:stretch>
        </p:blipFill>
        <p:spPr>
          <a:xfrm flipH="1">
            <a:off x="5520475" y="0"/>
            <a:ext cx="6539837" cy="6858000"/>
          </a:xfrm>
          <a:prstGeom prst="rect">
            <a:avLst/>
          </a:prstGeom>
        </p:spPr>
      </p:pic>
      <p:sp>
        <p:nvSpPr>
          <p:cNvPr id="4" name="Text Placeholder 2"/>
          <p:cNvSpPr txBox="1"/>
          <p:nvPr/>
        </p:nvSpPr>
        <p:spPr>
          <a:xfrm>
            <a:off x="1334317" y="3051628"/>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45</a:t>
            </a:r>
            <a:r>
              <a:rPr lang="id-ID" kern="1200" dirty="0">
                <a:latin typeface="+mn-lt"/>
                <a:ea typeface="+mn-ea"/>
                <a:cs typeface="+mn-ea"/>
                <a:sym typeface="+mn-lt"/>
              </a:rPr>
              <a:t>00+</a:t>
            </a:r>
          </a:p>
        </p:txBody>
      </p:sp>
      <p:sp>
        <p:nvSpPr>
          <p:cNvPr id="5" name="Text Placeholder 2"/>
          <p:cNvSpPr txBox="1"/>
          <p:nvPr/>
        </p:nvSpPr>
        <p:spPr>
          <a:xfrm>
            <a:off x="1493067" y="3588203"/>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charset="0"/>
                <a:ea typeface="Lato Light" charset="0"/>
                <a:cs typeface="La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charset="0"/>
                <a:ea typeface="Lato Light" charset="0"/>
                <a:cs typeface="Lato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charset="0"/>
                <a:ea typeface="Lato Light" charset="0"/>
                <a:cs typeface="Lato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ANALYZE</a:t>
            </a:r>
          </a:p>
        </p:txBody>
      </p:sp>
      <p:sp>
        <p:nvSpPr>
          <p:cNvPr id="6" name="Text Placeholder 2"/>
          <p:cNvSpPr txBox="1"/>
          <p:nvPr/>
        </p:nvSpPr>
        <p:spPr>
          <a:xfrm>
            <a:off x="3560627" y="3051628"/>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85</a:t>
            </a:r>
            <a:r>
              <a:rPr lang="id-ID" kern="1200" dirty="0">
                <a:latin typeface="+mn-lt"/>
                <a:ea typeface="+mn-ea"/>
                <a:cs typeface="+mn-ea"/>
                <a:sym typeface="+mn-lt"/>
              </a:rPr>
              <a:t>000+</a:t>
            </a:r>
          </a:p>
        </p:txBody>
      </p:sp>
      <p:sp>
        <p:nvSpPr>
          <p:cNvPr id="7" name="Text Placeholder 2"/>
          <p:cNvSpPr txBox="1"/>
          <p:nvPr/>
        </p:nvSpPr>
        <p:spPr>
          <a:xfrm>
            <a:off x="3719377" y="3588203"/>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charset="0"/>
                <a:ea typeface="Lato Light" charset="0"/>
                <a:cs typeface="La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charset="0"/>
                <a:ea typeface="Lato Light" charset="0"/>
                <a:cs typeface="Lato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charset="0"/>
                <a:ea typeface="Lato Light" charset="0"/>
                <a:cs typeface="Lato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CONCEPT</a:t>
            </a:r>
          </a:p>
        </p:txBody>
      </p:sp>
      <p:sp>
        <p:nvSpPr>
          <p:cNvPr id="8" name="Text Placeholder 2"/>
          <p:cNvSpPr txBox="1"/>
          <p:nvPr/>
        </p:nvSpPr>
        <p:spPr>
          <a:xfrm>
            <a:off x="5786937" y="3051628"/>
            <a:ext cx="1831975" cy="504190"/>
          </a:xfrm>
          <a:prstGeom prst="rect">
            <a:avLst/>
          </a:prstGeom>
        </p:spPr>
        <p:txBody>
          <a:bodyPr vert="horz" wrap="square" lIns="182880" tIns="91440" rIns="182880" bIns="91440" rtlCol="0" anchor="ctr">
            <a:noAutofit/>
          </a:bodyPr>
          <a:lstStyle>
            <a:defPPr>
              <a:defRPr lang="en-US"/>
            </a:defPPr>
            <a:lvl1pPr algn="ctr">
              <a:lnSpc>
                <a:spcPct val="90000"/>
              </a:lnSpc>
              <a:spcBef>
                <a:spcPct val="0"/>
              </a:spcBef>
              <a:buNone/>
              <a:defRPr sz="3200" b="1">
                <a:solidFill>
                  <a:schemeClr val="bg1"/>
                </a:solidFill>
                <a:latin typeface="Playfair Display" panose="00000500000000000000" pitchFamily="50" charset="0"/>
                <a:ea typeface="Roboto" panose="02000000000000000000" pitchFamily="2" charset="0"/>
                <a:cs typeface="Times New Roman" panose="02020603050405020304" pitchFamily="18" charset="0"/>
              </a:defRPr>
            </a:lvl1pPr>
          </a:lstStyle>
          <a:p>
            <a:pPr defTabSz="1828800" rtl="0"/>
            <a:r>
              <a:rPr lang="en-US" kern="1200" dirty="0">
                <a:latin typeface="+mn-lt"/>
                <a:ea typeface="+mn-ea"/>
                <a:cs typeface="+mn-ea"/>
                <a:sym typeface="+mn-lt"/>
              </a:rPr>
              <a:t>564</a:t>
            </a:r>
            <a:r>
              <a:rPr lang="id-ID" kern="1200" dirty="0">
                <a:latin typeface="+mn-lt"/>
                <a:ea typeface="+mn-ea"/>
                <a:cs typeface="+mn-ea"/>
                <a:sym typeface="+mn-lt"/>
              </a:rPr>
              <a:t>00+</a:t>
            </a:r>
          </a:p>
        </p:txBody>
      </p:sp>
      <p:sp>
        <p:nvSpPr>
          <p:cNvPr id="9" name="Text Placeholder 2"/>
          <p:cNvSpPr txBox="1"/>
          <p:nvPr/>
        </p:nvSpPr>
        <p:spPr>
          <a:xfrm>
            <a:off x="5945687" y="3588203"/>
            <a:ext cx="1513840" cy="343535"/>
          </a:xfrm>
          <a:prstGeom prst="rect">
            <a:avLst/>
          </a:prstGeom>
        </p:spPr>
        <p:txBody>
          <a:bodyPr vert="horz" lIns="182880" tIns="91440" rIns="182880" bIns="91440" rtlCol="0"/>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charset="0"/>
                <a:ea typeface="Lato Light" charset="0"/>
                <a:cs typeface="La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charset="0"/>
                <a:ea typeface="Lato Light" charset="0"/>
                <a:cs typeface="Lato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charset="0"/>
                <a:ea typeface="Lato Light" charset="0"/>
                <a:cs typeface="Lato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charset="0"/>
                <a:ea typeface="Lato Light" charset="0"/>
                <a:cs typeface="La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pPr>
            <a:r>
              <a:rPr lang="id-ID" sz="1200" dirty="0">
                <a:solidFill>
                  <a:schemeClr val="bg1"/>
                </a:solidFill>
                <a:latin typeface="+mn-lt"/>
                <a:ea typeface="+mn-ea"/>
                <a:cs typeface="+mn-ea"/>
                <a:sym typeface="+mn-lt"/>
              </a:rPr>
              <a:t>PROCESS</a:t>
            </a:r>
          </a:p>
        </p:txBody>
      </p:sp>
      <p:grpSp>
        <p:nvGrpSpPr>
          <p:cNvPr id="10" name="Group 27"/>
          <p:cNvGrpSpPr/>
          <p:nvPr/>
        </p:nvGrpSpPr>
        <p:grpSpPr>
          <a:xfrm>
            <a:off x="6422572" y="2176598"/>
            <a:ext cx="454660" cy="454660"/>
            <a:chOff x="7171531" y="4561284"/>
            <a:chExt cx="457200" cy="457200"/>
          </a:xfrm>
          <a:solidFill>
            <a:srgbClr val="D0E1EB"/>
          </a:solidFill>
        </p:grpSpPr>
        <p:sp>
          <p:nvSpPr>
            <p:cNvPr id="11" name="Freeform 19"/>
            <p:cNvSpPr>
              <a:spLocks noEditPoints="1"/>
            </p:cNvSpPr>
            <p:nvPr/>
          </p:nvSpPr>
          <p:spPr bwMode="auto">
            <a:xfrm>
              <a:off x="7171531" y="4561284"/>
              <a:ext cx="457200" cy="457200"/>
            </a:xfrm>
            <a:custGeom>
              <a:avLst/>
              <a:gdLst>
                <a:gd name="T0" fmla="*/ 1075 w 1152"/>
                <a:gd name="T1" fmla="*/ 1069 h 1152"/>
                <a:gd name="T2" fmla="*/ 1060 w 1152"/>
                <a:gd name="T3" fmla="*/ 1080 h 1152"/>
                <a:gd name="T4" fmla="*/ 87 w 1152"/>
                <a:gd name="T5" fmla="*/ 1077 h 1152"/>
                <a:gd name="T6" fmla="*/ 74 w 1152"/>
                <a:gd name="T7" fmla="*/ 1065 h 1152"/>
                <a:gd name="T8" fmla="*/ 72 w 1152"/>
                <a:gd name="T9" fmla="*/ 198 h 1152"/>
                <a:gd name="T10" fmla="*/ 83 w 1152"/>
                <a:gd name="T11" fmla="*/ 184 h 1152"/>
                <a:gd name="T12" fmla="*/ 252 w 1152"/>
                <a:gd name="T13" fmla="*/ 180 h 1152"/>
                <a:gd name="T14" fmla="*/ 258 w 1152"/>
                <a:gd name="T15" fmla="*/ 272 h 1152"/>
                <a:gd name="T16" fmla="*/ 281 w 1152"/>
                <a:gd name="T17" fmla="*/ 287 h 1152"/>
                <a:gd name="T18" fmla="*/ 309 w 1152"/>
                <a:gd name="T19" fmla="*/ 282 h 1152"/>
                <a:gd name="T20" fmla="*/ 324 w 1152"/>
                <a:gd name="T21" fmla="*/ 259 h 1152"/>
                <a:gd name="T22" fmla="*/ 540 w 1152"/>
                <a:gd name="T23" fmla="*/ 251 h 1152"/>
                <a:gd name="T24" fmla="*/ 551 w 1152"/>
                <a:gd name="T25" fmla="*/ 277 h 1152"/>
                <a:gd name="T26" fmla="*/ 576 w 1152"/>
                <a:gd name="T27" fmla="*/ 288 h 1152"/>
                <a:gd name="T28" fmla="*/ 601 w 1152"/>
                <a:gd name="T29" fmla="*/ 277 h 1152"/>
                <a:gd name="T30" fmla="*/ 612 w 1152"/>
                <a:gd name="T31" fmla="*/ 251 h 1152"/>
                <a:gd name="T32" fmla="*/ 829 w 1152"/>
                <a:gd name="T33" fmla="*/ 259 h 1152"/>
                <a:gd name="T34" fmla="*/ 844 w 1152"/>
                <a:gd name="T35" fmla="*/ 282 h 1152"/>
                <a:gd name="T36" fmla="*/ 871 w 1152"/>
                <a:gd name="T37" fmla="*/ 287 h 1152"/>
                <a:gd name="T38" fmla="*/ 894 w 1152"/>
                <a:gd name="T39" fmla="*/ 272 h 1152"/>
                <a:gd name="T40" fmla="*/ 900 w 1152"/>
                <a:gd name="T41" fmla="*/ 180 h 1152"/>
                <a:gd name="T42" fmla="*/ 1069 w 1152"/>
                <a:gd name="T43" fmla="*/ 184 h 1152"/>
                <a:gd name="T44" fmla="*/ 1080 w 1152"/>
                <a:gd name="T45" fmla="*/ 198 h 1152"/>
                <a:gd name="T46" fmla="*/ 900 w 1152"/>
                <a:gd name="T47" fmla="*/ 108 h 1152"/>
                <a:gd name="T48" fmla="*/ 894 w 1152"/>
                <a:gd name="T49" fmla="*/ 16 h 1152"/>
                <a:gd name="T50" fmla="*/ 871 w 1152"/>
                <a:gd name="T51" fmla="*/ 1 h 1152"/>
                <a:gd name="T52" fmla="*/ 844 w 1152"/>
                <a:gd name="T53" fmla="*/ 6 h 1152"/>
                <a:gd name="T54" fmla="*/ 829 w 1152"/>
                <a:gd name="T55" fmla="*/ 29 h 1152"/>
                <a:gd name="T56" fmla="*/ 612 w 1152"/>
                <a:gd name="T57" fmla="*/ 35 h 1152"/>
                <a:gd name="T58" fmla="*/ 601 w 1152"/>
                <a:gd name="T59" fmla="*/ 10 h 1152"/>
                <a:gd name="T60" fmla="*/ 576 w 1152"/>
                <a:gd name="T61" fmla="*/ 0 h 1152"/>
                <a:gd name="T62" fmla="*/ 551 w 1152"/>
                <a:gd name="T63" fmla="*/ 10 h 1152"/>
                <a:gd name="T64" fmla="*/ 540 w 1152"/>
                <a:gd name="T65" fmla="*/ 35 h 1152"/>
                <a:gd name="T66" fmla="*/ 324 w 1152"/>
                <a:gd name="T67" fmla="*/ 29 h 1152"/>
                <a:gd name="T68" fmla="*/ 309 w 1152"/>
                <a:gd name="T69" fmla="*/ 6 h 1152"/>
                <a:gd name="T70" fmla="*/ 281 w 1152"/>
                <a:gd name="T71" fmla="*/ 1 h 1152"/>
                <a:gd name="T72" fmla="*/ 258 w 1152"/>
                <a:gd name="T73" fmla="*/ 16 h 1152"/>
                <a:gd name="T74" fmla="*/ 252 w 1152"/>
                <a:gd name="T75" fmla="*/ 108 h 1152"/>
                <a:gd name="T76" fmla="*/ 68 w 1152"/>
                <a:gd name="T77" fmla="*/ 112 h 1152"/>
                <a:gd name="T78" fmla="*/ 35 w 1152"/>
                <a:gd name="T79" fmla="*/ 129 h 1152"/>
                <a:gd name="T80" fmla="*/ 12 w 1152"/>
                <a:gd name="T81" fmla="*/ 158 h 1152"/>
                <a:gd name="T82" fmla="*/ 1 w 1152"/>
                <a:gd name="T83" fmla="*/ 194 h 1152"/>
                <a:gd name="T84" fmla="*/ 2 w 1152"/>
                <a:gd name="T85" fmla="*/ 1075 h 1152"/>
                <a:gd name="T86" fmla="*/ 16 w 1152"/>
                <a:gd name="T87" fmla="*/ 1110 h 1152"/>
                <a:gd name="T88" fmla="*/ 42 w 1152"/>
                <a:gd name="T89" fmla="*/ 1136 h 1152"/>
                <a:gd name="T90" fmla="*/ 76 w 1152"/>
                <a:gd name="T91" fmla="*/ 1150 h 1152"/>
                <a:gd name="T92" fmla="*/ 1066 w 1152"/>
                <a:gd name="T93" fmla="*/ 1151 h 1152"/>
                <a:gd name="T94" fmla="*/ 1101 w 1152"/>
                <a:gd name="T95" fmla="*/ 1140 h 1152"/>
                <a:gd name="T96" fmla="*/ 1130 w 1152"/>
                <a:gd name="T97" fmla="*/ 1116 h 1152"/>
                <a:gd name="T98" fmla="*/ 1148 w 1152"/>
                <a:gd name="T99" fmla="*/ 1084 h 1152"/>
                <a:gd name="T100" fmla="*/ 1152 w 1152"/>
                <a:gd name="T101" fmla="*/ 204 h 1152"/>
                <a:gd name="T102" fmla="*/ 1145 w 1152"/>
                <a:gd name="T103" fmla="*/ 166 h 1152"/>
                <a:gd name="T104" fmla="*/ 1124 w 1152"/>
                <a:gd name="T105" fmla="*/ 136 h 1152"/>
                <a:gd name="T106" fmla="*/ 1094 w 1152"/>
                <a:gd name="T107" fmla="*/ 115 h 1152"/>
                <a:gd name="T108" fmla="*/ 1056 w 1152"/>
                <a:gd name="T109" fmla="*/ 10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2" h="1152">
                  <a:moveTo>
                    <a:pt x="1080" y="1056"/>
                  </a:moveTo>
                  <a:lnTo>
                    <a:pt x="1080" y="1060"/>
                  </a:lnTo>
                  <a:lnTo>
                    <a:pt x="1078" y="1065"/>
                  </a:lnTo>
                  <a:lnTo>
                    <a:pt x="1075" y="1069"/>
                  </a:lnTo>
                  <a:lnTo>
                    <a:pt x="1073" y="1073"/>
                  </a:lnTo>
                  <a:lnTo>
                    <a:pt x="1069" y="1075"/>
                  </a:lnTo>
                  <a:lnTo>
                    <a:pt x="1066" y="1077"/>
                  </a:lnTo>
                  <a:lnTo>
                    <a:pt x="1060" y="1080"/>
                  </a:lnTo>
                  <a:lnTo>
                    <a:pt x="1056" y="1080"/>
                  </a:lnTo>
                  <a:lnTo>
                    <a:pt x="96" y="1080"/>
                  </a:lnTo>
                  <a:lnTo>
                    <a:pt x="92" y="1080"/>
                  </a:lnTo>
                  <a:lnTo>
                    <a:pt x="87" y="1077"/>
                  </a:lnTo>
                  <a:lnTo>
                    <a:pt x="83" y="1075"/>
                  </a:lnTo>
                  <a:lnTo>
                    <a:pt x="79" y="1073"/>
                  </a:lnTo>
                  <a:lnTo>
                    <a:pt x="76" y="1069"/>
                  </a:lnTo>
                  <a:lnTo>
                    <a:pt x="74" y="1065"/>
                  </a:lnTo>
                  <a:lnTo>
                    <a:pt x="72" y="1060"/>
                  </a:lnTo>
                  <a:lnTo>
                    <a:pt x="72" y="1056"/>
                  </a:lnTo>
                  <a:lnTo>
                    <a:pt x="72" y="204"/>
                  </a:lnTo>
                  <a:lnTo>
                    <a:pt x="72" y="198"/>
                  </a:lnTo>
                  <a:lnTo>
                    <a:pt x="74" y="194"/>
                  </a:lnTo>
                  <a:lnTo>
                    <a:pt x="76" y="191"/>
                  </a:lnTo>
                  <a:lnTo>
                    <a:pt x="79" y="186"/>
                  </a:lnTo>
                  <a:lnTo>
                    <a:pt x="83" y="184"/>
                  </a:lnTo>
                  <a:lnTo>
                    <a:pt x="87" y="181"/>
                  </a:lnTo>
                  <a:lnTo>
                    <a:pt x="92" y="180"/>
                  </a:lnTo>
                  <a:lnTo>
                    <a:pt x="96" y="180"/>
                  </a:lnTo>
                  <a:lnTo>
                    <a:pt x="252" y="180"/>
                  </a:lnTo>
                  <a:lnTo>
                    <a:pt x="252" y="251"/>
                  </a:lnTo>
                  <a:lnTo>
                    <a:pt x="252" y="259"/>
                  </a:lnTo>
                  <a:lnTo>
                    <a:pt x="255" y="265"/>
                  </a:lnTo>
                  <a:lnTo>
                    <a:pt x="258" y="272"/>
                  </a:lnTo>
                  <a:lnTo>
                    <a:pt x="262" y="277"/>
                  </a:lnTo>
                  <a:lnTo>
                    <a:pt x="268" y="282"/>
                  </a:lnTo>
                  <a:lnTo>
                    <a:pt x="274" y="285"/>
                  </a:lnTo>
                  <a:lnTo>
                    <a:pt x="281" y="287"/>
                  </a:lnTo>
                  <a:lnTo>
                    <a:pt x="288" y="288"/>
                  </a:lnTo>
                  <a:lnTo>
                    <a:pt x="296" y="287"/>
                  </a:lnTo>
                  <a:lnTo>
                    <a:pt x="302" y="285"/>
                  </a:lnTo>
                  <a:lnTo>
                    <a:pt x="309" y="282"/>
                  </a:lnTo>
                  <a:lnTo>
                    <a:pt x="313" y="277"/>
                  </a:lnTo>
                  <a:lnTo>
                    <a:pt x="318" y="272"/>
                  </a:lnTo>
                  <a:lnTo>
                    <a:pt x="322" y="265"/>
                  </a:lnTo>
                  <a:lnTo>
                    <a:pt x="324" y="259"/>
                  </a:lnTo>
                  <a:lnTo>
                    <a:pt x="324" y="251"/>
                  </a:lnTo>
                  <a:lnTo>
                    <a:pt x="324" y="180"/>
                  </a:lnTo>
                  <a:lnTo>
                    <a:pt x="540" y="180"/>
                  </a:lnTo>
                  <a:lnTo>
                    <a:pt x="540" y="251"/>
                  </a:lnTo>
                  <a:lnTo>
                    <a:pt x="541" y="259"/>
                  </a:lnTo>
                  <a:lnTo>
                    <a:pt x="543" y="265"/>
                  </a:lnTo>
                  <a:lnTo>
                    <a:pt x="546" y="272"/>
                  </a:lnTo>
                  <a:lnTo>
                    <a:pt x="551" y="277"/>
                  </a:lnTo>
                  <a:lnTo>
                    <a:pt x="556" y="282"/>
                  </a:lnTo>
                  <a:lnTo>
                    <a:pt x="562" y="285"/>
                  </a:lnTo>
                  <a:lnTo>
                    <a:pt x="569" y="287"/>
                  </a:lnTo>
                  <a:lnTo>
                    <a:pt x="576" y="288"/>
                  </a:lnTo>
                  <a:lnTo>
                    <a:pt x="583" y="287"/>
                  </a:lnTo>
                  <a:lnTo>
                    <a:pt x="590" y="285"/>
                  </a:lnTo>
                  <a:lnTo>
                    <a:pt x="596" y="282"/>
                  </a:lnTo>
                  <a:lnTo>
                    <a:pt x="601" y="277"/>
                  </a:lnTo>
                  <a:lnTo>
                    <a:pt x="606" y="272"/>
                  </a:lnTo>
                  <a:lnTo>
                    <a:pt x="609" y="265"/>
                  </a:lnTo>
                  <a:lnTo>
                    <a:pt x="611" y="259"/>
                  </a:lnTo>
                  <a:lnTo>
                    <a:pt x="612" y="251"/>
                  </a:lnTo>
                  <a:lnTo>
                    <a:pt x="612" y="180"/>
                  </a:lnTo>
                  <a:lnTo>
                    <a:pt x="828" y="180"/>
                  </a:lnTo>
                  <a:lnTo>
                    <a:pt x="828" y="251"/>
                  </a:lnTo>
                  <a:lnTo>
                    <a:pt x="829" y="259"/>
                  </a:lnTo>
                  <a:lnTo>
                    <a:pt x="831" y="265"/>
                  </a:lnTo>
                  <a:lnTo>
                    <a:pt x="835" y="272"/>
                  </a:lnTo>
                  <a:lnTo>
                    <a:pt x="839" y="277"/>
                  </a:lnTo>
                  <a:lnTo>
                    <a:pt x="844" y="282"/>
                  </a:lnTo>
                  <a:lnTo>
                    <a:pt x="850" y="285"/>
                  </a:lnTo>
                  <a:lnTo>
                    <a:pt x="857" y="287"/>
                  </a:lnTo>
                  <a:lnTo>
                    <a:pt x="864" y="288"/>
                  </a:lnTo>
                  <a:lnTo>
                    <a:pt x="871" y="287"/>
                  </a:lnTo>
                  <a:lnTo>
                    <a:pt x="878" y="285"/>
                  </a:lnTo>
                  <a:lnTo>
                    <a:pt x="884" y="282"/>
                  </a:lnTo>
                  <a:lnTo>
                    <a:pt x="890" y="277"/>
                  </a:lnTo>
                  <a:lnTo>
                    <a:pt x="894" y="272"/>
                  </a:lnTo>
                  <a:lnTo>
                    <a:pt x="897" y="265"/>
                  </a:lnTo>
                  <a:lnTo>
                    <a:pt x="899" y="259"/>
                  </a:lnTo>
                  <a:lnTo>
                    <a:pt x="900" y="251"/>
                  </a:lnTo>
                  <a:lnTo>
                    <a:pt x="900" y="180"/>
                  </a:lnTo>
                  <a:lnTo>
                    <a:pt x="1056" y="180"/>
                  </a:lnTo>
                  <a:lnTo>
                    <a:pt x="1060" y="180"/>
                  </a:lnTo>
                  <a:lnTo>
                    <a:pt x="1066" y="181"/>
                  </a:lnTo>
                  <a:lnTo>
                    <a:pt x="1069" y="184"/>
                  </a:lnTo>
                  <a:lnTo>
                    <a:pt x="1073" y="186"/>
                  </a:lnTo>
                  <a:lnTo>
                    <a:pt x="1075" y="191"/>
                  </a:lnTo>
                  <a:lnTo>
                    <a:pt x="1078" y="194"/>
                  </a:lnTo>
                  <a:lnTo>
                    <a:pt x="1080" y="198"/>
                  </a:lnTo>
                  <a:lnTo>
                    <a:pt x="1080" y="204"/>
                  </a:lnTo>
                  <a:lnTo>
                    <a:pt x="1080" y="1056"/>
                  </a:lnTo>
                  <a:close/>
                  <a:moveTo>
                    <a:pt x="1056" y="108"/>
                  </a:moveTo>
                  <a:lnTo>
                    <a:pt x="900" y="108"/>
                  </a:lnTo>
                  <a:lnTo>
                    <a:pt x="900" y="35"/>
                  </a:lnTo>
                  <a:lnTo>
                    <a:pt x="899" y="29"/>
                  </a:lnTo>
                  <a:lnTo>
                    <a:pt x="897" y="21"/>
                  </a:lnTo>
                  <a:lnTo>
                    <a:pt x="894" y="16"/>
                  </a:lnTo>
                  <a:lnTo>
                    <a:pt x="890" y="10"/>
                  </a:lnTo>
                  <a:lnTo>
                    <a:pt x="884" y="6"/>
                  </a:lnTo>
                  <a:lnTo>
                    <a:pt x="878" y="3"/>
                  </a:lnTo>
                  <a:lnTo>
                    <a:pt x="871" y="1"/>
                  </a:lnTo>
                  <a:lnTo>
                    <a:pt x="864" y="0"/>
                  </a:lnTo>
                  <a:lnTo>
                    <a:pt x="857" y="1"/>
                  </a:lnTo>
                  <a:lnTo>
                    <a:pt x="850" y="3"/>
                  </a:lnTo>
                  <a:lnTo>
                    <a:pt x="844" y="6"/>
                  </a:lnTo>
                  <a:lnTo>
                    <a:pt x="839" y="10"/>
                  </a:lnTo>
                  <a:lnTo>
                    <a:pt x="835" y="16"/>
                  </a:lnTo>
                  <a:lnTo>
                    <a:pt x="831" y="21"/>
                  </a:lnTo>
                  <a:lnTo>
                    <a:pt x="829" y="29"/>
                  </a:lnTo>
                  <a:lnTo>
                    <a:pt x="828" y="35"/>
                  </a:lnTo>
                  <a:lnTo>
                    <a:pt x="828" y="108"/>
                  </a:lnTo>
                  <a:lnTo>
                    <a:pt x="612" y="108"/>
                  </a:lnTo>
                  <a:lnTo>
                    <a:pt x="612" y="35"/>
                  </a:lnTo>
                  <a:lnTo>
                    <a:pt x="611" y="29"/>
                  </a:lnTo>
                  <a:lnTo>
                    <a:pt x="609" y="21"/>
                  </a:lnTo>
                  <a:lnTo>
                    <a:pt x="606" y="16"/>
                  </a:lnTo>
                  <a:lnTo>
                    <a:pt x="601" y="10"/>
                  </a:lnTo>
                  <a:lnTo>
                    <a:pt x="596" y="6"/>
                  </a:lnTo>
                  <a:lnTo>
                    <a:pt x="590" y="3"/>
                  </a:lnTo>
                  <a:lnTo>
                    <a:pt x="583" y="1"/>
                  </a:lnTo>
                  <a:lnTo>
                    <a:pt x="576" y="0"/>
                  </a:lnTo>
                  <a:lnTo>
                    <a:pt x="569" y="1"/>
                  </a:lnTo>
                  <a:lnTo>
                    <a:pt x="562" y="3"/>
                  </a:lnTo>
                  <a:lnTo>
                    <a:pt x="556" y="6"/>
                  </a:lnTo>
                  <a:lnTo>
                    <a:pt x="551" y="10"/>
                  </a:lnTo>
                  <a:lnTo>
                    <a:pt x="546" y="16"/>
                  </a:lnTo>
                  <a:lnTo>
                    <a:pt x="543" y="21"/>
                  </a:lnTo>
                  <a:lnTo>
                    <a:pt x="541" y="29"/>
                  </a:lnTo>
                  <a:lnTo>
                    <a:pt x="540" y="35"/>
                  </a:lnTo>
                  <a:lnTo>
                    <a:pt x="540" y="108"/>
                  </a:lnTo>
                  <a:lnTo>
                    <a:pt x="324" y="108"/>
                  </a:lnTo>
                  <a:lnTo>
                    <a:pt x="324" y="35"/>
                  </a:lnTo>
                  <a:lnTo>
                    <a:pt x="324" y="29"/>
                  </a:lnTo>
                  <a:lnTo>
                    <a:pt x="322" y="21"/>
                  </a:lnTo>
                  <a:lnTo>
                    <a:pt x="318" y="16"/>
                  </a:lnTo>
                  <a:lnTo>
                    <a:pt x="313" y="10"/>
                  </a:lnTo>
                  <a:lnTo>
                    <a:pt x="309" y="6"/>
                  </a:lnTo>
                  <a:lnTo>
                    <a:pt x="302" y="3"/>
                  </a:lnTo>
                  <a:lnTo>
                    <a:pt x="296" y="1"/>
                  </a:lnTo>
                  <a:lnTo>
                    <a:pt x="288" y="0"/>
                  </a:lnTo>
                  <a:lnTo>
                    <a:pt x="281" y="1"/>
                  </a:lnTo>
                  <a:lnTo>
                    <a:pt x="274" y="3"/>
                  </a:lnTo>
                  <a:lnTo>
                    <a:pt x="268" y="6"/>
                  </a:lnTo>
                  <a:lnTo>
                    <a:pt x="262" y="10"/>
                  </a:lnTo>
                  <a:lnTo>
                    <a:pt x="258" y="16"/>
                  </a:lnTo>
                  <a:lnTo>
                    <a:pt x="255" y="21"/>
                  </a:lnTo>
                  <a:lnTo>
                    <a:pt x="252" y="29"/>
                  </a:lnTo>
                  <a:lnTo>
                    <a:pt x="252" y="35"/>
                  </a:lnTo>
                  <a:lnTo>
                    <a:pt x="252" y="108"/>
                  </a:lnTo>
                  <a:lnTo>
                    <a:pt x="96" y="108"/>
                  </a:lnTo>
                  <a:lnTo>
                    <a:pt x="86" y="109"/>
                  </a:lnTo>
                  <a:lnTo>
                    <a:pt x="76" y="110"/>
                  </a:lnTo>
                  <a:lnTo>
                    <a:pt x="68" y="112"/>
                  </a:lnTo>
                  <a:lnTo>
                    <a:pt x="59" y="115"/>
                  </a:lnTo>
                  <a:lnTo>
                    <a:pt x="50" y="120"/>
                  </a:lnTo>
                  <a:lnTo>
                    <a:pt x="42" y="124"/>
                  </a:lnTo>
                  <a:lnTo>
                    <a:pt x="35" y="129"/>
                  </a:lnTo>
                  <a:lnTo>
                    <a:pt x="28" y="136"/>
                  </a:lnTo>
                  <a:lnTo>
                    <a:pt x="22" y="142"/>
                  </a:lnTo>
                  <a:lnTo>
                    <a:pt x="16" y="150"/>
                  </a:lnTo>
                  <a:lnTo>
                    <a:pt x="12" y="158"/>
                  </a:lnTo>
                  <a:lnTo>
                    <a:pt x="7" y="166"/>
                  </a:lnTo>
                  <a:lnTo>
                    <a:pt x="4" y="175"/>
                  </a:lnTo>
                  <a:lnTo>
                    <a:pt x="2" y="184"/>
                  </a:lnTo>
                  <a:lnTo>
                    <a:pt x="1" y="194"/>
                  </a:lnTo>
                  <a:lnTo>
                    <a:pt x="0" y="204"/>
                  </a:lnTo>
                  <a:lnTo>
                    <a:pt x="0" y="1056"/>
                  </a:lnTo>
                  <a:lnTo>
                    <a:pt x="1" y="1066"/>
                  </a:lnTo>
                  <a:lnTo>
                    <a:pt x="2" y="1075"/>
                  </a:lnTo>
                  <a:lnTo>
                    <a:pt x="4" y="1084"/>
                  </a:lnTo>
                  <a:lnTo>
                    <a:pt x="7" y="1093"/>
                  </a:lnTo>
                  <a:lnTo>
                    <a:pt x="12" y="1101"/>
                  </a:lnTo>
                  <a:lnTo>
                    <a:pt x="16" y="1110"/>
                  </a:lnTo>
                  <a:lnTo>
                    <a:pt x="22" y="1116"/>
                  </a:lnTo>
                  <a:lnTo>
                    <a:pt x="28" y="1124"/>
                  </a:lnTo>
                  <a:lnTo>
                    <a:pt x="35" y="1129"/>
                  </a:lnTo>
                  <a:lnTo>
                    <a:pt x="42" y="1136"/>
                  </a:lnTo>
                  <a:lnTo>
                    <a:pt x="50" y="1140"/>
                  </a:lnTo>
                  <a:lnTo>
                    <a:pt x="59" y="1144"/>
                  </a:lnTo>
                  <a:lnTo>
                    <a:pt x="68" y="1148"/>
                  </a:lnTo>
                  <a:lnTo>
                    <a:pt x="76" y="1150"/>
                  </a:lnTo>
                  <a:lnTo>
                    <a:pt x="86" y="1151"/>
                  </a:lnTo>
                  <a:lnTo>
                    <a:pt x="96" y="1152"/>
                  </a:lnTo>
                  <a:lnTo>
                    <a:pt x="1056" y="1152"/>
                  </a:lnTo>
                  <a:lnTo>
                    <a:pt x="1066" y="1151"/>
                  </a:lnTo>
                  <a:lnTo>
                    <a:pt x="1075" y="1150"/>
                  </a:lnTo>
                  <a:lnTo>
                    <a:pt x="1084" y="1148"/>
                  </a:lnTo>
                  <a:lnTo>
                    <a:pt x="1094" y="1144"/>
                  </a:lnTo>
                  <a:lnTo>
                    <a:pt x="1101" y="1140"/>
                  </a:lnTo>
                  <a:lnTo>
                    <a:pt x="1110" y="1136"/>
                  </a:lnTo>
                  <a:lnTo>
                    <a:pt x="1118" y="1129"/>
                  </a:lnTo>
                  <a:lnTo>
                    <a:pt x="1124" y="1124"/>
                  </a:lnTo>
                  <a:lnTo>
                    <a:pt x="1130" y="1116"/>
                  </a:lnTo>
                  <a:lnTo>
                    <a:pt x="1136" y="1110"/>
                  </a:lnTo>
                  <a:lnTo>
                    <a:pt x="1140" y="1101"/>
                  </a:lnTo>
                  <a:lnTo>
                    <a:pt x="1145" y="1093"/>
                  </a:lnTo>
                  <a:lnTo>
                    <a:pt x="1148" y="1084"/>
                  </a:lnTo>
                  <a:lnTo>
                    <a:pt x="1150" y="1075"/>
                  </a:lnTo>
                  <a:lnTo>
                    <a:pt x="1151" y="1066"/>
                  </a:lnTo>
                  <a:lnTo>
                    <a:pt x="1152" y="1056"/>
                  </a:lnTo>
                  <a:lnTo>
                    <a:pt x="1152" y="204"/>
                  </a:lnTo>
                  <a:lnTo>
                    <a:pt x="1151" y="194"/>
                  </a:lnTo>
                  <a:lnTo>
                    <a:pt x="1150" y="184"/>
                  </a:lnTo>
                  <a:lnTo>
                    <a:pt x="1148" y="175"/>
                  </a:lnTo>
                  <a:lnTo>
                    <a:pt x="1145" y="166"/>
                  </a:lnTo>
                  <a:lnTo>
                    <a:pt x="1140" y="158"/>
                  </a:lnTo>
                  <a:lnTo>
                    <a:pt x="1136" y="150"/>
                  </a:lnTo>
                  <a:lnTo>
                    <a:pt x="1130" y="142"/>
                  </a:lnTo>
                  <a:lnTo>
                    <a:pt x="1124" y="136"/>
                  </a:lnTo>
                  <a:lnTo>
                    <a:pt x="1118" y="129"/>
                  </a:lnTo>
                  <a:lnTo>
                    <a:pt x="1110" y="124"/>
                  </a:lnTo>
                  <a:lnTo>
                    <a:pt x="1101" y="120"/>
                  </a:lnTo>
                  <a:lnTo>
                    <a:pt x="1094" y="115"/>
                  </a:lnTo>
                  <a:lnTo>
                    <a:pt x="1084" y="112"/>
                  </a:lnTo>
                  <a:lnTo>
                    <a:pt x="1075" y="110"/>
                  </a:lnTo>
                  <a:lnTo>
                    <a:pt x="1066" y="109"/>
                  </a:lnTo>
                  <a:lnTo>
                    <a:pt x="105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2" name="Rectangle 20"/>
            <p:cNvSpPr>
              <a:spLocks noChangeArrowheads="1"/>
            </p:cNvSpPr>
            <p:nvPr/>
          </p:nvSpPr>
          <p:spPr bwMode="auto">
            <a:xfrm>
              <a:off x="7271544"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3" name="Rectangle 21"/>
            <p:cNvSpPr>
              <a:spLocks noChangeArrowheads="1"/>
            </p:cNvSpPr>
            <p:nvPr/>
          </p:nvSpPr>
          <p:spPr bwMode="auto">
            <a:xfrm>
              <a:off x="7271544"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4" name="Rectangle 22"/>
            <p:cNvSpPr>
              <a:spLocks noChangeArrowheads="1"/>
            </p:cNvSpPr>
            <p:nvPr/>
          </p:nvSpPr>
          <p:spPr bwMode="auto">
            <a:xfrm>
              <a:off x="7271544"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5" name="Rectangle 23"/>
            <p:cNvSpPr>
              <a:spLocks noChangeArrowheads="1"/>
            </p:cNvSpPr>
            <p:nvPr/>
          </p:nvSpPr>
          <p:spPr bwMode="auto">
            <a:xfrm>
              <a:off x="7371556"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6" name="Rectangle 24"/>
            <p:cNvSpPr>
              <a:spLocks noChangeArrowheads="1"/>
            </p:cNvSpPr>
            <p:nvPr/>
          </p:nvSpPr>
          <p:spPr bwMode="auto">
            <a:xfrm>
              <a:off x="7371556"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7" name="Rectangle 25"/>
            <p:cNvSpPr>
              <a:spLocks noChangeArrowheads="1"/>
            </p:cNvSpPr>
            <p:nvPr/>
          </p:nvSpPr>
          <p:spPr bwMode="auto">
            <a:xfrm>
              <a:off x="7371556"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8" name="Rectangle 26"/>
            <p:cNvSpPr>
              <a:spLocks noChangeArrowheads="1"/>
            </p:cNvSpPr>
            <p:nvPr/>
          </p:nvSpPr>
          <p:spPr bwMode="auto">
            <a:xfrm>
              <a:off x="7471569" y="4875609"/>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19" name="Rectangle 27"/>
            <p:cNvSpPr>
              <a:spLocks noChangeArrowheads="1"/>
            </p:cNvSpPr>
            <p:nvPr/>
          </p:nvSpPr>
          <p:spPr bwMode="auto">
            <a:xfrm>
              <a:off x="7471569" y="4804172"/>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20" name="Rectangle 28"/>
            <p:cNvSpPr>
              <a:spLocks noChangeArrowheads="1"/>
            </p:cNvSpPr>
            <p:nvPr/>
          </p:nvSpPr>
          <p:spPr bwMode="auto">
            <a:xfrm>
              <a:off x="7471569" y="4732734"/>
              <a:ext cx="571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sp>
        <p:nvSpPr>
          <p:cNvPr id="21" name="Freeform 60"/>
          <p:cNvSpPr>
            <a:spLocks noEditPoints="1"/>
          </p:cNvSpPr>
          <p:nvPr/>
        </p:nvSpPr>
        <p:spPr bwMode="auto">
          <a:xfrm>
            <a:off x="1976302" y="2176598"/>
            <a:ext cx="454660" cy="454660"/>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rgbClr val="D0E1EB"/>
          </a:solidFill>
          <a:ln>
            <a:noFill/>
          </a:ln>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nvGrpSpPr>
          <p:cNvPr id="22" name="Group 47"/>
          <p:cNvGrpSpPr/>
          <p:nvPr/>
        </p:nvGrpSpPr>
        <p:grpSpPr>
          <a:xfrm>
            <a:off x="4199437" y="2176598"/>
            <a:ext cx="454660" cy="454660"/>
            <a:chOff x="4563268" y="2753915"/>
            <a:chExt cx="457200" cy="457200"/>
          </a:xfrm>
          <a:solidFill>
            <a:srgbClr val="D0E1EB"/>
          </a:solidFill>
        </p:grpSpPr>
        <p:sp>
          <p:nvSpPr>
            <p:cNvPr id="23"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24"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sp>
          <p:nvSpPr>
            <p:cNvPr id="25"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1400" kern="1200">
                <a:solidFill>
                  <a:schemeClr val="bg1"/>
                </a:solidFill>
                <a:cs typeface="+mn-ea"/>
                <a:sym typeface="+mn-lt"/>
              </a:endParaRPr>
            </a:p>
          </p:txBody>
        </p:sp>
      </p:grpSp>
      <p:sp>
        <p:nvSpPr>
          <p:cNvPr id="26" name="文本框 25"/>
          <p:cNvSpPr txBox="1"/>
          <p:nvPr/>
        </p:nvSpPr>
        <p:spPr>
          <a:xfrm>
            <a:off x="1284469" y="4563957"/>
            <a:ext cx="6284595"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bg1"/>
                </a:solidFill>
                <a:cs typeface="+mn-ea"/>
                <a:sym typeface="+mn-lt"/>
              </a:rPr>
              <a:t>Please enter text </a:t>
            </a:r>
            <a:r>
              <a:rPr lang="en-US" sz="1600" dirty="0" err="1">
                <a:solidFill>
                  <a:schemeClr val="bg1"/>
                </a:solidFill>
                <a:cs typeface="+mn-ea"/>
                <a:sym typeface="+mn-lt"/>
              </a:rPr>
              <a:t>here.Please</a:t>
            </a:r>
            <a:r>
              <a:rPr lang="en-US" sz="1600" dirty="0">
                <a:solidFill>
                  <a:schemeClr val="bg1"/>
                </a:solidFill>
                <a:cs typeface="+mn-ea"/>
                <a:sym typeface="+mn-lt"/>
              </a:rPr>
              <a:t> enter text </a:t>
            </a:r>
            <a:r>
              <a:rPr lang="en-US" sz="1600" dirty="0" err="1">
                <a:solidFill>
                  <a:schemeClr val="bg1"/>
                </a:solidFill>
                <a:cs typeface="+mn-ea"/>
                <a:sym typeface="+mn-lt"/>
              </a:rPr>
              <a:t>here.Please</a:t>
            </a:r>
            <a:r>
              <a:rPr lang="en-US" sz="1600" dirty="0">
                <a:solidFill>
                  <a:schemeClr val="bg1"/>
                </a:solidFill>
                <a:cs typeface="+mn-ea"/>
                <a:sym typeface="+mn-lt"/>
              </a:rPr>
              <a:t> enter text </a:t>
            </a:r>
            <a:r>
              <a:rPr lang="en-US" altLang="zh-CN" sz="1600" dirty="0">
                <a:solidFill>
                  <a:schemeClr val="bg1"/>
                </a:solidFill>
                <a:cs typeface="+mn-ea"/>
                <a:sym typeface="+mn-lt"/>
              </a:rPr>
              <a:t>Please enter text Please enter text Please enter text Please enter text </a:t>
            </a:r>
          </a:p>
        </p:txBody>
      </p:sp>
      <p:sp>
        <p:nvSpPr>
          <p:cNvPr id="29" name="TextBox 28"/>
          <p:cNvSpPr txBox="1"/>
          <p:nvPr/>
        </p:nvSpPr>
        <p:spPr>
          <a:xfrm>
            <a:off x="52908" y="663226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行业</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a:t>
            </a:r>
            <a:r>
              <a:rPr kumimoji="0" lang="en-US" altLang="zh-CN" sz="100" b="0" i="0" u="none" strike="noStrike" kern="0" cap="none" spc="0" normalizeH="0" baseline="0" noProof="0" smtClean="0">
                <a:ln>
                  <a:noFill/>
                </a:ln>
                <a:solidFill>
                  <a:prstClr val="black"/>
                </a:solidFill>
                <a:effectLst/>
                <a:uLnTx/>
                <a:uFillTx/>
              </a:rPr>
              <a:t>http:// www.PPT818.com/hangye/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par>
                                <p:cTn id="8" presetID="4" presetClass="entr" presetSubtype="32"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box(out)">
                                      <p:cBhvr>
                                        <p:cTn id="10" dur="1000"/>
                                        <p:tgtEl>
                                          <p:spTgt spid="5"/>
                                        </p:tgtEl>
                                      </p:cBhvr>
                                    </p:animEffect>
                                  </p:childTnLst>
                                </p:cTn>
                              </p:par>
                              <p:par>
                                <p:cTn id="11" presetID="4" presetClass="entr" presetSubtype="32" fill="hold" grpId="0" nodeType="with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box(out)">
                                      <p:cBhvr>
                                        <p:cTn id="13" dur="1000"/>
                                        <p:tgtEl>
                                          <p:spTgt spid="6"/>
                                        </p:tgtEl>
                                      </p:cBhvr>
                                    </p:animEffect>
                                  </p:childTnLst>
                                </p:cTn>
                              </p:par>
                              <p:par>
                                <p:cTn id="14" presetID="4" presetClass="entr" presetSubtype="32" fill="hold" grpId="0" nodeType="withEffect">
                                  <p:stCondLst>
                                    <p:cond delay="0"/>
                                  </p:stCondLst>
                                  <p:childTnLst>
                                    <p:set>
                                      <p:cBhvr>
                                        <p:cTn id="15" dur="1000" fill="hold">
                                          <p:stCondLst>
                                            <p:cond delay="0"/>
                                          </p:stCondLst>
                                        </p:cTn>
                                        <p:tgtEl>
                                          <p:spTgt spid="7"/>
                                        </p:tgtEl>
                                        <p:attrNameLst>
                                          <p:attrName>style.visibility</p:attrName>
                                        </p:attrNameLst>
                                      </p:cBhvr>
                                      <p:to>
                                        <p:strVal val="visible"/>
                                      </p:to>
                                    </p:set>
                                    <p:animEffect transition="in" filter="box(out)">
                                      <p:cBhvr>
                                        <p:cTn id="16" dur="1000"/>
                                        <p:tgtEl>
                                          <p:spTgt spid="7"/>
                                        </p:tgtEl>
                                      </p:cBhvr>
                                    </p:animEffect>
                                  </p:childTnLst>
                                </p:cTn>
                              </p:par>
                              <p:par>
                                <p:cTn id="17" presetID="4" presetClass="entr" presetSubtype="32" fill="hold" grpId="0" nodeType="withEffect">
                                  <p:stCondLst>
                                    <p:cond delay="0"/>
                                  </p:stCondLst>
                                  <p:childTnLst>
                                    <p:set>
                                      <p:cBhvr>
                                        <p:cTn id="18" dur="1000" fill="hold">
                                          <p:stCondLst>
                                            <p:cond delay="0"/>
                                          </p:stCondLst>
                                        </p:cTn>
                                        <p:tgtEl>
                                          <p:spTgt spid="8"/>
                                        </p:tgtEl>
                                        <p:attrNameLst>
                                          <p:attrName>style.visibility</p:attrName>
                                        </p:attrNameLst>
                                      </p:cBhvr>
                                      <p:to>
                                        <p:strVal val="visible"/>
                                      </p:to>
                                    </p:set>
                                    <p:animEffect transition="in" filter="box(out)">
                                      <p:cBhvr>
                                        <p:cTn id="19" dur="1000"/>
                                        <p:tgtEl>
                                          <p:spTgt spid="8"/>
                                        </p:tgtEl>
                                      </p:cBhvr>
                                    </p:animEffect>
                                  </p:childTnLst>
                                </p:cTn>
                              </p:par>
                              <p:par>
                                <p:cTn id="20" presetID="4" presetClass="entr" presetSubtype="32" fill="hold" grpId="0" nodeType="with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box(out)">
                                      <p:cBhvr>
                                        <p:cTn id="22" dur="1000"/>
                                        <p:tgtEl>
                                          <p:spTgt spid="9"/>
                                        </p:tgtEl>
                                      </p:cBhvr>
                                    </p:animEffect>
                                  </p:childTnLst>
                                </p:cTn>
                              </p:par>
                              <p:par>
                                <p:cTn id="23" presetID="4" presetClass="entr" presetSubtype="32" fill="hold" nodeType="withEffect">
                                  <p:stCondLst>
                                    <p:cond delay="0"/>
                                  </p:stCondLst>
                                  <p:childTnLst>
                                    <p:set>
                                      <p:cBhvr>
                                        <p:cTn id="24" dur="1000" fill="hold">
                                          <p:stCondLst>
                                            <p:cond delay="0"/>
                                          </p:stCondLst>
                                        </p:cTn>
                                        <p:tgtEl>
                                          <p:spTgt spid="10"/>
                                        </p:tgtEl>
                                        <p:attrNameLst>
                                          <p:attrName>style.visibility</p:attrName>
                                        </p:attrNameLst>
                                      </p:cBhvr>
                                      <p:to>
                                        <p:strVal val="visible"/>
                                      </p:to>
                                    </p:set>
                                    <p:animEffect transition="in" filter="box(out)">
                                      <p:cBhvr>
                                        <p:cTn id="25" dur="1000"/>
                                        <p:tgtEl>
                                          <p:spTgt spid="10"/>
                                        </p:tgtEl>
                                      </p:cBhvr>
                                    </p:animEffect>
                                  </p:childTnLst>
                                </p:cTn>
                              </p:par>
                              <p:par>
                                <p:cTn id="26" presetID="4" presetClass="entr" presetSubtype="32" fill="hold" grpId="0" nodeType="withEffect">
                                  <p:stCondLst>
                                    <p:cond delay="0"/>
                                  </p:stCondLst>
                                  <p:childTnLst>
                                    <p:set>
                                      <p:cBhvr>
                                        <p:cTn id="27" dur="1000" fill="hold">
                                          <p:stCondLst>
                                            <p:cond delay="0"/>
                                          </p:stCondLst>
                                        </p:cTn>
                                        <p:tgtEl>
                                          <p:spTgt spid="21"/>
                                        </p:tgtEl>
                                        <p:attrNameLst>
                                          <p:attrName>style.visibility</p:attrName>
                                        </p:attrNameLst>
                                      </p:cBhvr>
                                      <p:to>
                                        <p:strVal val="visible"/>
                                      </p:to>
                                    </p:set>
                                    <p:animEffect transition="in" filter="box(out)">
                                      <p:cBhvr>
                                        <p:cTn id="28" dur="1000"/>
                                        <p:tgtEl>
                                          <p:spTgt spid="21"/>
                                        </p:tgtEl>
                                      </p:cBhvr>
                                    </p:animEffect>
                                  </p:childTnLst>
                                </p:cTn>
                              </p:par>
                              <p:par>
                                <p:cTn id="29" presetID="4" presetClass="entr" presetSubtype="32" fill="hold" nodeType="withEffect">
                                  <p:stCondLst>
                                    <p:cond delay="0"/>
                                  </p:stCondLst>
                                  <p:childTnLst>
                                    <p:set>
                                      <p:cBhvr>
                                        <p:cTn id="30" dur="1000" fill="hold">
                                          <p:stCondLst>
                                            <p:cond delay="0"/>
                                          </p:stCondLst>
                                        </p:cTn>
                                        <p:tgtEl>
                                          <p:spTgt spid="22"/>
                                        </p:tgtEl>
                                        <p:attrNameLst>
                                          <p:attrName>style.visibility</p:attrName>
                                        </p:attrNameLst>
                                      </p:cBhvr>
                                      <p:to>
                                        <p:strVal val="visible"/>
                                      </p:to>
                                    </p:set>
                                    <p:animEffect transition="in" filter="box(out)">
                                      <p:cBhvr>
                                        <p:cTn id="31" dur="1000"/>
                                        <p:tgtEl>
                                          <p:spTgt spid="22"/>
                                        </p:tgtEl>
                                      </p:cBhvr>
                                    </p:animEffect>
                                  </p:childTnLst>
                                </p:cTn>
                              </p:par>
                            </p:childTnLst>
                          </p:cTn>
                        </p:par>
                        <p:par>
                          <p:cTn id="32" fill="hold">
                            <p:stCondLst>
                              <p:cond delay="1000"/>
                            </p:stCondLst>
                            <p:childTnLst>
                              <p:par>
                                <p:cTn id="33" presetID="1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p:tgtEl>
                                          <p:spTgt spid="26"/>
                                        </p:tgtEl>
                                        <p:attrNameLst>
                                          <p:attrName>ppt_y</p:attrName>
                                        </p:attrNameLst>
                                      </p:cBhvr>
                                      <p:tavLst>
                                        <p:tav tm="0">
                                          <p:val>
                                            <p:strVal val="#ppt_y+#ppt_h*1.125000"/>
                                          </p:val>
                                        </p:tav>
                                        <p:tav tm="100000">
                                          <p:val>
                                            <p:strVal val="#ppt_y"/>
                                          </p:val>
                                        </p:tav>
                                      </p:tavLst>
                                    </p:anim>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21" grpId="0" animBg="1"/>
      <p:bldP spid="26" grpId="0" bldLvl="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3qymvt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1353</Words>
  <Application>Microsoft Office PowerPoint</Application>
  <PresentationFormat>宽屏</PresentationFormat>
  <Paragraphs>219</Paragraphs>
  <Slides>25</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2022-03-18T03:27:21Z</dcterms:created>
  <dcterms:modified xsi:type="dcterms:W3CDTF">2023-01-11T02:01:27Z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9640B063B07246A7B7EEC14219BF707A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