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4" r:id="rId2"/>
    <p:sldId id="277" r:id="rId3"/>
    <p:sldId id="356" r:id="rId4"/>
    <p:sldId id="357" r:id="rId5"/>
    <p:sldId id="358" r:id="rId6"/>
    <p:sldId id="359" r:id="rId7"/>
    <p:sldId id="355" r:id="rId8"/>
    <p:sldId id="322" r:id="rId9"/>
    <p:sldId id="360" r:id="rId10"/>
    <p:sldId id="361" r:id="rId11"/>
    <p:sldId id="362" r:id="rId12"/>
    <p:sldId id="335" r:id="rId13"/>
    <p:sldId id="346" r:id="rId14"/>
    <p:sldId id="347" r:id="rId15"/>
    <p:sldId id="328" r:id="rId16"/>
    <p:sldId id="348" r:id="rId17"/>
    <p:sldId id="363" r:id="rId18"/>
    <p:sldId id="349" r:id="rId19"/>
    <p:sldId id="364" r:id="rId20"/>
    <p:sldId id="274" r:id="rId21"/>
    <p:sldId id="264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6DD"/>
    <a:srgbClr val="FF99FF"/>
    <a:srgbClr val="FF9900"/>
    <a:srgbClr val="CC6600"/>
    <a:srgbClr val="82C115"/>
    <a:srgbClr val="0066CC"/>
    <a:srgbClr val="7E38B8"/>
    <a:srgbClr val="325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912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664148-365E-41DC-8A63-56C3A27098C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EC60B10-219C-4157-BB63-354F9D7F097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DA098E-30CE-4FD2-AF72-FEF707E419B3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0AEA177-DEDC-424F-9160-3662832CABC4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D117468-8865-448D-B169-DD147EBE2990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44F0C6-F37B-43B6-B03D-D3691743833E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CBBD08-ABBB-481E-8D36-43A9EA8C2FAB}" type="slidenum">
              <a:rPr lang="zh-CN" altLang="en-US" sz="120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7F1CC8E-CC0E-47EF-92B3-B4C5B7E7D723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12D48C-1A63-4D80-A3DA-AF918D1F4B4F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73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973761-301F-46FB-BA2C-F75E2909E0B9}" type="slidenum">
              <a:rPr lang="zh-CN" altLang="en-US" sz="120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93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93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CAA4D02-2F60-407D-B561-FE31EDE3DEFE}" type="slidenum">
              <a:rPr lang="zh-CN" altLang="en-US" sz="120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E7716E1-109A-4563-A53D-0B9124278449}" type="slidenum">
              <a:rPr lang="zh-CN" altLang="en-US" sz="120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34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99F309A-5BD9-49EC-9F3B-58BBB9096B04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E419F2E-64C5-4D79-AD90-F782EF223A51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006F49-F490-41D2-8198-0FB4AE882D64}" type="slidenum">
              <a:rPr lang="zh-CN" altLang="en-US" sz="120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0B0114-4F34-4BC4-B1FE-73F85373E5FD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EDDF8AA-D7A8-4C9E-A39C-A1098A51A18E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D694721-5FB9-406F-A716-F653F538C30B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9D9994-99E0-44DF-BCCF-7396D5ECBADE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162FFD4-9679-4124-B390-142F4C8AF9AC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7954DA5-7FFE-4831-83A5-EDAC46BCF10E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F1E2AE0-FBB2-4DBC-8E61-DF60CF0ED7EB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19050" y="2606675"/>
            <a:ext cx="9156700" cy="3805238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23813" y="2852738"/>
            <a:ext cx="9151937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07504" y="3971736"/>
            <a:ext cx="9145016" cy="1478522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400" b="1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D797F-2108-48FA-A282-D308E50A422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noProof="1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646A4-E7E0-4420-A6F3-39D5C126AD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0FC9C-044C-433B-A186-7E0E5AA97E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9C1A4-B070-49DB-A742-CE3AA417D6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DB001-3D75-448C-9ACA-D6F267189F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00719-75C6-41DE-ABFD-F8CE51F9B59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4899F5F6-E466-491D-B994-695D30E61B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endParaRPr kumimoji="1"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02CAC-531B-4348-9791-A209B945A8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endParaRPr kumimoji="1"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107504" y="1175527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EA45E04-F9AB-44B7-BCAB-766FF16D88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endParaRPr kumimoji="1"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2A799-5DFC-4631-AC50-4030A2C94C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endParaRPr kumimoji="1"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179512" y="1344613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54E45C-699B-4DB3-A306-F1153C6AF1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endParaRPr kumimoji="1"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C9841F0-F7AF-4539-BFBB-1642B01780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endParaRPr kumimoji="1"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DCA405A-330B-4C7C-8289-03443E731E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67884" y="1175469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94A0A34-0E0B-45B9-AD68-A9099FA96C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8404 w 9164371"/>
              <a:gd name="T1" fmla="*/ 3 h 1402412"/>
              <a:gd name="T2" fmla="*/ 9167942 w 9164371"/>
              <a:gd name="T3" fmla="*/ 600 h 1402412"/>
              <a:gd name="T4" fmla="*/ 9152613 w 9164371"/>
              <a:gd name="T5" fmla="*/ 573 h 1402412"/>
              <a:gd name="T6" fmla="*/ 6507170 w 9164371"/>
              <a:gd name="T7" fmla="*/ 570 h 1402412"/>
              <a:gd name="T8" fmla="*/ 3117706 w 9164371"/>
              <a:gd name="T9" fmla="*/ 456 h 1402412"/>
              <a:gd name="T10" fmla="*/ 8750 w 9164371"/>
              <a:gd name="T11" fmla="*/ 633 h 1402412"/>
              <a:gd name="T12" fmla="*/ 0 w 9164371"/>
              <a:gd name="T13" fmla="*/ 636 h 1402412"/>
              <a:gd name="T14" fmla="*/ 0 w 9164371"/>
              <a:gd name="T15" fmla="*/ 47 h 1402412"/>
              <a:gd name="T16" fmla="*/ 6435 w 9164371"/>
              <a:gd name="T17" fmla="*/ 86 h 1402412"/>
              <a:gd name="T18" fmla="*/ 2210446 w 9164371"/>
              <a:gd name="T19" fmla="*/ 6 h 1402412"/>
              <a:gd name="T20" fmla="*/ 6453436 w 9164371"/>
              <a:gd name="T21" fmla="*/ 155 h 1402412"/>
              <a:gd name="T22" fmla="*/ 9178789 w 9164371"/>
              <a:gd name="T23" fmla="*/ 0 h 1402412"/>
              <a:gd name="T24" fmla="*/ 9158404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8" name="KSO_BT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D9D9D"/>
                </a:solidFill>
              </a:defRPr>
            </a:lvl1pPr>
          </a:lstStyle>
          <a:p>
            <a:fld id="{1B2DA065-D6C8-48CA-B262-4A557F4AFEB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2" Type="http://schemas.openxmlformats.org/officeDocument/2006/relationships/audio" Target="file:///F:\&#29579;&#25991;&#21375;&#26085;&#24120;&#24037;&#20316;&#20219;&#21153;&#27719;&#24635;\&#35838;&#20214;&#24314;&#35774;\&#35793;&#26519;&#29256;&#65288;&#19977;&#36215;&#28857;&#65289;6&#19978;\Unit2\&#12304;&#38750;&#24120;&#32039;&#24613;&#20248;&#21270;&#12305;20150928&#23567;&#23398;&#33521;&#35821;&#35793;&#26519;&#29256;6&#19978;&#31574;&#21010;&#21333;%20&#29579;&#25991;&#21375;&#65288;&#26032;&#22686;9&#26465;&#65292;&#25991;&#20214;&#26367;&#25442;3&#26465;&#65289;\Unit2%20What%20a%20day!\Unit2%20&#31532;1&#35838;&#26102;&#25945;&#23398;&#35838;&#20214;\Unit2Checkouttime&#35838;&#25991;&#24405;&#38899;_128k.mp3" TargetMode="External"/><Relationship Id="rId1" Type="http://schemas.microsoft.com/office/2007/relationships/media" Target="file:///F:\&#29579;&#25991;&#21375;&#26085;&#24120;&#24037;&#20316;&#20219;&#21153;&#27719;&#24635;\&#35838;&#20214;&#24314;&#35774;\&#35793;&#26519;&#29256;&#65288;&#19977;&#36215;&#28857;&#65289;6&#19978;\Unit2\&#12304;&#38750;&#24120;&#32039;&#24613;&#20248;&#21270;&#12305;20150928&#23567;&#23398;&#33521;&#35821;&#35793;&#26519;&#29256;6&#19978;&#31574;&#21010;&#21333;%20&#29579;&#25991;&#21375;&#65288;&#26032;&#22686;9&#26465;&#65292;&#25991;&#20214;&#26367;&#25442;3&#26465;&#65289;\Unit2%20What%20a%20day!\Unit2%20&#31532;1&#35838;&#26102;&#25945;&#23398;&#35838;&#20214;\Unit2Checkouttime&#35838;&#25991;&#24405;&#38899;_128k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1160;&#30011;&#38405;&#35835;&#65306;A__Sunny__Day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717032"/>
            <a:ext cx="9144000" cy="9366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6000" dirty="0" smtClean="0"/>
              <a:t>What a day!</a:t>
            </a:r>
            <a:endParaRPr lang="zh-CN" altLang="en-US" sz="6000" dirty="0"/>
          </a:p>
        </p:txBody>
      </p:sp>
      <p:pic>
        <p:nvPicPr>
          <p:cNvPr id="25604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33375"/>
            <a:ext cx="28082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09329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908720"/>
            <a:ext cx="1470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/>
              <a:t>Unit2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44034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learn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5650" y="1177925"/>
            <a:ext cx="45545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00088" y="1679575"/>
            <a:ext cx="6596062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Sunday, 20</a:t>
            </a:r>
            <a:r>
              <a:rPr lang="en-US" altLang="zh-CN" sz="2800" b="1" baseline="30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September</a:t>
            </a:r>
          </a:p>
          <a:p>
            <a:pPr>
              <a:buFontTx/>
              <a:buNone/>
              <a:defRPr/>
            </a:pP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820" y="4929064"/>
            <a:ext cx="2574180" cy="183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550" y="3405210"/>
            <a:ext cx="2160240" cy="158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561" y="1837915"/>
            <a:ext cx="216861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/>
          <p:cNvSpPr txBox="1"/>
          <p:nvPr/>
        </p:nvSpPr>
        <p:spPr>
          <a:xfrm>
            <a:off x="762000" y="1790700"/>
            <a:ext cx="4554538" cy="595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sz="28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……...…………………….</a:t>
            </a:r>
            <a:endParaRPr kumimoji="1" lang="zh-CN" altLang="en-US" sz="2800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93675" y="2297113"/>
            <a:ext cx="7102475" cy="3940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was sunny in the morning. Su Hai, Mike, Liu Tao and I went to the park by bike. </a:t>
            </a:r>
          </a:p>
          <a:p>
            <a:pPr>
              <a:buFontTx/>
              <a:buNone/>
              <a:defRPr/>
            </a:pP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buFontTx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There was a parrot show in the park. </a:t>
            </a:r>
          </a:p>
          <a:p>
            <a:pPr>
              <a:buFontTx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saw some interesting parrots.</a:t>
            </a:r>
          </a:p>
          <a:p>
            <a:pPr>
              <a:buFontTx/>
              <a:buNone/>
              <a:defRPr/>
            </a:pP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buFontTx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Then, the weather became windy and cloudy. We flew kites high in the sky.</a:t>
            </a:r>
          </a:p>
          <a:p>
            <a:pPr>
              <a:buFontTx/>
              <a:buNone/>
              <a:defRPr/>
            </a:pPr>
            <a:endParaRPr lang="zh-CN" altLang="en-US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5738" y="3663950"/>
            <a:ext cx="69881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……...………………………………………….......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6700" y="2814638"/>
            <a:ext cx="69881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……...……………………………………………...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3200" y="4181475"/>
            <a:ext cx="69881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……………………………………………………..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7175" y="4933950"/>
            <a:ext cx="6988175" cy="573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……...……………………………………………...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7650" y="5341938"/>
            <a:ext cx="69881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……...………………………………………….…..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9713" y="2389188"/>
            <a:ext cx="69881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……...……………………………………………...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39975" y="2771775"/>
            <a:ext cx="93662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258888" y="3586163"/>
            <a:ext cx="79216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08038" y="4043363"/>
            <a:ext cx="863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194050" y="4864100"/>
            <a:ext cx="137795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2051050" y="5300663"/>
            <a:ext cx="7905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92125" y="2314575"/>
            <a:ext cx="766763" cy="442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7"/>
          <p:cNvSpPr txBox="1">
            <a:spLocks noChangeArrowheads="1"/>
          </p:cNvSpPr>
          <p:nvPr/>
        </p:nvSpPr>
        <p:spPr bwMode="auto">
          <a:xfrm>
            <a:off x="434975" y="30163"/>
            <a:ext cx="72723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9750" y="1196975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………………….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083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learn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5438" y="1844675"/>
            <a:ext cx="56896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It was time for lunch. We brought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some dumplings, some bread and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honey and some drinks.</a:t>
            </a:r>
          </a:p>
          <a:p>
            <a:pPr>
              <a:lnSpc>
                <a:spcPct val="130000"/>
              </a:lnSpc>
            </a:pPr>
            <a:endParaRPr lang="en-US" altLang="zh-CN" sz="2800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We saw some ants on the bread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and honey. There were some bees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too. We could not eat our lunch!</a:t>
            </a:r>
          </a:p>
        </p:txBody>
      </p:sp>
      <p:pic>
        <p:nvPicPr>
          <p:cNvPr id="46085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5038" y="1833563"/>
            <a:ext cx="2665412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4151313"/>
            <a:ext cx="25336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300038" y="2092325"/>
            <a:ext cx="69881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……...……………………………….……...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2738" y="2630488"/>
            <a:ext cx="69881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……...……………………………….……...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0038" y="3240088"/>
            <a:ext cx="69881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……...……………………………….……...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368300" y="4289425"/>
            <a:ext cx="69881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……...……………………………….……...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293688" y="4841875"/>
            <a:ext cx="69881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……...……………………………….……...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358775" y="5422900"/>
            <a:ext cx="69881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……...……………………………….……...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84213" y="1979613"/>
            <a:ext cx="76676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360863" y="1946275"/>
            <a:ext cx="1363662" cy="490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71550" y="4143375"/>
            <a:ext cx="792163" cy="490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0088" y="4703763"/>
            <a:ext cx="900112" cy="492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692275" y="5249863"/>
            <a:ext cx="1008063" cy="492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7"/>
          <p:cNvSpPr txBox="1">
            <a:spLocks noChangeArrowheads="1"/>
          </p:cNvSpPr>
          <p:nvPr/>
        </p:nvSpPr>
        <p:spPr bwMode="auto">
          <a:xfrm>
            <a:off x="434975" y="30163"/>
            <a:ext cx="72723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9750" y="1196975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………………….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8131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learn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8132" name="文本框 7"/>
          <p:cNvSpPr txBox="1">
            <a:spLocks noChangeArrowheads="1"/>
          </p:cNvSpPr>
          <p:nvPr/>
        </p:nvSpPr>
        <p:spPr bwMode="auto">
          <a:xfrm>
            <a:off x="322263" y="2019300"/>
            <a:ext cx="58229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 the afternoon, there were black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clouds in the sky. It rained. We were hungry and wet.</a:t>
            </a:r>
          </a:p>
          <a:p>
            <a:pPr>
              <a:lnSpc>
                <a:spcPct val="130000"/>
              </a:lnSpc>
            </a:pPr>
            <a:endParaRPr lang="en-US" altLang="zh-CN" sz="2800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 a day!</a:t>
            </a:r>
            <a:endParaRPr lang="zh-CN" altLang="en-US" sz="2800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8133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1581150"/>
            <a:ext cx="2654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84538"/>
            <a:ext cx="36766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9"/>
          <p:cNvSpPr txBox="1"/>
          <p:nvPr/>
        </p:nvSpPr>
        <p:spPr>
          <a:xfrm>
            <a:off x="407988" y="2257425"/>
            <a:ext cx="69881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……...……………………………….……...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7825" y="2835275"/>
            <a:ext cx="69881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……...……………………………….……...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7350" y="3367088"/>
            <a:ext cx="6988175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……...……………………………….……...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392113" y="4486275"/>
            <a:ext cx="6986587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……...……………………………….……...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46525" y="2116138"/>
            <a:ext cx="900113" cy="4905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451225" y="2660650"/>
            <a:ext cx="1120775" cy="490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22263" y="3244850"/>
            <a:ext cx="865187" cy="490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50178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learn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9263" y="1125538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………………….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012950" y="1998663"/>
            <a:ext cx="13335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was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022475" y="2813050"/>
            <a:ext cx="13716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went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289175" y="3525838"/>
            <a:ext cx="12604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saw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654800" y="3535363"/>
            <a:ext cx="22161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became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355850" y="4260850"/>
            <a:ext cx="12446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flew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342063" y="2008188"/>
            <a:ext cx="2808287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brought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521450" y="2725738"/>
            <a:ext cx="162083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were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864100" y="5424488"/>
            <a:ext cx="163671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could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705600" y="4248150"/>
            <a:ext cx="18859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rained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0190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3" y="2111375"/>
            <a:ext cx="704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图片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2868613"/>
            <a:ext cx="704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8" y="3606800"/>
            <a:ext cx="704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图片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4362450"/>
            <a:ext cx="704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图片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913" y="5526088"/>
            <a:ext cx="704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图片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9613" y="4362450"/>
            <a:ext cx="704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图片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9963" y="3613150"/>
            <a:ext cx="704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图片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820988"/>
            <a:ext cx="704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8" name="图片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7538" y="2100263"/>
            <a:ext cx="704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630238" y="1989138"/>
            <a:ext cx="12493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is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35000" y="2743200"/>
            <a:ext cx="12493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go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 flipH="1">
            <a:off x="630238" y="3482975"/>
            <a:ext cx="13112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see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635000" y="4273550"/>
            <a:ext cx="12509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flow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3211513" y="5424488"/>
            <a:ext cx="12509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can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4462463" y="4260850"/>
            <a:ext cx="12509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rain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4029075" y="3505200"/>
            <a:ext cx="21463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become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4483100" y="2732088"/>
            <a:ext cx="12509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are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4473575" y="1973263"/>
            <a:ext cx="12509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buy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63600" y="4727575"/>
            <a:ext cx="7159625" cy="6635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636963" y="6151563"/>
            <a:ext cx="2232025" cy="5175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92088" y="5461000"/>
            <a:ext cx="7294562" cy="65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317625" y="3976688"/>
            <a:ext cx="5199063" cy="66357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34963" y="3227388"/>
            <a:ext cx="6813550" cy="657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270250" y="2495550"/>
            <a:ext cx="5399088" cy="66357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3850" y="1704975"/>
            <a:ext cx="8496300" cy="6889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52232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sp>
        <p:nvSpPr>
          <p:cNvPr id="52233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Read and order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325" y="1166813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…………………..…….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23850" y="1792288"/>
            <a:ext cx="885825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They saw some interesting parrots in the park.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432175" y="2563813"/>
            <a:ext cx="5075238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 They were hungry and wet.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3850" y="3241675"/>
            <a:ext cx="78565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children went to the park by bike.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317625" y="4086225"/>
            <a:ext cx="54879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 They flew kites in the park.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33350" y="5570538"/>
            <a:ext cx="7856538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weather became windy and cloudy.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738563" y="6146800"/>
            <a:ext cx="20875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It rained.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570538" y="1171575"/>
            <a:ext cx="3271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Key: c a f d e g b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心形 19"/>
          <p:cNvSpPr/>
          <p:nvPr/>
        </p:nvSpPr>
        <p:spPr>
          <a:xfrm>
            <a:off x="8054975" y="5832475"/>
            <a:ext cx="955675" cy="83661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答案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854075" y="4768850"/>
            <a:ext cx="71358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 They saw ants and bees on their lunch.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7" grpId="0" animBg="1"/>
      <p:bldP spid="16" grpId="0" animBg="1"/>
      <p:bldP spid="15" grpId="0" animBg="1"/>
      <p:bldP spid="14" grpId="0" animBg="1"/>
      <p:bldP spid="2" grpId="0" animBg="1"/>
      <p:bldP spid="10" grpId="0"/>
      <p:bldP spid="7" grpId="0"/>
      <p:bldP spid="8" grpId="0"/>
      <p:bldP spid="11" grpId="0"/>
      <p:bldP spid="12" grpId="0"/>
      <p:bldP spid="13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sp>
        <p:nvSpPr>
          <p:cNvPr id="54274" name="内容占位符 6"/>
          <p:cNvSpPr txBox="1">
            <a:spLocks noChangeArrowheads="1"/>
          </p:cNvSpPr>
          <p:nvPr/>
        </p:nvSpPr>
        <p:spPr bwMode="auto">
          <a:xfrm>
            <a:off x="323850" y="930275"/>
            <a:ext cx="3022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True or false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5650" y="1085850"/>
            <a:ext cx="3962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………………….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9750" y="1854200"/>
            <a:ext cx="576263" cy="5032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1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42925" y="2744788"/>
            <a:ext cx="576263" cy="5048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2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25463" y="3602038"/>
            <a:ext cx="574675" cy="503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3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25463" y="4381500"/>
            <a:ext cx="574675" cy="5032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4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25463" y="5178425"/>
            <a:ext cx="574675" cy="5032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5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200150" y="1862138"/>
            <a:ext cx="63960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rained all day on 20</a:t>
            </a:r>
            <a:r>
              <a:rPr lang="en-US" altLang="zh-CN" sz="2800" b="1" baseline="30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September.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181100" y="2763838"/>
            <a:ext cx="6396038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children saw a parrot show.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181100" y="3602038"/>
            <a:ext cx="63960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They flew kites in the park.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158875" y="5178425"/>
            <a:ext cx="701357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They were hungry because they did 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 have lunch.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158875" y="4402138"/>
            <a:ext cx="63960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They brought lunch to the park.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96188" y="2381250"/>
            <a:ext cx="1008062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596188" y="3255963"/>
            <a:ext cx="1008062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596188" y="4116388"/>
            <a:ext cx="1008062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96188" y="4797425"/>
            <a:ext cx="1008062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596188" y="5745163"/>
            <a:ext cx="1008062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7854950" y="1697038"/>
            <a:ext cx="63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840663" y="2617788"/>
            <a:ext cx="636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7840663" y="3425825"/>
            <a:ext cx="636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821613" y="4157663"/>
            <a:ext cx="636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7821613" y="5106988"/>
            <a:ext cx="636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心形 31"/>
          <p:cNvSpPr/>
          <p:nvPr/>
        </p:nvSpPr>
        <p:spPr>
          <a:xfrm>
            <a:off x="7978775" y="5934075"/>
            <a:ext cx="957263" cy="8382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答案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sp>
        <p:nvSpPr>
          <p:cNvPr id="56322" name="内容占位符 6"/>
          <p:cNvSpPr txBox="1">
            <a:spLocks noChangeArrowheads="1"/>
          </p:cNvSpPr>
          <p:nvPr/>
        </p:nvSpPr>
        <p:spPr bwMode="auto">
          <a:xfrm>
            <a:off x="468313" y="10604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Listen and choose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7088" y="1293813"/>
            <a:ext cx="39624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………………..………….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9750" y="1820863"/>
            <a:ext cx="574675" cy="503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1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25550" y="1838325"/>
            <a:ext cx="63960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was ____ on Monday morning.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6326" name="图片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2025" y="2725738"/>
            <a:ext cx="20161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图片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7888" y="2671763"/>
            <a:ext cx="20161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图片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18250" y="2703513"/>
            <a:ext cx="20161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01638" y="2652713"/>
            <a:ext cx="6477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981325" y="2603500"/>
            <a:ext cx="6477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875338" y="2603500"/>
            <a:ext cx="6477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39750" y="4429125"/>
            <a:ext cx="574675" cy="5032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2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225550" y="4375150"/>
            <a:ext cx="63960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got up at _____.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6334" name="图片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49338" y="5068888"/>
            <a:ext cx="20034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图片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4900" y="5170488"/>
            <a:ext cx="18875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图片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40475" y="4995863"/>
            <a:ext cx="20526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875338" y="4910138"/>
            <a:ext cx="6477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095625" y="5041900"/>
            <a:ext cx="6477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57200" y="4943475"/>
            <a:ext cx="6477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心形 8"/>
          <p:cNvSpPr/>
          <p:nvPr/>
        </p:nvSpPr>
        <p:spPr>
          <a:xfrm>
            <a:off x="8175625" y="5888038"/>
            <a:ext cx="955675" cy="83661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答案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628900" y="1762125"/>
            <a:ext cx="646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457575" y="4294188"/>
            <a:ext cx="646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Unit2Checkouttime课文录音_128k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203325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sp>
        <p:nvSpPr>
          <p:cNvPr id="58370" name="内容占位符 6"/>
          <p:cNvSpPr txBox="1">
            <a:spLocks noChangeArrowheads="1"/>
          </p:cNvSpPr>
          <p:nvPr/>
        </p:nvSpPr>
        <p:spPr bwMode="auto">
          <a:xfrm>
            <a:off x="468313" y="10604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Listen and choose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9313" y="1271588"/>
            <a:ext cx="39624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………………..………….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7063" y="1909763"/>
            <a:ext cx="574675" cy="503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3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01738" y="1903413"/>
            <a:ext cx="63960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went to school ____.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34975" y="2532063"/>
            <a:ext cx="6477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914650" y="2527300"/>
            <a:ext cx="6477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875338" y="2603500"/>
            <a:ext cx="6477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7063" y="4418013"/>
            <a:ext cx="574675" cy="503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kumimoji="1" lang="en-US" altLang="zh-CN" dirty="0">
                <a:sym typeface="+mn-ea"/>
              </a:rPr>
              <a:t>4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225550" y="4418013"/>
            <a:ext cx="63960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could not find my ____.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875338" y="4910138"/>
            <a:ext cx="6477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095625" y="5041900"/>
            <a:ext cx="6477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57200" y="4943475"/>
            <a:ext cx="6477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8382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5825" y="2616200"/>
            <a:ext cx="19446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图片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8850" y="2603500"/>
            <a:ext cx="18510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图片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97638" y="2774950"/>
            <a:ext cx="13874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图片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9488" y="5024438"/>
            <a:ext cx="20018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图片 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56013" y="5043488"/>
            <a:ext cx="20637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图片 2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88075" y="4933950"/>
            <a:ext cx="212248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424363" y="1812925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心形 27"/>
          <p:cNvSpPr/>
          <p:nvPr/>
        </p:nvSpPr>
        <p:spPr>
          <a:xfrm>
            <a:off x="8128000" y="5949950"/>
            <a:ext cx="955675" cy="83661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答案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4748213" y="4316413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262438" y="4459288"/>
            <a:ext cx="3708400" cy="688975"/>
          </a:xfrm>
          <a:prstGeom prst="rect">
            <a:avLst/>
          </a:prstGeom>
          <a:solidFill>
            <a:srgbClr val="A5B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565650" y="3282950"/>
            <a:ext cx="2951163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39775" y="3309938"/>
            <a:ext cx="2952750" cy="68897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300163" y="4373563"/>
            <a:ext cx="2441575" cy="6889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60421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sp>
        <p:nvSpPr>
          <p:cNvPr id="60422" name="内容占位符 6"/>
          <p:cNvSpPr txBox="1">
            <a:spLocks noChangeArrowheads="1"/>
          </p:cNvSpPr>
          <p:nvPr/>
        </p:nvSpPr>
        <p:spPr bwMode="auto">
          <a:xfrm>
            <a:off x="179388" y="981075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Think and write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9750" y="1196975"/>
            <a:ext cx="3962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……….……………...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84213" y="1719263"/>
            <a:ext cx="7762875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did you do with your family or friends last Sunday? Write about it in your diary.</a:t>
            </a:r>
            <a:endParaRPr lang="zh-CN" altLang="en-US" sz="2800" i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20725" y="3365500"/>
            <a:ext cx="295275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ent swimming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565650" y="3419475"/>
            <a:ext cx="2951163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watched a film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295400" y="4457700"/>
            <a:ext cx="295275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 a picnic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92600" y="4624388"/>
            <a:ext cx="44751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id the housework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sp>
        <p:nvSpPr>
          <p:cNvPr id="62466" name="内容占位符 6"/>
          <p:cNvSpPr txBox="1">
            <a:spLocks noChangeArrowheads="1"/>
          </p:cNvSpPr>
          <p:nvPr/>
        </p:nvSpPr>
        <p:spPr bwMode="auto">
          <a:xfrm>
            <a:off x="179388" y="981075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Think and write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9750" y="1196975"/>
            <a:ext cx="3962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……….……………...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2468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1088" y="1719263"/>
            <a:ext cx="70199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2987675" y="2565400"/>
            <a:ext cx="14398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987675" y="2997200"/>
            <a:ext cx="38163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051050" y="3429000"/>
            <a:ext cx="47529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051050" y="3789363"/>
            <a:ext cx="47529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125663" y="4225925"/>
            <a:ext cx="47529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125663" y="4652963"/>
            <a:ext cx="47529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125663" y="5013325"/>
            <a:ext cx="46783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051050" y="5445125"/>
            <a:ext cx="47529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&gt;&gt;Warm-up</a:t>
            </a:r>
            <a:endParaRPr lang="zh-CN" altLang="en-US" dirty="0"/>
          </a:p>
        </p:txBody>
      </p:sp>
      <p:sp>
        <p:nvSpPr>
          <p:cNvPr id="27650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Sing a song 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650" y="1169988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………………....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652" name="文本框 4"/>
          <p:cNvSpPr txBox="1">
            <a:spLocks noChangeArrowheads="1"/>
          </p:cNvSpPr>
          <p:nvPr/>
        </p:nvSpPr>
        <p:spPr bwMode="auto">
          <a:xfrm>
            <a:off x="6516688" y="6308725"/>
            <a:ext cx="23034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单击图片播放动画）</a:t>
            </a:r>
          </a:p>
        </p:txBody>
      </p:sp>
      <p:pic>
        <p:nvPicPr>
          <p:cNvPr id="27654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817687"/>
            <a:ext cx="5772150" cy="4348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标题 1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&gt;&gt;Summary</a:t>
            </a:r>
            <a:endParaRPr lang="zh-CN" altLang="en-US" dirty="0"/>
          </a:p>
        </p:txBody>
      </p:sp>
      <p:pic>
        <p:nvPicPr>
          <p:cNvPr id="64514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5950" y="53736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57308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3"/>
          <p:cNvSpPr txBox="1">
            <a:spLocks noChangeArrowheads="1"/>
          </p:cNvSpPr>
          <p:nvPr/>
        </p:nvSpPr>
        <p:spPr bwMode="auto">
          <a:xfrm>
            <a:off x="1358900" y="3856038"/>
            <a:ext cx="3263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zh-CN" sz="2800">
              <a:solidFill>
                <a:srgbClr val="27272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979613" y="1738313"/>
            <a:ext cx="1871662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sunny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712913" y="3606800"/>
            <a:ext cx="203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It was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168650" y="1747838"/>
            <a:ext cx="1871663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windy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398963" y="1747838"/>
            <a:ext cx="18732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cloudy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800725" y="1781175"/>
            <a:ext cx="187325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rainy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032000" y="2332038"/>
            <a:ext cx="1871663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saw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548313" y="2362200"/>
            <a:ext cx="362108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brought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119438" y="2335213"/>
            <a:ext cx="140017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became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181350" y="2813050"/>
            <a:ext cx="139858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could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576763" y="2336800"/>
            <a:ext cx="14001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flew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032000" y="2795588"/>
            <a:ext cx="1204913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were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717675" y="4276725"/>
            <a:ext cx="2651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There was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708150" y="4854575"/>
            <a:ext cx="265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There were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4511675" y="2849563"/>
            <a:ext cx="140017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rained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787900" y="4276725"/>
            <a:ext cx="3725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We brought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4787900" y="3636963"/>
            <a:ext cx="3725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We saw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标题 1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&gt;&gt;Homework</a:t>
            </a:r>
            <a:endParaRPr lang="zh-CN" altLang="en-US" dirty="0"/>
          </a:p>
        </p:txBody>
      </p:sp>
      <p:sp>
        <p:nvSpPr>
          <p:cNvPr id="65538" name="内容占位符 2"/>
          <p:cNvSpPr>
            <a:spLocks noGrp="1" noChangeArrowheads="1"/>
          </p:cNvSpPr>
          <p:nvPr>
            <p:ph idx="1"/>
          </p:nvPr>
        </p:nvSpPr>
        <p:spPr bwMode="auto">
          <a:xfrm>
            <a:off x="1468438" y="2070100"/>
            <a:ext cx="6048375" cy="3735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85725" indent="0" eaLnBrk="1" hangingPunct="1">
              <a:lnSpc>
                <a:spcPts val="3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262626"/>
                </a:solidFill>
                <a:latin typeface="黑体" panose="02010609060101010101" pitchFamily="49" charset="-122"/>
              </a:rPr>
              <a:t>     1.</a:t>
            </a:r>
            <a:r>
              <a:rPr lang="zh-CN" altLang="en-US" sz="2400" dirty="0" smtClean="0">
                <a:solidFill>
                  <a:srgbClr val="262626"/>
                </a:solidFill>
                <a:latin typeface="黑体" panose="02010609060101010101" pitchFamily="49" charset="-122"/>
              </a:rPr>
              <a:t> 写一篇小日记，记录自己上周末都做了什么活动</a:t>
            </a:r>
            <a:r>
              <a:rPr lang="zh-CN" altLang="en-US" sz="2400" dirty="0" smtClean="0">
                <a:solidFill>
                  <a:srgbClr val="262626"/>
                </a:solidFill>
              </a:rPr>
              <a:t>，并注意一般过去式的运用。</a:t>
            </a:r>
            <a:endParaRPr lang="en-US" altLang="zh-CN" sz="2400" dirty="0" smtClean="0">
              <a:solidFill>
                <a:srgbClr val="262626"/>
              </a:solidFill>
            </a:endParaRPr>
          </a:p>
          <a:p>
            <a:pPr marL="85725" indent="0" eaLnBrk="1" hangingPunct="1">
              <a:lnSpc>
                <a:spcPts val="3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    </a:t>
            </a:r>
            <a:endParaRPr lang="zh-CN" altLang="zh-CN" sz="2400" dirty="0" smtClean="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  <p:sp>
        <p:nvSpPr>
          <p:cNvPr id="24" name="圆角矩形 23">
            <a:hlinkClick r:id="" action="ppaction://hlinkshowjump?jump=endshow"/>
          </p:cNvPr>
          <p:cNvSpPr/>
          <p:nvPr/>
        </p:nvSpPr>
        <p:spPr>
          <a:xfrm>
            <a:off x="6591846" y="6093296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kumimoji="1" lang="en-US" altLang="zh-CN" dirty="0">
                <a:latin typeface="Arial Black" panose="020B0A04020102020204" pitchFamily="34" charset="0"/>
                <a:ea typeface="黑体" panose="02010609060101010101" pitchFamily="49" charset="-122"/>
                <a:sym typeface="+mn-ea"/>
              </a:rPr>
              <a:t>close</a:t>
            </a:r>
            <a:endParaRPr kumimoji="1" lang="zh-CN" altLang="en-US" dirty="0">
              <a:latin typeface="Arial Black" panose="020B0A04020102020204" pitchFamily="34" charset="0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图片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617538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55650" y="1169988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…..…………….....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699" name="内容占位符 6"/>
          <p:cNvSpPr txBox="1">
            <a:spLocks noChangeArrowheads="1"/>
          </p:cNvSpPr>
          <p:nvPr/>
        </p:nvSpPr>
        <p:spPr bwMode="auto">
          <a:xfrm>
            <a:off x="323850" y="981075"/>
            <a:ext cx="3095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Look and say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9701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2022475"/>
            <a:ext cx="575945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55650" y="1169988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…..…………….....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747" name="内容占位符 6"/>
          <p:cNvSpPr txBox="1">
            <a:spLocks noChangeArrowheads="1"/>
          </p:cNvSpPr>
          <p:nvPr/>
        </p:nvSpPr>
        <p:spPr bwMode="auto">
          <a:xfrm>
            <a:off x="323850" y="981075"/>
            <a:ext cx="3095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Look and say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1749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25" y="1989138"/>
            <a:ext cx="5721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803650" y="5807075"/>
            <a:ext cx="15113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rainy</a:t>
            </a:r>
            <a:endParaRPr lang="zh-CN" altLang="en-US" sz="36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55650" y="1169988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…..…………….....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795" name="内容占位符 6"/>
          <p:cNvSpPr txBox="1">
            <a:spLocks noChangeArrowheads="1"/>
          </p:cNvSpPr>
          <p:nvPr/>
        </p:nvSpPr>
        <p:spPr bwMode="auto">
          <a:xfrm>
            <a:off x="323850" y="981075"/>
            <a:ext cx="3095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Look and say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779838" y="5791200"/>
            <a:ext cx="329723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sunny</a:t>
            </a:r>
            <a:endParaRPr lang="zh-CN" altLang="en-US" sz="36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3798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989138"/>
            <a:ext cx="575945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55650" y="1169988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…..…………….....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843" name="内容占位符 6"/>
          <p:cNvSpPr txBox="1">
            <a:spLocks noChangeArrowheads="1"/>
          </p:cNvSpPr>
          <p:nvPr/>
        </p:nvSpPr>
        <p:spPr bwMode="auto">
          <a:xfrm>
            <a:off x="323850" y="981075"/>
            <a:ext cx="3095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Look and say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584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054225"/>
            <a:ext cx="57594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&gt;&gt;Presentation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55650" y="1169988"/>
            <a:ext cx="48958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……..………..…....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891" name="内容占位符 6"/>
          <p:cNvSpPr txBox="1">
            <a:spLocks noChangeArrowheads="1"/>
          </p:cNvSpPr>
          <p:nvPr/>
        </p:nvSpPr>
        <p:spPr bwMode="auto">
          <a:xfrm>
            <a:off x="395288" y="912813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Look and say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5787" y="1918909"/>
            <a:ext cx="433722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638175" y="5062538"/>
            <a:ext cx="62658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Where are the children?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4138613" y="5456238"/>
            <a:ext cx="3814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They are in the park.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673100" y="5851525"/>
            <a:ext cx="7280275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are they doing in the park?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4103688" y="6249988"/>
            <a:ext cx="4392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They’re riding a bike.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39938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Look and say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5650" y="1177925"/>
            <a:ext cx="45545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…………..……….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825625"/>
            <a:ext cx="5112568" cy="3747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476375" y="5776913"/>
            <a:ext cx="65960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There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was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 parrot show in the park.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7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41986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Look and say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5650" y="1177925"/>
            <a:ext cx="45545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…………..……….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863725" y="5700713"/>
            <a:ext cx="65960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flew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kites high in the sky.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70088"/>
            <a:ext cx="4982249" cy="3547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全屏显示(4:3)</PresentationFormat>
  <Paragraphs>217</Paragraphs>
  <Slides>21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 Unicode MS</vt:lpstr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What a day!</vt:lpstr>
      <vt:lpstr>&gt;&gt;Warm-up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PowerPoint 演示文稿</vt:lpstr>
      <vt:lpstr>PowerPoint 演示文稿</vt:lpstr>
      <vt:lpstr>&gt;&gt;Presentation</vt:lpstr>
      <vt:lpstr>&gt;&gt;Practice</vt:lpstr>
      <vt:lpstr>&gt;&gt;Practice</vt:lpstr>
      <vt:lpstr>&gt;&gt;Practice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2011-05-04T08:34:00Z</dcterms:created>
  <dcterms:modified xsi:type="dcterms:W3CDTF">2023-01-17T01:58:03Z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9804F884CEA8438A84636F94C19383ED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