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76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6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00645-B0F6-4C9C-B7C3-00D61496FF5F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10A65A-D947-4A56-A0F9-8B650A31EB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CF386-AA6A-46F8-BD81-A8FB07FF3A4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CF386-AA6A-46F8-BD81-A8FB07FF3A47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CF386-AA6A-46F8-BD81-A8FB07FF3A47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CF386-AA6A-46F8-BD81-A8FB07FF3A47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CF386-AA6A-46F8-BD81-A8FB07FF3A47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CF386-AA6A-46F8-BD81-A8FB07FF3A47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CF386-AA6A-46F8-BD81-A8FB07FF3A47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CF386-AA6A-46F8-BD81-A8FB07FF3A4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CF386-AA6A-46F8-BD81-A8FB07FF3A4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CF386-AA6A-46F8-BD81-A8FB07FF3A47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CF386-AA6A-46F8-BD81-A8FB07FF3A47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CF386-AA6A-46F8-BD81-A8FB07FF3A47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CF386-AA6A-46F8-BD81-A8FB07FF3A4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CF386-AA6A-46F8-BD81-A8FB07FF3A47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CF386-AA6A-46F8-BD81-A8FB07FF3A47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1.png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tags" Target="../tags/tag98.xml"/><Relationship Id="rId3" Type="http://schemas.openxmlformats.org/officeDocument/2006/relationships/tags" Target="../tags/tag93.xml"/><Relationship Id="rId7" Type="http://schemas.openxmlformats.org/officeDocument/2006/relationships/tags" Target="../tags/tag97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95.xml"/><Relationship Id="rId10" Type="http://schemas.openxmlformats.org/officeDocument/2006/relationships/tags" Target="../tags/tag100.xml"/><Relationship Id="rId4" Type="http://schemas.openxmlformats.org/officeDocument/2006/relationships/tags" Target="../tags/tag94.xml"/><Relationship Id="rId9" Type="http://schemas.openxmlformats.org/officeDocument/2006/relationships/tags" Target="../tags/tag99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03.xml"/><Relationship Id="rId7" Type="http://schemas.openxmlformats.org/officeDocument/2006/relationships/tags" Target="../tags/tag107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5" Type="http://schemas.openxmlformats.org/officeDocument/2006/relationships/tags" Target="../tags/tag105.xml"/><Relationship Id="rId4" Type="http://schemas.openxmlformats.org/officeDocument/2006/relationships/tags" Target="../tags/tag104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115.xml"/><Relationship Id="rId13" Type="http://schemas.openxmlformats.org/officeDocument/2006/relationships/tags" Target="../tags/tag120.xml"/><Relationship Id="rId18" Type="http://schemas.openxmlformats.org/officeDocument/2006/relationships/tags" Target="../tags/tag125.xml"/><Relationship Id="rId3" Type="http://schemas.openxmlformats.org/officeDocument/2006/relationships/tags" Target="../tags/tag110.xml"/><Relationship Id="rId21" Type="http://schemas.openxmlformats.org/officeDocument/2006/relationships/slideMaster" Target="../slideMasters/slideMaster1.xml"/><Relationship Id="rId7" Type="http://schemas.openxmlformats.org/officeDocument/2006/relationships/tags" Target="../tags/tag114.xml"/><Relationship Id="rId12" Type="http://schemas.openxmlformats.org/officeDocument/2006/relationships/tags" Target="../tags/tag119.xml"/><Relationship Id="rId17" Type="http://schemas.openxmlformats.org/officeDocument/2006/relationships/tags" Target="../tags/tag124.xml"/><Relationship Id="rId2" Type="http://schemas.openxmlformats.org/officeDocument/2006/relationships/tags" Target="../tags/tag109.xml"/><Relationship Id="rId16" Type="http://schemas.openxmlformats.org/officeDocument/2006/relationships/tags" Target="../tags/tag123.xml"/><Relationship Id="rId20" Type="http://schemas.openxmlformats.org/officeDocument/2006/relationships/tags" Target="../tags/tag127.xml"/><Relationship Id="rId1" Type="http://schemas.openxmlformats.org/officeDocument/2006/relationships/tags" Target="../tags/tag108.xml"/><Relationship Id="rId6" Type="http://schemas.openxmlformats.org/officeDocument/2006/relationships/tags" Target="../tags/tag113.xml"/><Relationship Id="rId11" Type="http://schemas.openxmlformats.org/officeDocument/2006/relationships/tags" Target="../tags/tag118.xml"/><Relationship Id="rId5" Type="http://schemas.openxmlformats.org/officeDocument/2006/relationships/tags" Target="../tags/tag112.xml"/><Relationship Id="rId15" Type="http://schemas.openxmlformats.org/officeDocument/2006/relationships/tags" Target="../tags/tag122.xml"/><Relationship Id="rId10" Type="http://schemas.openxmlformats.org/officeDocument/2006/relationships/tags" Target="../tags/tag117.xml"/><Relationship Id="rId19" Type="http://schemas.openxmlformats.org/officeDocument/2006/relationships/tags" Target="../tags/tag126.xml"/><Relationship Id="rId4" Type="http://schemas.openxmlformats.org/officeDocument/2006/relationships/tags" Target="../tags/tag111.xml"/><Relationship Id="rId9" Type="http://schemas.openxmlformats.org/officeDocument/2006/relationships/tags" Target="../tags/tag116.xml"/><Relationship Id="rId14" Type="http://schemas.openxmlformats.org/officeDocument/2006/relationships/tags" Target="../tags/tag12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35.xml"/><Relationship Id="rId3" Type="http://schemas.openxmlformats.org/officeDocument/2006/relationships/tags" Target="../tags/tag130.xml"/><Relationship Id="rId7" Type="http://schemas.openxmlformats.org/officeDocument/2006/relationships/tags" Target="../tags/tag134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6" Type="http://schemas.openxmlformats.org/officeDocument/2006/relationships/tags" Target="../tags/tag133.xml"/><Relationship Id="rId11" Type="http://schemas.openxmlformats.org/officeDocument/2006/relationships/tags" Target="../tags/tag138.xml"/><Relationship Id="rId5" Type="http://schemas.openxmlformats.org/officeDocument/2006/relationships/tags" Target="../tags/tag132.xml"/><Relationship Id="rId10" Type="http://schemas.openxmlformats.org/officeDocument/2006/relationships/tags" Target="../tags/tag137.xml"/><Relationship Id="rId4" Type="http://schemas.openxmlformats.org/officeDocument/2006/relationships/tags" Target="../tags/tag131.xml"/><Relationship Id="rId9" Type="http://schemas.openxmlformats.org/officeDocument/2006/relationships/tags" Target="../tags/tag136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46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41.xml"/><Relationship Id="rId7" Type="http://schemas.openxmlformats.org/officeDocument/2006/relationships/tags" Target="../tags/tag145.xml"/><Relationship Id="rId12" Type="http://schemas.openxmlformats.org/officeDocument/2006/relationships/tags" Target="../tags/tag150.xml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6" Type="http://schemas.openxmlformats.org/officeDocument/2006/relationships/tags" Target="../tags/tag144.xml"/><Relationship Id="rId11" Type="http://schemas.openxmlformats.org/officeDocument/2006/relationships/tags" Target="../tags/tag149.xml"/><Relationship Id="rId5" Type="http://schemas.openxmlformats.org/officeDocument/2006/relationships/tags" Target="../tags/tag143.xml"/><Relationship Id="rId10" Type="http://schemas.openxmlformats.org/officeDocument/2006/relationships/tags" Target="../tags/tag148.xml"/><Relationship Id="rId4" Type="http://schemas.openxmlformats.org/officeDocument/2006/relationships/tags" Target="../tags/tag142.xml"/><Relationship Id="rId9" Type="http://schemas.openxmlformats.org/officeDocument/2006/relationships/tags" Target="../tags/tag147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58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53.xml"/><Relationship Id="rId7" Type="http://schemas.openxmlformats.org/officeDocument/2006/relationships/tags" Target="../tags/tag157.xml"/><Relationship Id="rId12" Type="http://schemas.openxmlformats.org/officeDocument/2006/relationships/tags" Target="../tags/tag162.xml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6" Type="http://schemas.openxmlformats.org/officeDocument/2006/relationships/tags" Target="../tags/tag156.xml"/><Relationship Id="rId11" Type="http://schemas.openxmlformats.org/officeDocument/2006/relationships/tags" Target="../tags/tag161.xml"/><Relationship Id="rId5" Type="http://schemas.openxmlformats.org/officeDocument/2006/relationships/tags" Target="../tags/tag155.xml"/><Relationship Id="rId10" Type="http://schemas.openxmlformats.org/officeDocument/2006/relationships/tags" Target="../tags/tag160.xml"/><Relationship Id="rId4" Type="http://schemas.openxmlformats.org/officeDocument/2006/relationships/tags" Target="../tags/tag154.xml"/><Relationship Id="rId9" Type="http://schemas.openxmlformats.org/officeDocument/2006/relationships/tags" Target="../tags/tag159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70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65.xml"/><Relationship Id="rId7" Type="http://schemas.openxmlformats.org/officeDocument/2006/relationships/tags" Target="../tags/tag169.xml"/><Relationship Id="rId12" Type="http://schemas.openxmlformats.org/officeDocument/2006/relationships/tags" Target="../tags/tag174.xml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6" Type="http://schemas.openxmlformats.org/officeDocument/2006/relationships/tags" Target="../tags/tag168.xml"/><Relationship Id="rId11" Type="http://schemas.openxmlformats.org/officeDocument/2006/relationships/tags" Target="../tags/tag173.xml"/><Relationship Id="rId5" Type="http://schemas.openxmlformats.org/officeDocument/2006/relationships/tags" Target="../tags/tag167.xml"/><Relationship Id="rId10" Type="http://schemas.openxmlformats.org/officeDocument/2006/relationships/tags" Target="../tags/tag172.xml"/><Relationship Id="rId4" Type="http://schemas.openxmlformats.org/officeDocument/2006/relationships/tags" Target="../tags/tag166.xml"/><Relationship Id="rId9" Type="http://schemas.openxmlformats.org/officeDocument/2006/relationships/tags" Target="../tags/tag17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82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77.xml"/><Relationship Id="rId7" Type="http://schemas.openxmlformats.org/officeDocument/2006/relationships/tags" Target="../tags/tag181.xml"/><Relationship Id="rId12" Type="http://schemas.openxmlformats.org/officeDocument/2006/relationships/tags" Target="../tags/tag186.xml"/><Relationship Id="rId2" Type="http://schemas.openxmlformats.org/officeDocument/2006/relationships/tags" Target="../tags/tag176.xml"/><Relationship Id="rId1" Type="http://schemas.openxmlformats.org/officeDocument/2006/relationships/tags" Target="../tags/tag175.xml"/><Relationship Id="rId6" Type="http://schemas.openxmlformats.org/officeDocument/2006/relationships/tags" Target="../tags/tag180.xml"/><Relationship Id="rId11" Type="http://schemas.openxmlformats.org/officeDocument/2006/relationships/tags" Target="../tags/tag185.xml"/><Relationship Id="rId5" Type="http://schemas.openxmlformats.org/officeDocument/2006/relationships/tags" Target="../tags/tag179.xml"/><Relationship Id="rId10" Type="http://schemas.openxmlformats.org/officeDocument/2006/relationships/tags" Target="../tags/tag184.xml"/><Relationship Id="rId4" Type="http://schemas.openxmlformats.org/officeDocument/2006/relationships/tags" Target="../tags/tag178.xml"/><Relationship Id="rId9" Type="http://schemas.openxmlformats.org/officeDocument/2006/relationships/tags" Target="../tags/tag183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94.xml"/><Relationship Id="rId3" Type="http://schemas.openxmlformats.org/officeDocument/2006/relationships/tags" Target="../tags/tag189.xml"/><Relationship Id="rId7" Type="http://schemas.openxmlformats.org/officeDocument/2006/relationships/tags" Target="../tags/tag193.xml"/><Relationship Id="rId2" Type="http://schemas.openxmlformats.org/officeDocument/2006/relationships/tags" Target="../tags/tag188.xml"/><Relationship Id="rId1" Type="http://schemas.openxmlformats.org/officeDocument/2006/relationships/tags" Target="../tags/tag187.xml"/><Relationship Id="rId6" Type="http://schemas.openxmlformats.org/officeDocument/2006/relationships/tags" Target="../tags/tag192.xml"/><Relationship Id="rId5" Type="http://schemas.openxmlformats.org/officeDocument/2006/relationships/tags" Target="../tags/tag19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90.xml"/><Relationship Id="rId9" Type="http://schemas.openxmlformats.org/officeDocument/2006/relationships/tags" Target="../tags/tag19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4.xml"/><Relationship Id="rId10" Type="http://schemas.openxmlformats.org/officeDocument/2006/relationships/tags" Target="../tags/tag19.xml"/><Relationship Id="rId4" Type="http://schemas.openxmlformats.org/officeDocument/2006/relationships/tags" Target="../tags/tag13.xml"/><Relationship Id="rId9" Type="http://schemas.openxmlformats.org/officeDocument/2006/relationships/tags" Target="../tags/tag18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9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tags" Target="../tags/tag38.xml"/><Relationship Id="rId5" Type="http://schemas.openxmlformats.org/officeDocument/2006/relationships/tags" Target="../tags/tag32.xml"/><Relationship Id="rId10" Type="http://schemas.openxmlformats.org/officeDocument/2006/relationships/tags" Target="../tags/tag37.xml"/><Relationship Id="rId4" Type="http://schemas.openxmlformats.org/officeDocument/2006/relationships/tags" Target="../tags/tag31.xml"/><Relationship Id="rId9" Type="http://schemas.openxmlformats.org/officeDocument/2006/relationships/tags" Target="../tags/tag3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13" Type="http://schemas.openxmlformats.org/officeDocument/2006/relationships/tags" Target="../tags/tag51.xml"/><Relationship Id="rId3" Type="http://schemas.openxmlformats.org/officeDocument/2006/relationships/tags" Target="../tags/tag41.xml"/><Relationship Id="rId7" Type="http://schemas.openxmlformats.org/officeDocument/2006/relationships/tags" Target="../tags/tag45.xml"/><Relationship Id="rId12" Type="http://schemas.openxmlformats.org/officeDocument/2006/relationships/tags" Target="../tags/tag50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tags" Target="../tags/tag49.xml"/><Relationship Id="rId5" Type="http://schemas.openxmlformats.org/officeDocument/2006/relationships/tags" Target="../tags/tag43.xml"/><Relationship Id="rId10" Type="http://schemas.openxmlformats.org/officeDocument/2006/relationships/tags" Target="../tags/tag48.xml"/><Relationship Id="rId4" Type="http://schemas.openxmlformats.org/officeDocument/2006/relationships/tags" Target="../tags/tag42.xml"/><Relationship Id="rId9" Type="http://schemas.openxmlformats.org/officeDocument/2006/relationships/tags" Target="../tags/tag47.xml"/><Relationship Id="rId1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3" Type="http://schemas.openxmlformats.org/officeDocument/2006/relationships/tags" Target="../tags/tag54.xml"/><Relationship Id="rId7" Type="http://schemas.openxmlformats.org/officeDocument/2006/relationships/tags" Target="../tags/tag58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5.xml"/><Relationship Id="rId9" Type="http://schemas.openxmlformats.org/officeDocument/2006/relationships/tags" Target="../tags/tag60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tags" Target="../tags/tag68.xml"/><Relationship Id="rId3" Type="http://schemas.openxmlformats.org/officeDocument/2006/relationships/tags" Target="../tags/tag63.xml"/><Relationship Id="rId7" Type="http://schemas.openxmlformats.org/officeDocument/2006/relationships/tags" Target="../tags/tag67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9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76.xml"/><Relationship Id="rId3" Type="http://schemas.openxmlformats.org/officeDocument/2006/relationships/tags" Target="../tags/tag71.xml"/><Relationship Id="rId7" Type="http://schemas.openxmlformats.org/officeDocument/2006/relationships/tags" Target="../tags/tag75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tags" Target="../tags/tag74.xml"/><Relationship Id="rId11" Type="http://schemas.openxmlformats.org/officeDocument/2006/relationships/tags" Target="../tags/tag79.xml"/><Relationship Id="rId5" Type="http://schemas.openxmlformats.org/officeDocument/2006/relationships/tags" Target="../tags/tag73.xml"/><Relationship Id="rId10" Type="http://schemas.openxmlformats.org/officeDocument/2006/relationships/tags" Target="../tags/tag78.xml"/><Relationship Id="rId4" Type="http://schemas.openxmlformats.org/officeDocument/2006/relationships/tags" Target="../tags/tag72.xml"/><Relationship Id="rId9" Type="http://schemas.openxmlformats.org/officeDocument/2006/relationships/tags" Target="../tags/tag77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87.xml"/><Relationship Id="rId3" Type="http://schemas.openxmlformats.org/officeDocument/2006/relationships/tags" Target="../tags/tag82.xml"/><Relationship Id="rId7" Type="http://schemas.openxmlformats.org/officeDocument/2006/relationships/tags" Target="../tags/tag86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11" Type="http://schemas.openxmlformats.org/officeDocument/2006/relationships/tags" Target="../tags/tag90.xml"/><Relationship Id="rId5" Type="http://schemas.openxmlformats.org/officeDocument/2006/relationships/tags" Target="../tags/tag84.xml"/><Relationship Id="rId10" Type="http://schemas.openxmlformats.org/officeDocument/2006/relationships/tags" Target="../tags/tag89.xml"/><Relationship Id="rId4" Type="http://schemas.openxmlformats.org/officeDocument/2006/relationships/tags" Target="../tags/tag83.xml"/><Relationship Id="rId9" Type="http://schemas.openxmlformats.org/officeDocument/2006/relationships/tags" Target="../tags/tag8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checke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1"/>
            <a:ext cx="9144000" cy="5154385"/>
            <a:chOff x="0" y="0"/>
            <a:chExt cx="12192000" cy="6872513"/>
          </a:xfrm>
        </p:grpSpPr>
        <p:sp>
          <p:nvSpPr>
            <p:cNvPr id="13" name="矩形 12"/>
            <p:cNvSpPr/>
            <p:nvPr userDrawn="1">
              <p:custDataLst>
                <p:tags r:id="rId6"/>
              </p:custDataLst>
            </p:nvPr>
          </p:nvSpPr>
          <p:spPr>
            <a:xfrm>
              <a:off x="292800" y="304200"/>
              <a:ext cx="11606400" cy="6249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4" name="组合 13"/>
            <p:cNvGrpSpPr/>
            <p:nvPr userDrawn="1"/>
          </p:nvGrpSpPr>
          <p:grpSpPr>
            <a:xfrm>
              <a:off x="0" y="0"/>
              <a:ext cx="12192000" cy="6872513"/>
              <a:chOff x="0" y="0"/>
              <a:chExt cx="12192000" cy="6872513"/>
            </a:xfrm>
          </p:grpSpPr>
          <p:grpSp>
            <p:nvGrpSpPr>
              <p:cNvPr id="15" name="组合 14"/>
              <p:cNvGrpSpPr/>
              <p:nvPr userDrawn="1"/>
            </p:nvGrpSpPr>
            <p:grpSpPr>
              <a:xfrm>
                <a:off x="6604000" y="6128173"/>
                <a:ext cx="5588000" cy="744340"/>
                <a:chOff x="6604000" y="6128173"/>
                <a:chExt cx="5588000" cy="744340"/>
              </a:xfrm>
            </p:grpSpPr>
            <p:sp>
              <p:nvSpPr>
                <p:cNvPr id="19" name="直角三角形 18"/>
                <p:cNvSpPr/>
                <p:nvPr userDrawn="1">
                  <p:custDataLst>
                    <p:tags r:id="rId9"/>
                  </p:custDataLst>
                </p:nvPr>
              </p:nvSpPr>
              <p:spPr bwMode="auto">
                <a:xfrm rot="10800000" flipV="1">
                  <a:off x="6604000" y="6128173"/>
                  <a:ext cx="5588000" cy="744339"/>
                </a:xfrm>
                <a:prstGeom prst="rtTriangl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anchor="ctr">
                  <a:normAutofit fontScale="37500" lnSpcReduction="20000"/>
                </a:bodyPr>
                <a:lstStyle/>
                <a:p>
                  <a:pPr marL="0" marR="0" lvl="0" indent="0" algn="ctr" defTabSz="913765" rtl="0" eaLnBrk="1" latinLnBrk="0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黑体" panose="02010609060101010101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" name="直角三角形 19"/>
                <p:cNvSpPr/>
                <p:nvPr userDrawn="1">
                  <p:custDataLst>
                    <p:tags r:id="rId10"/>
                  </p:custDataLst>
                </p:nvPr>
              </p:nvSpPr>
              <p:spPr bwMode="auto">
                <a:xfrm rot="10800000" flipV="1">
                  <a:off x="7171592" y="6276993"/>
                  <a:ext cx="5020408" cy="595520"/>
                </a:xfrm>
                <a:prstGeom prst="rtTriangl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anchor="ctr">
                  <a:normAutofit fontScale="25000" lnSpcReduction="20000"/>
                </a:bodyPr>
                <a:lstStyle/>
                <a:p>
                  <a:pPr marL="0" marR="0" lvl="0" indent="0" algn="ctr" defTabSz="913765" rtl="0" eaLnBrk="1" latinLnBrk="0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黑体" panose="02010609060101010101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6" name="组合 15"/>
              <p:cNvGrpSpPr/>
              <p:nvPr userDrawn="1"/>
            </p:nvGrpSpPr>
            <p:grpSpPr>
              <a:xfrm rot="10800000">
                <a:off x="0" y="0"/>
                <a:ext cx="5588000" cy="744340"/>
                <a:chOff x="6604000" y="6128173"/>
                <a:chExt cx="5588000" cy="744340"/>
              </a:xfrm>
            </p:grpSpPr>
            <p:sp>
              <p:nvSpPr>
                <p:cNvPr id="17" name="直角三角形 16"/>
                <p:cNvSpPr/>
                <p:nvPr userDrawn="1">
                  <p:custDataLst>
                    <p:tags r:id="rId7"/>
                  </p:custDataLst>
                </p:nvPr>
              </p:nvSpPr>
              <p:spPr bwMode="auto">
                <a:xfrm rot="10800000" flipV="1">
                  <a:off x="6604000" y="6128173"/>
                  <a:ext cx="5588000" cy="744339"/>
                </a:xfrm>
                <a:prstGeom prst="rtTriangl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anchor="ctr">
                  <a:normAutofit fontScale="37500" lnSpcReduction="20000"/>
                </a:bodyPr>
                <a:lstStyle/>
                <a:p>
                  <a:pPr marL="0" marR="0" lvl="0" indent="0" algn="ctr" defTabSz="913765" rtl="0" eaLnBrk="1" latinLnBrk="0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黑体" panose="02010609060101010101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" name="直角三角形 17"/>
                <p:cNvSpPr/>
                <p:nvPr userDrawn="1">
                  <p:custDataLst>
                    <p:tags r:id="rId8"/>
                  </p:custDataLst>
                </p:nvPr>
              </p:nvSpPr>
              <p:spPr bwMode="auto">
                <a:xfrm rot="10800000" flipV="1">
                  <a:off x="7171592" y="6276993"/>
                  <a:ext cx="5020408" cy="595520"/>
                </a:xfrm>
                <a:prstGeom prst="rtTriangl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anchor="ctr">
                  <a:normAutofit fontScale="25000" lnSpcReduction="20000"/>
                </a:bodyPr>
                <a:lstStyle/>
                <a:p>
                  <a:pPr marL="0" marR="0" lvl="0" indent="0" algn="ctr" defTabSz="913765" rtl="0" eaLnBrk="1" latinLnBrk="0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黑体" panose="02010609060101010101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382"/>
            <a:ext cx="8139178" cy="4041680"/>
          </a:xfrm>
        </p:spPr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</p:spTree>
  </p:cSld>
  <p:clrMapOvr>
    <a:masterClrMapping/>
  </p:clrMapOvr>
  <p:transition>
    <p:checke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5" descr="e7d195523061f1c09e9d68d7cf438b91ef959ecb14fc25d26BBA7F7DBC18E55DFF4014AF651F0BF2569D4B6C1DA7F1A4683A481403BD872FC687266AD13265C1DE7C373772FD8728ABDD69ADD03BFF5BE2862BC891DBB79E3C9979A23521FCF1A67160B2B6B6CD16CBA7B1784A25B5F129F70D6FCD32ADE0EAAA810CE8415E9AF4DC535103F22B3E79E22A953605F539"/>
          <p:cNvSpPr/>
          <p:nvPr>
            <p:custDataLst>
              <p:tags r:id="rId1"/>
            </p:custDataLst>
          </p:nvPr>
        </p:nvSpPr>
        <p:spPr>
          <a:xfrm>
            <a:off x="1130801" y="0"/>
            <a:ext cx="6845862" cy="5143500"/>
          </a:xfrm>
          <a:custGeom>
            <a:avLst/>
            <a:gdLst>
              <a:gd name="connsiteX0" fmla="*/ 3637520 w 9127816"/>
              <a:gd name="connsiteY0" fmla="*/ 0 h 6858000"/>
              <a:gd name="connsiteX1" fmla="*/ 5490296 w 9127816"/>
              <a:gd name="connsiteY1" fmla="*/ 0 h 6858000"/>
              <a:gd name="connsiteX2" fmla="*/ 9127816 w 9127816"/>
              <a:gd name="connsiteY2" fmla="*/ 3637520 h 6858000"/>
              <a:gd name="connsiteX3" fmla="*/ 5907336 w 9127816"/>
              <a:gd name="connsiteY3" fmla="*/ 6858000 h 6858000"/>
              <a:gd name="connsiteX4" fmla="*/ 3220480 w 9127816"/>
              <a:gd name="connsiteY4" fmla="*/ 6858000 h 6858000"/>
              <a:gd name="connsiteX5" fmla="*/ 0 w 9127816"/>
              <a:gd name="connsiteY5" fmla="*/ 363752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27816" h="6858000">
                <a:moveTo>
                  <a:pt x="3637520" y="0"/>
                </a:moveTo>
                <a:lnTo>
                  <a:pt x="5490296" y="0"/>
                </a:lnTo>
                <a:lnTo>
                  <a:pt x="9127816" y="3637520"/>
                </a:lnTo>
                <a:lnTo>
                  <a:pt x="5907336" y="6858000"/>
                </a:lnTo>
                <a:lnTo>
                  <a:pt x="3220480" y="6858000"/>
                </a:lnTo>
                <a:lnTo>
                  <a:pt x="0" y="36375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7" name="标题 1" hidden="1"/>
          <p:cNvSpPr txBox="1"/>
          <p:nvPr>
            <p:custDataLst>
              <p:tags r:id="rId2"/>
            </p:custDataLst>
          </p:nvPr>
        </p:nvSpPr>
        <p:spPr>
          <a:xfrm>
            <a:off x="2686050" y="1946911"/>
            <a:ext cx="3771900" cy="990220"/>
          </a:xfrm>
          <a:prstGeom prst="rect">
            <a:avLst/>
          </a:prstGeom>
          <a:solidFill>
            <a:schemeClr val="accent6"/>
          </a:solidFill>
        </p:spPr>
        <p:txBody>
          <a:bodyPr vert="horz" lIns="90000" tIns="46800" rIns="90000" bIns="4680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8" name="文本占位符 11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2686050" y="2965633"/>
            <a:ext cx="3771900" cy="59705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30000"/>
              </a:lnSpc>
              <a:buNone/>
              <a:defRPr sz="2400" spc="0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单击此处编辑副标题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2686051" y="1805940"/>
            <a:ext cx="3771901" cy="1104287"/>
          </a:xfrm>
        </p:spPr>
        <p:txBody>
          <a:bodyPr vert="horz" lIns="90000" tIns="46800" rIns="90000" bIns="4680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30000"/>
              </a:lnSpc>
              <a:buNone/>
              <a:defRPr kumimoji="0" lang="zh-CN" altLang="en-US" sz="7200" b="1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</a:p>
        </p:txBody>
      </p:sp>
    </p:spTree>
  </p:cSld>
  <p:clrMapOvr>
    <a:masterClrMapping/>
  </p:clrMapOvr>
  <p:transition>
    <p:checke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>
            <p:custDataLst>
              <p:tags r:id="rId1"/>
            </p:custDataLst>
          </p:nvPr>
        </p:nvGrpSpPr>
        <p:grpSpPr>
          <a:xfrm>
            <a:off x="0" y="1"/>
            <a:ext cx="9144000" cy="5154385"/>
            <a:chOff x="0" y="0"/>
            <a:chExt cx="12192000" cy="6872513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6604000" y="6128173"/>
              <a:ext cx="5588000" cy="744340"/>
              <a:chOff x="6604000" y="6128173"/>
              <a:chExt cx="5588000" cy="744340"/>
            </a:xfrm>
          </p:grpSpPr>
          <p:sp>
            <p:nvSpPr>
              <p:cNvPr id="24" name="直角三角形 23"/>
              <p:cNvSpPr/>
              <p:nvPr userDrawn="1">
                <p:custDataLst>
                  <p:tags r:id="rId19"/>
                </p:custDataLst>
              </p:nvPr>
            </p:nvSpPr>
            <p:spPr bwMode="auto">
              <a:xfrm rot="10800000" flipV="1">
                <a:off x="6604000" y="6128173"/>
                <a:ext cx="5588000" cy="744339"/>
              </a:xfrm>
              <a:prstGeom prst="rtTriangl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>
                <a:normAutofit fontScale="37500" lnSpcReduction="20000"/>
              </a:bodyPr>
              <a:lstStyle/>
              <a:p>
                <a:pPr marL="0" marR="0" lvl="0" indent="0" algn="ctr" defTabSz="913765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25" name="直角三角形 24"/>
              <p:cNvSpPr/>
              <p:nvPr userDrawn="1">
                <p:custDataLst>
                  <p:tags r:id="rId20"/>
                </p:custDataLst>
              </p:nvPr>
            </p:nvSpPr>
            <p:spPr bwMode="auto">
              <a:xfrm rot="10800000" flipV="1">
                <a:off x="7171592" y="6276993"/>
                <a:ext cx="5020408" cy="59552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>
                <a:normAutofit fontScale="25000" lnSpcReduction="20000"/>
              </a:bodyPr>
              <a:lstStyle/>
              <a:p>
                <a:pPr marL="0" marR="0" lvl="0" indent="0" algn="ctr" defTabSz="913765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" name="组合 20"/>
            <p:cNvGrpSpPr/>
            <p:nvPr userDrawn="1"/>
          </p:nvGrpSpPr>
          <p:grpSpPr>
            <a:xfrm rot="10800000">
              <a:off x="0" y="0"/>
              <a:ext cx="5588000" cy="744340"/>
              <a:chOff x="6604000" y="6128173"/>
              <a:chExt cx="5588000" cy="744340"/>
            </a:xfrm>
          </p:grpSpPr>
          <p:sp>
            <p:nvSpPr>
              <p:cNvPr id="22" name="直角三角形 21"/>
              <p:cNvSpPr/>
              <p:nvPr userDrawn="1">
                <p:custDataLst>
                  <p:tags r:id="rId17"/>
                </p:custDataLst>
              </p:nvPr>
            </p:nvSpPr>
            <p:spPr bwMode="auto">
              <a:xfrm rot="10800000" flipV="1">
                <a:off x="6604000" y="6128173"/>
                <a:ext cx="5588000" cy="744339"/>
              </a:xfrm>
              <a:prstGeom prst="rtTriangl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>
                <a:normAutofit fontScale="37500" lnSpcReduction="20000"/>
              </a:bodyPr>
              <a:lstStyle/>
              <a:p>
                <a:pPr marL="0" marR="0" lvl="0" indent="0" algn="ctr" defTabSz="913765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23" name="直角三角形 22"/>
              <p:cNvSpPr/>
              <p:nvPr userDrawn="1">
                <p:custDataLst>
                  <p:tags r:id="rId18"/>
                </p:custDataLst>
              </p:nvPr>
            </p:nvSpPr>
            <p:spPr bwMode="auto">
              <a:xfrm rot="10800000" flipV="1">
                <a:off x="7171592" y="6276993"/>
                <a:ext cx="5020408" cy="59552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>
                <a:normAutofit fontScale="25000" lnSpcReduction="20000"/>
              </a:bodyPr>
              <a:lstStyle/>
              <a:p>
                <a:pPr marL="0" marR="0" lvl="0" indent="0" algn="ctr" defTabSz="913765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6" name="组合 15"/>
          <p:cNvGrpSpPr/>
          <p:nvPr>
            <p:custDataLst>
              <p:tags r:id="rId2"/>
            </p:custDataLst>
          </p:nvPr>
        </p:nvGrpSpPr>
        <p:grpSpPr>
          <a:xfrm>
            <a:off x="8553927" y="4520565"/>
            <a:ext cx="512445" cy="541973"/>
            <a:chOff x="17863" y="9419"/>
            <a:chExt cx="1076" cy="1138"/>
          </a:xfrm>
        </p:grpSpPr>
        <p:sp>
          <p:nvSpPr>
            <p:cNvPr id="6" name="椭圆 5"/>
            <p:cNvSpPr/>
            <p:nvPr userDrawn="1">
              <p:custDataLst>
                <p:tags r:id="rId7"/>
              </p:custDataLst>
            </p:nvPr>
          </p:nvSpPr>
          <p:spPr>
            <a:xfrm flipH="1">
              <a:off x="17863" y="10395"/>
              <a:ext cx="162" cy="16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椭圆 6"/>
            <p:cNvSpPr/>
            <p:nvPr userDrawn="1">
              <p:custDataLst>
                <p:tags r:id="rId8"/>
              </p:custDataLst>
            </p:nvPr>
          </p:nvSpPr>
          <p:spPr>
            <a:xfrm flipH="1">
              <a:off x="18168" y="10395"/>
              <a:ext cx="162" cy="16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椭圆 7"/>
            <p:cNvSpPr/>
            <p:nvPr userDrawn="1">
              <p:custDataLst>
                <p:tags r:id="rId9"/>
              </p:custDataLst>
            </p:nvPr>
          </p:nvSpPr>
          <p:spPr>
            <a:xfrm flipH="1">
              <a:off x="18168" y="10101"/>
              <a:ext cx="162" cy="16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椭圆 8"/>
            <p:cNvSpPr/>
            <p:nvPr userDrawn="1">
              <p:custDataLst>
                <p:tags r:id="rId10"/>
              </p:custDataLst>
            </p:nvPr>
          </p:nvSpPr>
          <p:spPr>
            <a:xfrm flipH="1">
              <a:off x="18472" y="10390"/>
              <a:ext cx="162" cy="16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" name="椭圆 9"/>
            <p:cNvSpPr/>
            <p:nvPr userDrawn="1">
              <p:custDataLst>
                <p:tags r:id="rId11"/>
              </p:custDataLst>
            </p:nvPr>
          </p:nvSpPr>
          <p:spPr>
            <a:xfrm flipH="1">
              <a:off x="18472" y="10095"/>
              <a:ext cx="162" cy="16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" name="椭圆 10"/>
            <p:cNvSpPr/>
            <p:nvPr userDrawn="1">
              <p:custDataLst>
                <p:tags r:id="rId12"/>
              </p:custDataLst>
            </p:nvPr>
          </p:nvSpPr>
          <p:spPr>
            <a:xfrm flipH="1">
              <a:off x="18472" y="9770"/>
              <a:ext cx="162" cy="16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" name="椭圆 11"/>
            <p:cNvSpPr/>
            <p:nvPr userDrawn="1">
              <p:custDataLst>
                <p:tags r:id="rId13"/>
              </p:custDataLst>
            </p:nvPr>
          </p:nvSpPr>
          <p:spPr>
            <a:xfrm flipH="1">
              <a:off x="18777" y="10390"/>
              <a:ext cx="162" cy="16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" name="椭圆 12"/>
            <p:cNvSpPr/>
            <p:nvPr userDrawn="1">
              <p:custDataLst>
                <p:tags r:id="rId14"/>
              </p:custDataLst>
            </p:nvPr>
          </p:nvSpPr>
          <p:spPr>
            <a:xfrm flipH="1">
              <a:off x="18777" y="10095"/>
              <a:ext cx="162" cy="16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4" name="椭圆 13"/>
            <p:cNvSpPr/>
            <p:nvPr userDrawn="1">
              <p:custDataLst>
                <p:tags r:id="rId15"/>
              </p:custDataLst>
            </p:nvPr>
          </p:nvSpPr>
          <p:spPr>
            <a:xfrm flipH="1">
              <a:off x="18777" y="9770"/>
              <a:ext cx="162" cy="16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5" name="椭圆 14"/>
            <p:cNvSpPr/>
            <p:nvPr userDrawn="1">
              <p:custDataLst>
                <p:tags r:id="rId16"/>
              </p:custDataLst>
            </p:nvPr>
          </p:nvSpPr>
          <p:spPr>
            <a:xfrm flipH="1">
              <a:off x="18777" y="9419"/>
              <a:ext cx="162" cy="16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>
    <p:checke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>
            <p:custDataLst>
              <p:tags r:id="rId1"/>
            </p:custDataLst>
          </p:nvPr>
        </p:nvGrpSpPr>
        <p:grpSpPr>
          <a:xfrm>
            <a:off x="0" y="1"/>
            <a:ext cx="9144000" cy="5154385"/>
            <a:chOff x="0" y="0"/>
            <a:chExt cx="12192000" cy="6872513"/>
          </a:xfrm>
        </p:grpSpPr>
        <p:sp>
          <p:nvSpPr>
            <p:cNvPr id="8" name="矩形 7"/>
            <p:cNvSpPr/>
            <p:nvPr userDrawn="1">
              <p:custDataLst>
                <p:tags r:id="rId7"/>
              </p:custDataLst>
            </p:nvPr>
          </p:nvSpPr>
          <p:spPr>
            <a:xfrm>
              <a:off x="292800" y="304200"/>
              <a:ext cx="11606400" cy="6249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10" name="组合 9"/>
            <p:cNvGrpSpPr/>
            <p:nvPr userDrawn="1"/>
          </p:nvGrpSpPr>
          <p:grpSpPr>
            <a:xfrm>
              <a:off x="0" y="0"/>
              <a:ext cx="12192000" cy="6872513"/>
              <a:chOff x="0" y="0"/>
              <a:chExt cx="12192000" cy="6872513"/>
            </a:xfrm>
          </p:grpSpPr>
          <p:grpSp>
            <p:nvGrpSpPr>
              <p:cNvPr id="11" name="组合 10"/>
              <p:cNvGrpSpPr/>
              <p:nvPr userDrawn="1"/>
            </p:nvGrpSpPr>
            <p:grpSpPr>
              <a:xfrm>
                <a:off x="6604000" y="6128173"/>
                <a:ext cx="5588000" cy="744340"/>
                <a:chOff x="6604000" y="6128173"/>
                <a:chExt cx="5588000" cy="744340"/>
              </a:xfrm>
            </p:grpSpPr>
            <p:sp>
              <p:nvSpPr>
                <p:cNvPr id="15" name="直角三角形 14"/>
                <p:cNvSpPr/>
                <p:nvPr userDrawn="1">
                  <p:custDataLst>
                    <p:tags r:id="rId10"/>
                  </p:custDataLst>
                </p:nvPr>
              </p:nvSpPr>
              <p:spPr bwMode="auto">
                <a:xfrm rot="10800000" flipV="1">
                  <a:off x="6604000" y="6128173"/>
                  <a:ext cx="5588000" cy="744339"/>
                </a:xfrm>
                <a:prstGeom prst="rtTriangl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anchor="ctr">
                  <a:normAutofit fontScale="37500" lnSpcReduction="20000"/>
                </a:bodyPr>
                <a:lstStyle/>
                <a:p>
                  <a:pPr marL="0" marR="0" lvl="0" indent="0" algn="ctr" defTabSz="913765" rtl="0" eaLnBrk="1" latinLnBrk="0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" name="直角三角形 15"/>
                <p:cNvSpPr/>
                <p:nvPr userDrawn="1">
                  <p:custDataLst>
                    <p:tags r:id="rId11"/>
                  </p:custDataLst>
                </p:nvPr>
              </p:nvSpPr>
              <p:spPr bwMode="auto">
                <a:xfrm rot="10800000" flipV="1">
                  <a:off x="7171592" y="6276993"/>
                  <a:ext cx="5020408" cy="595520"/>
                </a:xfrm>
                <a:prstGeom prst="rtTriangl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anchor="ctr">
                  <a:normAutofit fontScale="25000" lnSpcReduction="20000"/>
                </a:bodyPr>
                <a:lstStyle/>
                <a:p>
                  <a:pPr marL="0" marR="0" lvl="0" indent="0" algn="ctr" defTabSz="913765" rtl="0" eaLnBrk="1" latinLnBrk="0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2" name="组合 11"/>
              <p:cNvGrpSpPr/>
              <p:nvPr userDrawn="1"/>
            </p:nvGrpSpPr>
            <p:grpSpPr>
              <a:xfrm rot="10800000">
                <a:off x="0" y="0"/>
                <a:ext cx="5588000" cy="744340"/>
                <a:chOff x="6604000" y="6128173"/>
                <a:chExt cx="5588000" cy="744340"/>
              </a:xfrm>
            </p:grpSpPr>
            <p:sp>
              <p:nvSpPr>
                <p:cNvPr id="13" name="直角三角形 12"/>
                <p:cNvSpPr/>
                <p:nvPr userDrawn="1">
                  <p:custDataLst>
                    <p:tags r:id="rId8"/>
                  </p:custDataLst>
                </p:nvPr>
              </p:nvSpPr>
              <p:spPr bwMode="auto">
                <a:xfrm rot="10800000" flipV="1">
                  <a:off x="6604000" y="6128173"/>
                  <a:ext cx="5588000" cy="744339"/>
                </a:xfrm>
                <a:prstGeom prst="rtTriangl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anchor="ctr">
                  <a:normAutofit fontScale="37500" lnSpcReduction="20000"/>
                </a:bodyPr>
                <a:lstStyle/>
                <a:p>
                  <a:pPr marL="0" marR="0" lvl="0" indent="0" algn="ctr" defTabSz="913765" rtl="0" eaLnBrk="1" latinLnBrk="0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" name="直角三角形 13"/>
                <p:cNvSpPr/>
                <p:nvPr userDrawn="1">
                  <p:custDataLst>
                    <p:tags r:id="rId9"/>
                  </p:custDataLst>
                </p:nvPr>
              </p:nvSpPr>
              <p:spPr bwMode="auto">
                <a:xfrm rot="10800000" flipV="1">
                  <a:off x="7171592" y="6276993"/>
                  <a:ext cx="5020408" cy="595520"/>
                </a:xfrm>
                <a:prstGeom prst="rtTriangl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anchor="ctr">
                  <a:normAutofit fontScale="25000" lnSpcReduction="20000"/>
                </a:bodyPr>
                <a:lstStyle/>
                <a:p>
                  <a:pPr marL="0" marR="0" lvl="0" indent="0" algn="ctr" defTabSz="913765" rtl="0" eaLnBrk="1" latinLnBrk="0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961200" y="936900"/>
            <a:ext cx="7219800" cy="542700"/>
          </a:xfrm>
        </p:spPr>
        <p:txBody>
          <a:bodyPr anchor="ctr"/>
          <a:lstStyle>
            <a:lvl1pPr>
              <a:defRPr sz="3200" baseline="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3"/>
            </p:custDataLst>
          </p:nvPr>
        </p:nvSpPr>
        <p:spPr>
          <a:xfrm>
            <a:off x="960835" y="1622700"/>
            <a:ext cx="7219950" cy="2583900"/>
          </a:xfrm>
        </p:spPr>
        <p:txBody>
          <a:bodyPr/>
          <a:lstStyle>
            <a:lvl1pPr>
              <a:defRPr baseline="0"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baseline="0"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>
    <p:checke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1" y="1"/>
            <a:ext cx="3617595" cy="5149691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0" y="1"/>
            <a:ext cx="9144000" cy="5154385"/>
            <a:chOff x="0" y="0"/>
            <a:chExt cx="12192000" cy="6872513"/>
          </a:xfrm>
        </p:grpSpPr>
        <p:grpSp>
          <p:nvGrpSpPr>
            <p:cNvPr id="11" name="组合 10"/>
            <p:cNvGrpSpPr/>
            <p:nvPr userDrawn="1"/>
          </p:nvGrpSpPr>
          <p:grpSpPr>
            <a:xfrm>
              <a:off x="6604000" y="6128173"/>
              <a:ext cx="5588000" cy="744340"/>
              <a:chOff x="6604000" y="6128173"/>
              <a:chExt cx="5588000" cy="744340"/>
            </a:xfrm>
          </p:grpSpPr>
          <p:sp>
            <p:nvSpPr>
              <p:cNvPr id="15" name="直角三角形 14"/>
              <p:cNvSpPr/>
              <p:nvPr userDrawn="1">
                <p:custDataLst>
                  <p:tags r:id="rId11"/>
                </p:custDataLst>
              </p:nvPr>
            </p:nvSpPr>
            <p:spPr bwMode="auto">
              <a:xfrm rot="10800000" flipV="1">
                <a:off x="6604000" y="6128173"/>
                <a:ext cx="5588000" cy="744339"/>
              </a:xfrm>
              <a:prstGeom prst="rtTriangl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>
                <a:normAutofit fontScale="37500" lnSpcReduction="20000"/>
              </a:bodyPr>
              <a:lstStyle/>
              <a:p>
                <a:pPr marL="0" marR="0" lvl="0" indent="0" algn="ctr" defTabSz="913765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16" name="直角三角形 15"/>
              <p:cNvSpPr/>
              <p:nvPr userDrawn="1">
                <p:custDataLst>
                  <p:tags r:id="rId12"/>
                </p:custDataLst>
              </p:nvPr>
            </p:nvSpPr>
            <p:spPr bwMode="auto">
              <a:xfrm rot="10800000" flipV="1">
                <a:off x="7171592" y="6276993"/>
                <a:ext cx="5020408" cy="59552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>
                <a:normAutofit fontScale="25000" lnSpcReduction="20000"/>
              </a:bodyPr>
              <a:lstStyle/>
              <a:p>
                <a:pPr marL="0" marR="0" lvl="0" indent="0" algn="ctr" defTabSz="913765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2" name="组合 11"/>
            <p:cNvGrpSpPr/>
            <p:nvPr userDrawn="1"/>
          </p:nvGrpSpPr>
          <p:grpSpPr>
            <a:xfrm rot="10800000">
              <a:off x="0" y="0"/>
              <a:ext cx="5588000" cy="744340"/>
              <a:chOff x="6604000" y="6128173"/>
              <a:chExt cx="5588000" cy="744340"/>
            </a:xfrm>
          </p:grpSpPr>
          <p:sp>
            <p:nvSpPr>
              <p:cNvPr id="13" name="直角三角形 12"/>
              <p:cNvSpPr/>
              <p:nvPr userDrawn="1">
                <p:custDataLst>
                  <p:tags r:id="rId9"/>
                </p:custDataLst>
              </p:nvPr>
            </p:nvSpPr>
            <p:spPr bwMode="auto">
              <a:xfrm rot="10800000" flipV="1">
                <a:off x="6604000" y="6128173"/>
                <a:ext cx="5588000" cy="744339"/>
              </a:xfrm>
              <a:prstGeom prst="rtTriangl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>
                <a:normAutofit fontScale="37500" lnSpcReduction="20000"/>
              </a:bodyPr>
              <a:lstStyle/>
              <a:p>
                <a:pPr marL="0" marR="0" lvl="0" indent="0" algn="ctr" defTabSz="913765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14" name="直角三角形 13"/>
              <p:cNvSpPr/>
              <p:nvPr userDrawn="1">
                <p:custDataLst>
                  <p:tags r:id="rId10"/>
                </p:custDataLst>
              </p:nvPr>
            </p:nvSpPr>
            <p:spPr bwMode="auto">
              <a:xfrm rot="10800000" flipV="1">
                <a:off x="7171592" y="6276993"/>
                <a:ext cx="5020408" cy="59552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>
                <a:normAutofit fontScale="25000" lnSpcReduction="20000"/>
              </a:bodyPr>
              <a:lstStyle/>
              <a:p>
                <a:pPr marL="0" marR="0" lvl="0" indent="0" algn="ctr" defTabSz="913765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00"/>
            <a:ext cx="2970000" cy="661500"/>
          </a:xfrm>
        </p:spPr>
        <p:txBody>
          <a:bodyPr anchor="ctr"/>
          <a:lstStyle>
            <a:lvl1pPr>
              <a:defRPr sz="360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000"/>
            <a:ext cx="2967300" cy="30699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455"/>
            <a:ext cx="4860000" cy="3815953"/>
          </a:xfrm>
        </p:spPr>
        <p:txBody>
          <a:bodyPr/>
          <a:lstStyle>
            <a:lvl1pPr>
              <a:defRPr baseline="0"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baseline="0"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</p:spTree>
  </p:cSld>
  <p:clrMapOvr>
    <a:masterClrMapping/>
  </p:clrMapOvr>
  <p:transition>
    <p:checke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12" name="组合 11"/>
          <p:cNvGrpSpPr/>
          <p:nvPr>
            <p:custDataLst>
              <p:tags r:id="rId2"/>
            </p:custDataLst>
          </p:nvPr>
        </p:nvGrpSpPr>
        <p:grpSpPr>
          <a:xfrm>
            <a:off x="0" y="1"/>
            <a:ext cx="9144000" cy="5154385"/>
            <a:chOff x="0" y="0"/>
            <a:chExt cx="12192000" cy="6872513"/>
          </a:xfrm>
        </p:grpSpPr>
        <p:grpSp>
          <p:nvGrpSpPr>
            <p:cNvPr id="13" name="组合 12"/>
            <p:cNvGrpSpPr/>
            <p:nvPr userDrawn="1"/>
          </p:nvGrpSpPr>
          <p:grpSpPr>
            <a:xfrm>
              <a:off x="6604000" y="6128173"/>
              <a:ext cx="5588000" cy="744340"/>
              <a:chOff x="6604000" y="6128173"/>
              <a:chExt cx="5588000" cy="744340"/>
            </a:xfrm>
          </p:grpSpPr>
          <p:sp>
            <p:nvSpPr>
              <p:cNvPr id="17" name="直角三角形 16"/>
              <p:cNvSpPr/>
              <p:nvPr userDrawn="1">
                <p:custDataLst>
                  <p:tags r:id="rId11"/>
                </p:custDataLst>
              </p:nvPr>
            </p:nvSpPr>
            <p:spPr bwMode="auto">
              <a:xfrm rot="10800000" flipV="1">
                <a:off x="6604000" y="6128173"/>
                <a:ext cx="5588000" cy="744339"/>
              </a:xfrm>
              <a:prstGeom prst="rtTriangl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>
                <a:normAutofit fontScale="37500" lnSpcReduction="20000"/>
              </a:bodyPr>
              <a:lstStyle/>
              <a:p>
                <a:pPr marL="0" marR="0" lvl="0" indent="0" algn="ctr" defTabSz="913765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18" name="直角三角形 17"/>
              <p:cNvSpPr/>
              <p:nvPr userDrawn="1">
                <p:custDataLst>
                  <p:tags r:id="rId12"/>
                </p:custDataLst>
              </p:nvPr>
            </p:nvSpPr>
            <p:spPr bwMode="auto">
              <a:xfrm rot="10800000" flipV="1">
                <a:off x="7171592" y="6276993"/>
                <a:ext cx="5020408" cy="59552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>
                <a:normAutofit fontScale="25000" lnSpcReduction="20000"/>
              </a:bodyPr>
              <a:lstStyle/>
              <a:p>
                <a:pPr marL="0" marR="0" lvl="0" indent="0" algn="ctr" defTabSz="913765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4" name="组合 13"/>
            <p:cNvGrpSpPr/>
            <p:nvPr userDrawn="1"/>
          </p:nvGrpSpPr>
          <p:grpSpPr>
            <a:xfrm rot="10800000">
              <a:off x="0" y="0"/>
              <a:ext cx="5588000" cy="744340"/>
              <a:chOff x="6604000" y="6128173"/>
              <a:chExt cx="5588000" cy="744340"/>
            </a:xfrm>
          </p:grpSpPr>
          <p:sp>
            <p:nvSpPr>
              <p:cNvPr id="15" name="直角三角形 14"/>
              <p:cNvSpPr/>
              <p:nvPr userDrawn="1">
                <p:custDataLst>
                  <p:tags r:id="rId9"/>
                </p:custDataLst>
              </p:nvPr>
            </p:nvSpPr>
            <p:spPr bwMode="auto">
              <a:xfrm rot="10800000" flipV="1">
                <a:off x="6604000" y="6128173"/>
                <a:ext cx="5588000" cy="744339"/>
              </a:xfrm>
              <a:prstGeom prst="rtTriangl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>
                <a:normAutofit fontScale="37500" lnSpcReduction="20000"/>
              </a:bodyPr>
              <a:lstStyle/>
              <a:p>
                <a:pPr marL="0" marR="0" lvl="0" indent="0" algn="ctr" defTabSz="913765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16" name="直角三角形 15"/>
              <p:cNvSpPr/>
              <p:nvPr userDrawn="1">
                <p:custDataLst>
                  <p:tags r:id="rId10"/>
                </p:custDataLst>
              </p:nvPr>
            </p:nvSpPr>
            <p:spPr bwMode="auto">
              <a:xfrm rot="10800000" flipV="1">
                <a:off x="7171592" y="6276993"/>
                <a:ext cx="5020408" cy="59552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>
                <a:normAutofit fontScale="25000" lnSpcReduction="20000"/>
              </a:bodyPr>
              <a:lstStyle/>
              <a:p>
                <a:pPr marL="0" marR="0" lvl="0" indent="0" algn="ctr" defTabSz="913765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00"/>
            <a:ext cx="8232300" cy="469800"/>
          </a:xfrm>
        </p:spPr>
        <p:txBody>
          <a:bodyPr anchor="ctr"/>
          <a:lstStyle>
            <a:lvl1pPr algn="ctr">
              <a:defRPr sz="360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700"/>
            <a:ext cx="8231981" cy="621000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000"/>
            <a:ext cx="8224200" cy="2573100"/>
          </a:xfrm>
        </p:spPr>
        <p:txBody>
          <a:bodyPr/>
          <a:lstStyle>
            <a:lvl1pPr>
              <a:defRPr baseline="0"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baseline="0"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</p:spTree>
  </p:cSld>
  <p:clrMapOvr>
    <a:masterClrMapping/>
  </p:clrMapOvr>
  <p:transition>
    <p:checke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3771902"/>
            <a:ext cx="9144000" cy="13715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17" name="组合 16"/>
          <p:cNvGrpSpPr/>
          <p:nvPr>
            <p:custDataLst>
              <p:tags r:id="rId2"/>
            </p:custDataLst>
          </p:nvPr>
        </p:nvGrpSpPr>
        <p:grpSpPr>
          <a:xfrm>
            <a:off x="0" y="1"/>
            <a:ext cx="9144000" cy="5154385"/>
            <a:chOff x="0" y="0"/>
            <a:chExt cx="12192000" cy="6872513"/>
          </a:xfrm>
        </p:grpSpPr>
        <p:grpSp>
          <p:nvGrpSpPr>
            <p:cNvPr id="11" name="组合 10"/>
            <p:cNvGrpSpPr/>
            <p:nvPr userDrawn="1"/>
          </p:nvGrpSpPr>
          <p:grpSpPr>
            <a:xfrm>
              <a:off x="6604000" y="6128173"/>
              <a:ext cx="5588000" cy="744340"/>
              <a:chOff x="6604000" y="6128173"/>
              <a:chExt cx="5588000" cy="744340"/>
            </a:xfrm>
          </p:grpSpPr>
          <p:sp>
            <p:nvSpPr>
              <p:cNvPr id="12" name="直角三角形 11"/>
              <p:cNvSpPr/>
              <p:nvPr userDrawn="1">
                <p:custDataLst>
                  <p:tags r:id="rId11"/>
                </p:custDataLst>
              </p:nvPr>
            </p:nvSpPr>
            <p:spPr bwMode="auto">
              <a:xfrm rot="10800000" flipV="1">
                <a:off x="6604000" y="6128173"/>
                <a:ext cx="5588000" cy="744339"/>
              </a:xfrm>
              <a:prstGeom prst="rtTriangl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>
                <a:normAutofit fontScale="37500" lnSpcReduction="20000"/>
              </a:bodyPr>
              <a:lstStyle/>
              <a:p>
                <a:pPr marL="0" marR="0" lvl="0" indent="0" algn="ctr" defTabSz="913765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13" name="直角三角形 12"/>
              <p:cNvSpPr/>
              <p:nvPr userDrawn="1">
                <p:custDataLst>
                  <p:tags r:id="rId12"/>
                </p:custDataLst>
              </p:nvPr>
            </p:nvSpPr>
            <p:spPr bwMode="auto">
              <a:xfrm rot="10800000" flipV="1">
                <a:off x="7171592" y="6276993"/>
                <a:ext cx="5020408" cy="59552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>
                <a:normAutofit fontScale="25000" lnSpcReduction="20000"/>
              </a:bodyPr>
              <a:lstStyle/>
              <a:p>
                <a:pPr marL="0" marR="0" lvl="0" indent="0" algn="ctr" defTabSz="913765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4" name="组合 13"/>
            <p:cNvGrpSpPr/>
            <p:nvPr userDrawn="1"/>
          </p:nvGrpSpPr>
          <p:grpSpPr>
            <a:xfrm rot="10800000">
              <a:off x="0" y="0"/>
              <a:ext cx="5588000" cy="744340"/>
              <a:chOff x="6604000" y="6128173"/>
              <a:chExt cx="5588000" cy="744340"/>
            </a:xfrm>
          </p:grpSpPr>
          <p:sp>
            <p:nvSpPr>
              <p:cNvPr id="15" name="直角三角形 14"/>
              <p:cNvSpPr/>
              <p:nvPr userDrawn="1">
                <p:custDataLst>
                  <p:tags r:id="rId9"/>
                </p:custDataLst>
              </p:nvPr>
            </p:nvSpPr>
            <p:spPr bwMode="auto">
              <a:xfrm rot="10800000" flipV="1">
                <a:off x="6604000" y="6128173"/>
                <a:ext cx="5588000" cy="744339"/>
              </a:xfrm>
              <a:prstGeom prst="rtTriangl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>
                <a:normAutofit fontScale="37500" lnSpcReduction="20000"/>
              </a:bodyPr>
              <a:lstStyle/>
              <a:p>
                <a:pPr marL="0" marR="0" lvl="0" indent="0" algn="ctr" defTabSz="913765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16" name="直角三角形 15"/>
              <p:cNvSpPr/>
              <p:nvPr userDrawn="1">
                <p:custDataLst>
                  <p:tags r:id="rId10"/>
                </p:custDataLst>
              </p:nvPr>
            </p:nvSpPr>
            <p:spPr bwMode="auto">
              <a:xfrm rot="10800000" flipV="1">
                <a:off x="7171592" y="6276993"/>
                <a:ext cx="5020408" cy="59552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>
                <a:normAutofit fontScale="25000" lnSpcReduction="20000"/>
              </a:bodyPr>
              <a:lstStyle/>
              <a:p>
                <a:pPr marL="0" marR="0" lvl="0" indent="0" algn="ctr" defTabSz="913765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00"/>
            <a:ext cx="8232300" cy="423900"/>
          </a:xfrm>
        </p:spPr>
        <p:txBody>
          <a:bodyPr anchor="ctr"/>
          <a:lstStyle>
            <a:lvl1pPr algn="ctr">
              <a:defRPr sz="3200" baseline="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0900"/>
            <a:ext cx="8243100" cy="2408400"/>
          </a:xfrm>
        </p:spPr>
        <p:txBody>
          <a:bodyPr/>
          <a:lstStyle>
            <a:lvl1pPr>
              <a:defRPr baseline="0"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baseline="0"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300"/>
            <a:ext cx="8251200" cy="7587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checke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4953000" y="4596130"/>
            <a:ext cx="4191000" cy="558255"/>
            <a:chOff x="6604000" y="6128173"/>
            <a:chExt cx="5588000" cy="744340"/>
          </a:xfrm>
        </p:grpSpPr>
        <p:sp>
          <p:nvSpPr>
            <p:cNvPr id="6" name="直角三角形 5"/>
            <p:cNvSpPr/>
            <p:nvPr userDrawn="1">
              <p:custDataLst>
                <p:tags r:id="rId11"/>
              </p:custDataLst>
            </p:nvPr>
          </p:nvSpPr>
          <p:spPr bwMode="auto">
            <a:xfrm rot="10800000" flipV="1">
              <a:off x="6604000" y="6128173"/>
              <a:ext cx="5588000" cy="744339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rmAutofit fontScale="37500" lnSpcReduction="20000"/>
            </a:bodyPr>
            <a:lstStyle/>
            <a:p>
              <a:pPr marL="0" marR="0" lvl="0" indent="0" algn="ctr" defTabSz="913765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8" name="直角三角形 7"/>
            <p:cNvSpPr/>
            <p:nvPr userDrawn="1">
              <p:custDataLst>
                <p:tags r:id="rId12"/>
              </p:custDataLst>
            </p:nvPr>
          </p:nvSpPr>
          <p:spPr bwMode="auto">
            <a:xfrm rot="10800000" flipV="1">
              <a:off x="7171592" y="6276993"/>
              <a:ext cx="5020408" cy="59552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rmAutofit fontScale="25000" lnSpcReduction="20000"/>
            </a:bodyPr>
            <a:lstStyle/>
            <a:p>
              <a:pPr marL="0" marR="0" lvl="0" indent="0" algn="ctr" defTabSz="913765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00"/>
            <a:ext cx="8278200" cy="331473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400"/>
            <a:ext cx="4006800" cy="2170800"/>
          </a:xfrm>
        </p:spPr>
        <p:txBody>
          <a:bodyPr/>
          <a:lstStyle>
            <a:lvl1pPr>
              <a:defRPr baseline="0"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baseline="0"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400"/>
            <a:ext cx="4025700" cy="2170800"/>
          </a:xfrm>
        </p:spPr>
        <p:txBody>
          <a:bodyPr/>
          <a:lstStyle>
            <a:lvl1pPr>
              <a:defRPr baseline="0"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baseline="0"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2600"/>
            <a:ext cx="4006800" cy="585900"/>
          </a:xfrm>
        </p:spPr>
        <p:txBody>
          <a:bodyPr/>
          <a:lstStyle>
            <a:lvl1pPr>
              <a:defRPr baseline="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09900"/>
            <a:ext cx="4025700" cy="585900"/>
          </a:xfrm>
        </p:spPr>
        <p:txBody>
          <a:bodyPr/>
          <a:lstStyle>
            <a:lvl1pPr>
              <a:defRPr baseline="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checke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>
            <p:custDataLst>
              <p:tags r:id="rId1"/>
            </p:custDataLst>
          </p:nvPr>
        </p:nvGrpSpPr>
        <p:grpSpPr>
          <a:xfrm>
            <a:off x="2484332" y="-1"/>
            <a:ext cx="5515478" cy="5143501"/>
            <a:chOff x="3579742" y="0"/>
            <a:chExt cx="7353971" cy="6858001"/>
          </a:xfrm>
        </p:grpSpPr>
        <p:sp>
          <p:nvSpPr>
            <p:cNvPr id="13" name="平行四边形 12"/>
            <p:cNvSpPr/>
            <p:nvPr userDrawn="1">
              <p:custDataLst>
                <p:tags r:id="rId8"/>
              </p:custDataLst>
            </p:nvPr>
          </p:nvSpPr>
          <p:spPr>
            <a:xfrm>
              <a:off x="3579742" y="1"/>
              <a:ext cx="6567148" cy="6858000"/>
            </a:xfrm>
            <a:prstGeom prst="parallelogram">
              <a:avLst>
                <a:gd name="adj" fmla="val 58238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" name="平行四边形 13"/>
            <p:cNvSpPr/>
            <p:nvPr userDrawn="1">
              <p:custDataLst>
                <p:tags r:id="rId9"/>
              </p:custDataLst>
            </p:nvPr>
          </p:nvSpPr>
          <p:spPr>
            <a:xfrm>
              <a:off x="6335396" y="0"/>
              <a:ext cx="4598317" cy="6858000"/>
            </a:xfrm>
            <a:prstGeom prst="parallelogram">
              <a:avLst>
                <a:gd name="adj" fmla="val 82226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719419"/>
            <a:ext cx="9144000" cy="3704665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400"/>
            <a:ext cx="6858000" cy="1790100"/>
          </a:xfrm>
        </p:spPr>
        <p:txBody>
          <a:bodyPr anchor="b"/>
          <a:lstStyle>
            <a:lvl1pPr algn="ctr">
              <a:defRPr sz="600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100"/>
            <a:ext cx="6858000" cy="1242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checke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>
            <p:custDataLst>
              <p:tags r:id="rId1"/>
            </p:custDataLst>
          </p:nvPr>
        </p:nvGrpSpPr>
        <p:grpSpPr>
          <a:xfrm>
            <a:off x="0" y="1"/>
            <a:ext cx="9144000" cy="5154385"/>
            <a:chOff x="0" y="0"/>
            <a:chExt cx="12192000" cy="6872513"/>
          </a:xfrm>
        </p:grpSpPr>
        <p:grpSp>
          <p:nvGrpSpPr>
            <p:cNvPr id="14" name="组合 13"/>
            <p:cNvGrpSpPr/>
            <p:nvPr userDrawn="1"/>
          </p:nvGrpSpPr>
          <p:grpSpPr>
            <a:xfrm>
              <a:off x="6604000" y="6128173"/>
              <a:ext cx="5588000" cy="744340"/>
              <a:chOff x="6604000" y="6128173"/>
              <a:chExt cx="5588000" cy="744340"/>
            </a:xfrm>
          </p:grpSpPr>
          <p:sp>
            <p:nvSpPr>
              <p:cNvPr id="18" name="直角三角形 17"/>
              <p:cNvSpPr/>
              <p:nvPr userDrawn="1">
                <p:custDataLst>
                  <p:tags r:id="rId9"/>
                </p:custDataLst>
              </p:nvPr>
            </p:nvSpPr>
            <p:spPr bwMode="auto">
              <a:xfrm rot="10800000" flipV="1">
                <a:off x="6604000" y="6128173"/>
                <a:ext cx="5588000" cy="744339"/>
              </a:xfrm>
              <a:prstGeom prst="rtTriangl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>
                <a:normAutofit fontScale="37500" lnSpcReduction="20000"/>
              </a:bodyPr>
              <a:lstStyle/>
              <a:p>
                <a:pPr marL="0" marR="0" lvl="0" indent="0" algn="ctr" defTabSz="913765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19" name="直角三角形 18"/>
              <p:cNvSpPr/>
              <p:nvPr userDrawn="1">
                <p:custDataLst>
                  <p:tags r:id="rId10"/>
                </p:custDataLst>
              </p:nvPr>
            </p:nvSpPr>
            <p:spPr bwMode="auto">
              <a:xfrm rot="10800000" flipV="1">
                <a:off x="7171592" y="6276993"/>
                <a:ext cx="5020408" cy="59552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>
                <a:normAutofit fontScale="25000" lnSpcReduction="20000"/>
              </a:bodyPr>
              <a:lstStyle/>
              <a:p>
                <a:pPr marL="0" marR="0" lvl="0" indent="0" algn="ctr" defTabSz="913765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5" name="组合 14"/>
            <p:cNvGrpSpPr/>
            <p:nvPr userDrawn="1"/>
          </p:nvGrpSpPr>
          <p:grpSpPr>
            <a:xfrm rot="10800000">
              <a:off x="0" y="0"/>
              <a:ext cx="5588000" cy="744340"/>
              <a:chOff x="6604000" y="6128173"/>
              <a:chExt cx="5588000" cy="744340"/>
            </a:xfrm>
          </p:grpSpPr>
          <p:sp>
            <p:nvSpPr>
              <p:cNvPr id="16" name="直角三角形 15"/>
              <p:cNvSpPr/>
              <p:nvPr userDrawn="1">
                <p:custDataLst>
                  <p:tags r:id="rId7"/>
                </p:custDataLst>
              </p:nvPr>
            </p:nvSpPr>
            <p:spPr bwMode="auto">
              <a:xfrm rot="10800000" flipV="1">
                <a:off x="6604000" y="6128173"/>
                <a:ext cx="5588000" cy="744339"/>
              </a:xfrm>
              <a:prstGeom prst="rtTriangl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>
                <a:normAutofit fontScale="37500" lnSpcReduction="20000"/>
              </a:bodyPr>
              <a:lstStyle/>
              <a:p>
                <a:pPr marL="0" marR="0" lvl="0" indent="0" algn="ctr" defTabSz="913765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17" name="直角三角形 16"/>
              <p:cNvSpPr/>
              <p:nvPr userDrawn="1">
                <p:custDataLst>
                  <p:tags r:id="rId8"/>
                </p:custDataLst>
              </p:nvPr>
            </p:nvSpPr>
            <p:spPr bwMode="auto">
              <a:xfrm rot="10800000" flipV="1">
                <a:off x="7171592" y="6276993"/>
                <a:ext cx="5020408" cy="59552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>
                <a:normAutofit fontScale="25000" lnSpcReduction="20000"/>
              </a:bodyPr>
              <a:lstStyle/>
              <a:p>
                <a:pPr marL="0" marR="0" lvl="0" indent="0" algn="ctr" defTabSz="913765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26"/>
            <a:ext cx="8139178" cy="331473"/>
          </a:xfrm>
        </p:spPr>
        <p:txBody>
          <a:bodyPr vert="horz" lIns="90000" tIns="46800" rIns="90000" bIns="468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2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lang="zh-CN" altLang="en-US" smtClean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382"/>
            <a:ext cx="8139178" cy="404168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lang="zh-CN" altLang="en-US" smtClean="0">
                <a:sym typeface="+mn-ea"/>
              </a:rPr>
              <a:t>单击此处编辑母版文本样式</a:t>
            </a:r>
          </a:p>
          <a:p>
            <a:pPr lvl="1"/>
            <a:r>
              <a:rPr lang="zh-CN" altLang="en-US" smtClean="0">
                <a:sym typeface="+mn-ea"/>
              </a:rPr>
              <a:t>第二级</a:t>
            </a:r>
          </a:p>
          <a:p>
            <a:pPr lvl="2"/>
            <a:r>
              <a:rPr lang="zh-CN" altLang="en-US" smtClean="0">
                <a:sym typeface="+mn-ea"/>
              </a:rPr>
              <a:t>第三级</a:t>
            </a:r>
          </a:p>
          <a:p>
            <a:pPr lvl="3"/>
            <a:r>
              <a:rPr lang="zh-CN" altLang="en-US" smtClean="0">
                <a:sym typeface="+mn-ea"/>
              </a:rPr>
              <a:t>第四级</a:t>
            </a:r>
          </a:p>
          <a:p>
            <a:pPr lvl="4"/>
            <a:r>
              <a:rPr lang="zh-CN" altLang="en-US" smtClean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checke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角三角形 3"/>
          <p:cNvSpPr/>
          <p:nvPr>
            <p:custDataLst>
              <p:tags r:id="rId1"/>
            </p:custDataLst>
          </p:nvPr>
        </p:nvSpPr>
        <p:spPr>
          <a:xfrm>
            <a:off x="0" y="0"/>
            <a:ext cx="5143500" cy="5143500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任意多边形 8"/>
          <p:cNvSpPr/>
          <p:nvPr>
            <p:custDataLst>
              <p:tags r:id="rId2"/>
            </p:custDataLst>
          </p:nvPr>
        </p:nvSpPr>
        <p:spPr bwMode="auto">
          <a:xfrm rot="12381667">
            <a:off x="1662113" y="1732361"/>
            <a:ext cx="1574006" cy="1588294"/>
          </a:xfrm>
          <a:custGeom>
            <a:avLst/>
            <a:gdLst>
              <a:gd name="connsiteX0" fmla="*/ 457200 w 914988"/>
              <a:gd name="connsiteY0" fmla="*/ 923492 h 923492"/>
              <a:gd name="connsiteX1" fmla="*/ 0 w 914988"/>
              <a:gd name="connsiteY1" fmla="*/ 923492 h 923492"/>
              <a:gd name="connsiteX2" fmla="*/ 0 w 914988"/>
              <a:gd name="connsiteY2" fmla="*/ 466292 h 923492"/>
              <a:gd name="connsiteX3" fmla="*/ 753 w 914988"/>
              <a:gd name="connsiteY3" fmla="*/ 458830 h 923492"/>
              <a:gd name="connsiteX4" fmla="*/ 588 w 914988"/>
              <a:gd name="connsiteY4" fmla="*/ 457200 h 923492"/>
              <a:gd name="connsiteX5" fmla="*/ 457788 w 914988"/>
              <a:gd name="connsiteY5" fmla="*/ 0 h 923492"/>
              <a:gd name="connsiteX6" fmla="*/ 914988 w 914988"/>
              <a:gd name="connsiteY6" fmla="*/ 0 h 923492"/>
              <a:gd name="connsiteX7" fmla="*/ 914988 w 914988"/>
              <a:gd name="connsiteY7" fmla="*/ 457200 h 923492"/>
              <a:gd name="connsiteX8" fmla="*/ 914236 w 914988"/>
              <a:gd name="connsiteY8" fmla="*/ 464663 h 923492"/>
              <a:gd name="connsiteX9" fmla="*/ 914400 w 914988"/>
              <a:gd name="connsiteY9" fmla="*/ 466292 h 923492"/>
              <a:gd name="connsiteX10" fmla="*/ 457200 w 914988"/>
              <a:gd name="connsiteY10" fmla="*/ 923492 h 923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4988" h="923492">
                <a:moveTo>
                  <a:pt x="457200" y="923492"/>
                </a:moveTo>
                <a:lnTo>
                  <a:pt x="0" y="923492"/>
                </a:lnTo>
                <a:lnTo>
                  <a:pt x="0" y="466292"/>
                </a:lnTo>
                <a:lnTo>
                  <a:pt x="753" y="458830"/>
                </a:lnTo>
                <a:lnTo>
                  <a:pt x="588" y="457200"/>
                </a:lnTo>
                <a:cubicBezTo>
                  <a:pt x="588" y="204695"/>
                  <a:pt x="205283" y="0"/>
                  <a:pt x="457788" y="0"/>
                </a:cubicBezTo>
                <a:lnTo>
                  <a:pt x="914988" y="0"/>
                </a:lnTo>
                <a:lnTo>
                  <a:pt x="914988" y="457200"/>
                </a:lnTo>
                <a:lnTo>
                  <a:pt x="914236" y="464663"/>
                </a:lnTo>
                <a:lnTo>
                  <a:pt x="914400" y="466292"/>
                </a:lnTo>
                <a:cubicBezTo>
                  <a:pt x="914400" y="718797"/>
                  <a:pt x="709705" y="923492"/>
                  <a:pt x="457200" y="923492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任意多边形 9"/>
          <p:cNvSpPr/>
          <p:nvPr>
            <p:custDataLst>
              <p:tags r:id="rId3"/>
            </p:custDataLst>
          </p:nvPr>
        </p:nvSpPr>
        <p:spPr bwMode="auto">
          <a:xfrm rot="12381667">
            <a:off x="1853805" y="1918097"/>
            <a:ext cx="1218009" cy="1228725"/>
          </a:xfrm>
          <a:custGeom>
            <a:avLst/>
            <a:gdLst>
              <a:gd name="connsiteX0" fmla="*/ 457200 w 914988"/>
              <a:gd name="connsiteY0" fmla="*/ 923492 h 923492"/>
              <a:gd name="connsiteX1" fmla="*/ 0 w 914988"/>
              <a:gd name="connsiteY1" fmla="*/ 923492 h 923492"/>
              <a:gd name="connsiteX2" fmla="*/ 0 w 914988"/>
              <a:gd name="connsiteY2" fmla="*/ 466292 h 923492"/>
              <a:gd name="connsiteX3" fmla="*/ 753 w 914988"/>
              <a:gd name="connsiteY3" fmla="*/ 458830 h 923492"/>
              <a:gd name="connsiteX4" fmla="*/ 588 w 914988"/>
              <a:gd name="connsiteY4" fmla="*/ 457200 h 923492"/>
              <a:gd name="connsiteX5" fmla="*/ 457788 w 914988"/>
              <a:gd name="connsiteY5" fmla="*/ 0 h 923492"/>
              <a:gd name="connsiteX6" fmla="*/ 914988 w 914988"/>
              <a:gd name="connsiteY6" fmla="*/ 0 h 923492"/>
              <a:gd name="connsiteX7" fmla="*/ 914988 w 914988"/>
              <a:gd name="connsiteY7" fmla="*/ 457200 h 923492"/>
              <a:gd name="connsiteX8" fmla="*/ 914236 w 914988"/>
              <a:gd name="connsiteY8" fmla="*/ 464663 h 923492"/>
              <a:gd name="connsiteX9" fmla="*/ 914400 w 914988"/>
              <a:gd name="connsiteY9" fmla="*/ 466292 h 923492"/>
              <a:gd name="connsiteX10" fmla="*/ 457200 w 914988"/>
              <a:gd name="connsiteY10" fmla="*/ 923492 h 923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4988" h="923492">
                <a:moveTo>
                  <a:pt x="457200" y="923492"/>
                </a:moveTo>
                <a:lnTo>
                  <a:pt x="0" y="923492"/>
                </a:lnTo>
                <a:lnTo>
                  <a:pt x="0" y="466292"/>
                </a:lnTo>
                <a:lnTo>
                  <a:pt x="753" y="458830"/>
                </a:lnTo>
                <a:lnTo>
                  <a:pt x="588" y="457200"/>
                </a:lnTo>
                <a:cubicBezTo>
                  <a:pt x="588" y="204695"/>
                  <a:pt x="205283" y="0"/>
                  <a:pt x="457788" y="0"/>
                </a:cubicBezTo>
                <a:lnTo>
                  <a:pt x="914988" y="0"/>
                </a:lnTo>
                <a:lnTo>
                  <a:pt x="914988" y="457200"/>
                </a:lnTo>
                <a:lnTo>
                  <a:pt x="914236" y="464663"/>
                </a:lnTo>
                <a:lnTo>
                  <a:pt x="914400" y="466292"/>
                </a:lnTo>
                <a:cubicBezTo>
                  <a:pt x="914400" y="718797"/>
                  <a:pt x="709705" y="923492"/>
                  <a:pt x="457200" y="92349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3760126" y="1320801"/>
            <a:ext cx="4923921" cy="1189961"/>
          </a:xfrm>
        </p:spPr>
        <p:txBody>
          <a:bodyPr anchor="b"/>
          <a:lstStyle>
            <a:lvl1pPr>
              <a:lnSpc>
                <a:spcPct val="130000"/>
              </a:lnSpc>
              <a:defRPr sz="6000" spc="0" baseline="0">
                <a:solidFill>
                  <a:schemeClr val="tx1"/>
                </a:solidFill>
                <a:latin typeface="微软雅黑" panose="020B0503020204020204" charset="-122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3760126" y="2548149"/>
            <a:ext cx="4923921" cy="112514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2400" spc="0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D2AAC-BD52-4C92-A424-CA7DE403532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05A5E-6D34-4833-BB91-DA5211F7C78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>
    <p:checke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>
            <p:custDataLst>
              <p:tags r:id="rId1"/>
            </p:custDataLst>
          </p:nvPr>
        </p:nvGrpSpPr>
        <p:grpSpPr>
          <a:xfrm>
            <a:off x="0" y="1"/>
            <a:ext cx="9144000" cy="5154385"/>
            <a:chOff x="0" y="0"/>
            <a:chExt cx="12192000" cy="6872513"/>
          </a:xfrm>
        </p:grpSpPr>
        <p:grpSp>
          <p:nvGrpSpPr>
            <p:cNvPr id="14" name="组合 13"/>
            <p:cNvGrpSpPr/>
            <p:nvPr userDrawn="1"/>
          </p:nvGrpSpPr>
          <p:grpSpPr>
            <a:xfrm>
              <a:off x="6604000" y="6128173"/>
              <a:ext cx="5588000" cy="744340"/>
              <a:chOff x="6604000" y="6128173"/>
              <a:chExt cx="5588000" cy="744340"/>
            </a:xfrm>
          </p:grpSpPr>
          <p:sp>
            <p:nvSpPr>
              <p:cNvPr id="18" name="直角三角形 17"/>
              <p:cNvSpPr/>
              <p:nvPr userDrawn="1">
                <p:custDataLst>
                  <p:tags r:id="rId10"/>
                </p:custDataLst>
              </p:nvPr>
            </p:nvSpPr>
            <p:spPr bwMode="auto">
              <a:xfrm rot="10800000" flipV="1">
                <a:off x="6604000" y="6128173"/>
                <a:ext cx="5588000" cy="744339"/>
              </a:xfrm>
              <a:prstGeom prst="rtTriangl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>
                <a:normAutofit fontScale="37500" lnSpcReduction="20000"/>
              </a:bodyPr>
              <a:lstStyle/>
              <a:p>
                <a:pPr marL="0" marR="0" lvl="0" indent="0" algn="ctr" defTabSz="913765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19" name="直角三角形 18"/>
              <p:cNvSpPr/>
              <p:nvPr userDrawn="1">
                <p:custDataLst>
                  <p:tags r:id="rId11"/>
                </p:custDataLst>
              </p:nvPr>
            </p:nvSpPr>
            <p:spPr bwMode="auto">
              <a:xfrm rot="10800000" flipV="1">
                <a:off x="7171592" y="6276993"/>
                <a:ext cx="5020408" cy="59552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>
                <a:normAutofit fontScale="25000" lnSpcReduction="20000"/>
              </a:bodyPr>
              <a:lstStyle/>
              <a:p>
                <a:pPr marL="0" marR="0" lvl="0" indent="0" algn="ctr" defTabSz="913765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5" name="组合 14"/>
            <p:cNvGrpSpPr/>
            <p:nvPr userDrawn="1"/>
          </p:nvGrpSpPr>
          <p:grpSpPr>
            <a:xfrm rot="10800000">
              <a:off x="0" y="0"/>
              <a:ext cx="5588000" cy="744340"/>
              <a:chOff x="6604000" y="6128173"/>
              <a:chExt cx="5588000" cy="744340"/>
            </a:xfrm>
          </p:grpSpPr>
          <p:sp>
            <p:nvSpPr>
              <p:cNvPr id="16" name="直角三角形 15"/>
              <p:cNvSpPr/>
              <p:nvPr userDrawn="1">
                <p:custDataLst>
                  <p:tags r:id="rId8"/>
                </p:custDataLst>
              </p:nvPr>
            </p:nvSpPr>
            <p:spPr bwMode="auto">
              <a:xfrm rot="10800000" flipV="1">
                <a:off x="6604000" y="6128173"/>
                <a:ext cx="5588000" cy="744339"/>
              </a:xfrm>
              <a:prstGeom prst="rtTriangl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>
                <a:normAutofit fontScale="37500" lnSpcReduction="20000"/>
              </a:bodyPr>
              <a:lstStyle/>
              <a:p>
                <a:pPr marL="0" marR="0" lvl="0" indent="0" algn="ctr" defTabSz="913765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17" name="直角三角形 16"/>
              <p:cNvSpPr/>
              <p:nvPr userDrawn="1">
                <p:custDataLst>
                  <p:tags r:id="rId9"/>
                </p:custDataLst>
              </p:nvPr>
            </p:nvSpPr>
            <p:spPr bwMode="auto">
              <a:xfrm rot="10800000" flipV="1">
                <a:off x="7171592" y="6276993"/>
                <a:ext cx="5020408" cy="59552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>
                <a:normAutofit fontScale="25000" lnSpcReduction="20000"/>
              </a:bodyPr>
              <a:lstStyle/>
              <a:p>
                <a:pPr marL="0" marR="0" lvl="0" indent="0" algn="ctr" defTabSz="913765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2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2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lang="zh-CN" altLang="en-US" smtClean="0"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7" y="714382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lang="zh-CN" altLang="en-US" smtClean="0">
                <a:sym typeface="+mn-ea"/>
              </a:rPr>
              <a:t>单击此处编辑母版文本样式</a:t>
            </a:r>
          </a:p>
          <a:p>
            <a:pPr lvl="1"/>
            <a:r>
              <a:rPr lang="zh-CN" altLang="en-US" smtClean="0">
                <a:sym typeface="+mn-ea"/>
              </a:rPr>
              <a:t>第二级</a:t>
            </a:r>
          </a:p>
          <a:p>
            <a:pPr lvl="2"/>
            <a:r>
              <a:rPr lang="zh-CN" altLang="en-US" smtClean="0">
                <a:sym typeface="+mn-ea"/>
              </a:rPr>
              <a:t>第三级</a:t>
            </a:r>
          </a:p>
          <a:p>
            <a:pPr lvl="3"/>
            <a:r>
              <a:rPr lang="zh-CN" altLang="en-US" smtClean="0">
                <a:sym typeface="+mn-ea"/>
              </a:rPr>
              <a:t>第四级</a:t>
            </a:r>
          </a:p>
          <a:p>
            <a:pPr lvl="4"/>
            <a:r>
              <a:rPr lang="zh-CN" altLang="en-US" smtClean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382"/>
            <a:ext cx="3962432" cy="4041680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lnSpc>
                <a:spcPct val="120000"/>
              </a:lnSpc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lnSpc>
                <a:spcPct val="120000"/>
              </a:lnSpc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lnSpc>
                <a:spcPct val="120000"/>
              </a:lnSpc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lnSpc>
                <a:spcPct val="120000"/>
              </a:lnSpc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checke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>
            <p:custDataLst>
              <p:tags r:id="rId1"/>
            </p:custDataLst>
          </p:nvPr>
        </p:nvGrpSpPr>
        <p:grpSpPr>
          <a:xfrm>
            <a:off x="0" y="1"/>
            <a:ext cx="9144000" cy="5154385"/>
            <a:chOff x="0" y="0"/>
            <a:chExt cx="12192000" cy="6872513"/>
          </a:xfrm>
        </p:grpSpPr>
        <p:grpSp>
          <p:nvGrpSpPr>
            <p:cNvPr id="16" name="组合 15"/>
            <p:cNvGrpSpPr/>
            <p:nvPr userDrawn="1"/>
          </p:nvGrpSpPr>
          <p:grpSpPr>
            <a:xfrm>
              <a:off x="6604000" y="6128173"/>
              <a:ext cx="5588000" cy="744340"/>
              <a:chOff x="6604000" y="6128173"/>
              <a:chExt cx="5588000" cy="744340"/>
            </a:xfrm>
          </p:grpSpPr>
          <p:sp>
            <p:nvSpPr>
              <p:cNvPr id="20" name="直角三角形 19"/>
              <p:cNvSpPr/>
              <p:nvPr userDrawn="1">
                <p:custDataLst>
                  <p:tags r:id="rId12"/>
                </p:custDataLst>
              </p:nvPr>
            </p:nvSpPr>
            <p:spPr bwMode="auto">
              <a:xfrm rot="10800000" flipV="1">
                <a:off x="6604000" y="6128173"/>
                <a:ext cx="5588000" cy="744339"/>
              </a:xfrm>
              <a:prstGeom prst="rtTriangl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>
                <a:normAutofit fontScale="37500" lnSpcReduction="20000"/>
              </a:bodyPr>
              <a:lstStyle/>
              <a:p>
                <a:pPr marL="0" marR="0" lvl="0" indent="0" algn="ctr" defTabSz="913765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21" name="直角三角形 20"/>
              <p:cNvSpPr/>
              <p:nvPr userDrawn="1">
                <p:custDataLst>
                  <p:tags r:id="rId13"/>
                </p:custDataLst>
              </p:nvPr>
            </p:nvSpPr>
            <p:spPr bwMode="auto">
              <a:xfrm rot="10800000" flipV="1">
                <a:off x="7171592" y="6276993"/>
                <a:ext cx="5020408" cy="59552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>
                <a:normAutofit fontScale="25000" lnSpcReduction="20000"/>
              </a:bodyPr>
              <a:lstStyle/>
              <a:p>
                <a:pPr marL="0" marR="0" lvl="0" indent="0" algn="ctr" defTabSz="913765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7" name="组合 16"/>
            <p:cNvGrpSpPr/>
            <p:nvPr userDrawn="1"/>
          </p:nvGrpSpPr>
          <p:grpSpPr>
            <a:xfrm rot="10800000">
              <a:off x="0" y="0"/>
              <a:ext cx="5588000" cy="744340"/>
              <a:chOff x="6604000" y="6128173"/>
              <a:chExt cx="5588000" cy="744340"/>
            </a:xfrm>
          </p:grpSpPr>
          <p:sp>
            <p:nvSpPr>
              <p:cNvPr id="18" name="直角三角形 17"/>
              <p:cNvSpPr/>
              <p:nvPr userDrawn="1">
                <p:custDataLst>
                  <p:tags r:id="rId10"/>
                </p:custDataLst>
              </p:nvPr>
            </p:nvSpPr>
            <p:spPr bwMode="auto">
              <a:xfrm rot="10800000" flipV="1">
                <a:off x="6604000" y="6128173"/>
                <a:ext cx="5588000" cy="744339"/>
              </a:xfrm>
              <a:prstGeom prst="rtTriangl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>
                <a:normAutofit fontScale="37500" lnSpcReduction="20000"/>
              </a:bodyPr>
              <a:lstStyle/>
              <a:p>
                <a:pPr marL="0" marR="0" lvl="0" indent="0" algn="ctr" defTabSz="913765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19" name="直角三角形 18"/>
              <p:cNvSpPr/>
              <p:nvPr userDrawn="1">
                <p:custDataLst>
                  <p:tags r:id="rId11"/>
                </p:custDataLst>
              </p:nvPr>
            </p:nvSpPr>
            <p:spPr bwMode="auto">
              <a:xfrm rot="10800000" flipV="1">
                <a:off x="7171592" y="6276993"/>
                <a:ext cx="5020408" cy="59552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>
                <a:normAutofit fontScale="25000" lnSpcReduction="20000"/>
              </a:bodyPr>
              <a:lstStyle/>
              <a:p>
                <a:pPr marL="0" marR="0" lvl="0" indent="0" algn="ctr" defTabSz="913765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2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2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lang="zh-CN" altLang="en-US" smtClean="0"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7" y="714382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2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4894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lang="zh-CN" altLang="en-US" smtClean="0">
                <a:sym typeface="+mn-ea"/>
              </a:rPr>
              <a:t>单击此处编辑母版文本样式</a:t>
            </a:r>
          </a:p>
          <a:p>
            <a:pPr lvl="1"/>
            <a:r>
              <a:rPr lang="zh-CN" altLang="en-US" smtClean="0">
                <a:sym typeface="+mn-ea"/>
              </a:rPr>
              <a:t>第二级</a:t>
            </a:r>
          </a:p>
          <a:p>
            <a:pPr lvl="2"/>
            <a:r>
              <a:rPr lang="zh-CN" altLang="en-US" smtClean="0">
                <a:sym typeface="+mn-ea"/>
              </a:rPr>
              <a:t>第三级</a:t>
            </a:r>
          </a:p>
          <a:p>
            <a:pPr lvl="3"/>
            <a:r>
              <a:rPr lang="zh-CN" altLang="en-US" smtClean="0">
                <a:sym typeface="+mn-ea"/>
              </a:rPr>
              <a:t>第四级</a:t>
            </a:r>
          </a:p>
          <a:p>
            <a:pPr lvl="4"/>
            <a:r>
              <a:rPr lang="zh-CN" altLang="en-US" smtClean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2" y="714382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dirty="0"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2" y="1054894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lang="zh-CN" altLang="en-US" smtClean="0">
                <a:sym typeface="+mn-ea"/>
              </a:rPr>
              <a:t>单击此处编辑母版文本样式</a:t>
            </a:r>
          </a:p>
          <a:p>
            <a:pPr lvl="1"/>
            <a:r>
              <a:rPr lang="zh-CN" altLang="en-US" smtClean="0">
                <a:sym typeface="+mn-ea"/>
              </a:rPr>
              <a:t>第二级</a:t>
            </a:r>
          </a:p>
          <a:p>
            <a:pPr lvl="2"/>
            <a:r>
              <a:rPr lang="zh-CN" altLang="en-US" smtClean="0">
                <a:sym typeface="+mn-ea"/>
              </a:rPr>
              <a:t>第三级</a:t>
            </a:r>
          </a:p>
          <a:p>
            <a:pPr lvl="3"/>
            <a:r>
              <a:rPr lang="zh-CN" altLang="en-US" smtClean="0">
                <a:sym typeface="+mn-ea"/>
              </a:rPr>
              <a:t>第四级</a:t>
            </a:r>
          </a:p>
          <a:p>
            <a:pPr lvl="4"/>
            <a:r>
              <a:rPr lang="zh-CN" altLang="en-US" smtClean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checke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>
            <p:custDataLst>
              <p:tags r:id="rId1"/>
            </p:custDataLst>
          </p:nvPr>
        </p:nvGrpSpPr>
        <p:grpSpPr>
          <a:xfrm>
            <a:off x="0" y="1"/>
            <a:ext cx="9144000" cy="5154385"/>
            <a:chOff x="0" y="0"/>
            <a:chExt cx="12192000" cy="6872513"/>
          </a:xfrm>
        </p:grpSpPr>
        <p:grpSp>
          <p:nvGrpSpPr>
            <p:cNvPr id="12" name="组合 11"/>
            <p:cNvGrpSpPr/>
            <p:nvPr userDrawn="1"/>
          </p:nvGrpSpPr>
          <p:grpSpPr>
            <a:xfrm>
              <a:off x="6604000" y="6128173"/>
              <a:ext cx="5588000" cy="744340"/>
              <a:chOff x="6604000" y="6128173"/>
              <a:chExt cx="5588000" cy="744340"/>
            </a:xfrm>
          </p:grpSpPr>
          <p:sp>
            <p:nvSpPr>
              <p:cNvPr id="16" name="直角三角形 15"/>
              <p:cNvSpPr/>
              <p:nvPr userDrawn="1">
                <p:custDataLst>
                  <p:tags r:id="rId8"/>
                </p:custDataLst>
              </p:nvPr>
            </p:nvSpPr>
            <p:spPr bwMode="auto">
              <a:xfrm rot="10800000" flipV="1">
                <a:off x="6604000" y="6128173"/>
                <a:ext cx="5588000" cy="744339"/>
              </a:xfrm>
              <a:prstGeom prst="rtTriangl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>
                <a:normAutofit fontScale="37500" lnSpcReduction="20000"/>
              </a:bodyPr>
              <a:lstStyle/>
              <a:p>
                <a:pPr marL="0" marR="0" lvl="0" indent="0" algn="ctr" defTabSz="913765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17" name="直角三角形 16"/>
              <p:cNvSpPr/>
              <p:nvPr userDrawn="1">
                <p:custDataLst>
                  <p:tags r:id="rId9"/>
                </p:custDataLst>
              </p:nvPr>
            </p:nvSpPr>
            <p:spPr bwMode="auto">
              <a:xfrm rot="10800000" flipV="1">
                <a:off x="7171592" y="6276993"/>
                <a:ext cx="5020408" cy="59552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>
                <a:normAutofit fontScale="25000" lnSpcReduction="20000"/>
              </a:bodyPr>
              <a:lstStyle/>
              <a:p>
                <a:pPr marL="0" marR="0" lvl="0" indent="0" algn="ctr" defTabSz="913765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3" name="组合 12"/>
            <p:cNvGrpSpPr/>
            <p:nvPr userDrawn="1"/>
          </p:nvGrpSpPr>
          <p:grpSpPr>
            <a:xfrm rot="10800000">
              <a:off x="0" y="0"/>
              <a:ext cx="5588000" cy="744340"/>
              <a:chOff x="6604000" y="6128173"/>
              <a:chExt cx="5588000" cy="744340"/>
            </a:xfrm>
          </p:grpSpPr>
          <p:sp>
            <p:nvSpPr>
              <p:cNvPr id="14" name="直角三角形 13"/>
              <p:cNvSpPr/>
              <p:nvPr userDrawn="1">
                <p:custDataLst>
                  <p:tags r:id="rId6"/>
                </p:custDataLst>
              </p:nvPr>
            </p:nvSpPr>
            <p:spPr bwMode="auto">
              <a:xfrm rot="10800000" flipV="1">
                <a:off x="6604000" y="6128173"/>
                <a:ext cx="5588000" cy="744339"/>
              </a:xfrm>
              <a:prstGeom prst="rtTriangl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>
                <a:normAutofit fontScale="37500" lnSpcReduction="20000"/>
              </a:bodyPr>
              <a:lstStyle/>
              <a:p>
                <a:pPr marL="0" marR="0" lvl="0" indent="0" algn="ctr" defTabSz="913765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15" name="直角三角形 14"/>
              <p:cNvSpPr/>
              <p:nvPr userDrawn="1">
                <p:custDataLst>
                  <p:tags r:id="rId7"/>
                </p:custDataLst>
              </p:nvPr>
            </p:nvSpPr>
            <p:spPr bwMode="auto">
              <a:xfrm rot="10800000" flipV="1">
                <a:off x="7171592" y="6276993"/>
                <a:ext cx="5020408" cy="59552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>
                <a:normAutofit fontScale="25000" lnSpcReduction="20000"/>
              </a:bodyPr>
              <a:lstStyle/>
              <a:p>
                <a:pPr marL="0" marR="0" lvl="0" indent="0" algn="ctr" defTabSz="913765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lang="zh-CN" altLang="en-US" smtClean="0"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checke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>
            <p:custDataLst>
              <p:tags r:id="rId1"/>
            </p:custDataLst>
          </p:nvPr>
        </p:nvGrpSpPr>
        <p:grpSpPr>
          <a:xfrm>
            <a:off x="0" y="1"/>
            <a:ext cx="9144000" cy="5154385"/>
            <a:chOff x="0" y="0"/>
            <a:chExt cx="12192000" cy="6872513"/>
          </a:xfrm>
        </p:grpSpPr>
        <p:grpSp>
          <p:nvGrpSpPr>
            <p:cNvPr id="8" name="组合 7"/>
            <p:cNvGrpSpPr/>
            <p:nvPr userDrawn="1"/>
          </p:nvGrpSpPr>
          <p:grpSpPr>
            <a:xfrm>
              <a:off x="6604000" y="6128173"/>
              <a:ext cx="5588000" cy="744340"/>
              <a:chOff x="6604000" y="6128173"/>
              <a:chExt cx="5588000" cy="744340"/>
            </a:xfrm>
          </p:grpSpPr>
          <p:sp>
            <p:nvSpPr>
              <p:cNvPr id="12" name="直角三角形 11"/>
              <p:cNvSpPr/>
              <p:nvPr userDrawn="1">
                <p:custDataLst>
                  <p:tags r:id="rId7"/>
                </p:custDataLst>
              </p:nvPr>
            </p:nvSpPr>
            <p:spPr bwMode="auto">
              <a:xfrm rot="10800000" flipV="1">
                <a:off x="6604000" y="6128173"/>
                <a:ext cx="5588000" cy="729825"/>
              </a:xfrm>
              <a:prstGeom prst="rtTriangl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>
                <a:normAutofit fontScale="37500" lnSpcReduction="20000"/>
              </a:bodyPr>
              <a:lstStyle/>
              <a:p>
                <a:pPr marL="0" marR="0" lvl="0" indent="0" algn="ctr" defTabSz="913765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13" name="直角三角形 12"/>
              <p:cNvSpPr/>
              <p:nvPr userDrawn="1">
                <p:custDataLst>
                  <p:tags r:id="rId8"/>
                </p:custDataLst>
              </p:nvPr>
            </p:nvSpPr>
            <p:spPr bwMode="auto">
              <a:xfrm rot="10800000" flipV="1">
                <a:off x="7171592" y="6276993"/>
                <a:ext cx="5020408" cy="59552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>
                <a:normAutofit fontScale="25000" lnSpcReduction="20000"/>
              </a:bodyPr>
              <a:lstStyle/>
              <a:p>
                <a:pPr marL="0" marR="0" lvl="0" indent="0" algn="ctr" defTabSz="913765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" name="组合 8"/>
            <p:cNvGrpSpPr/>
            <p:nvPr userDrawn="1"/>
          </p:nvGrpSpPr>
          <p:grpSpPr>
            <a:xfrm rot="10800000">
              <a:off x="0" y="0"/>
              <a:ext cx="5588000" cy="744340"/>
              <a:chOff x="6604000" y="6128173"/>
              <a:chExt cx="5588000" cy="744340"/>
            </a:xfrm>
          </p:grpSpPr>
          <p:sp>
            <p:nvSpPr>
              <p:cNvPr id="10" name="直角三角形 9"/>
              <p:cNvSpPr/>
              <p:nvPr userDrawn="1">
                <p:custDataLst>
                  <p:tags r:id="rId5"/>
                </p:custDataLst>
              </p:nvPr>
            </p:nvSpPr>
            <p:spPr bwMode="auto">
              <a:xfrm rot="10800000" flipV="1">
                <a:off x="6604000" y="6128173"/>
                <a:ext cx="5588000" cy="744339"/>
              </a:xfrm>
              <a:prstGeom prst="rtTriangl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>
                <a:normAutofit fontScale="37500" lnSpcReduction="20000"/>
              </a:bodyPr>
              <a:lstStyle/>
              <a:p>
                <a:pPr marL="0" marR="0" lvl="0" indent="0" algn="ctr" defTabSz="913765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11" name="直角三角形 10"/>
              <p:cNvSpPr/>
              <p:nvPr userDrawn="1">
                <p:custDataLst>
                  <p:tags r:id="rId6"/>
                </p:custDataLst>
              </p:nvPr>
            </p:nvSpPr>
            <p:spPr bwMode="auto">
              <a:xfrm rot="10800000" flipV="1">
                <a:off x="7171592" y="6276993"/>
                <a:ext cx="5020408" cy="59552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>
                <a:normAutofit fontScale="25000" lnSpcReduction="20000"/>
              </a:bodyPr>
              <a:lstStyle/>
              <a:p>
                <a:pPr marL="0" marR="0" lvl="0" indent="0" algn="ctr" defTabSz="913765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>
            <p:custDataLst>
              <p:tags r:id="rId1"/>
            </p:custDataLst>
          </p:nvPr>
        </p:nvGrpSpPr>
        <p:grpSpPr>
          <a:xfrm>
            <a:off x="0" y="1"/>
            <a:ext cx="9144000" cy="5154385"/>
            <a:chOff x="0" y="0"/>
            <a:chExt cx="12192000" cy="6872513"/>
          </a:xfrm>
        </p:grpSpPr>
        <p:grpSp>
          <p:nvGrpSpPr>
            <p:cNvPr id="14" name="组合 13"/>
            <p:cNvGrpSpPr/>
            <p:nvPr userDrawn="1"/>
          </p:nvGrpSpPr>
          <p:grpSpPr>
            <a:xfrm>
              <a:off x="6604000" y="6128173"/>
              <a:ext cx="5588000" cy="744340"/>
              <a:chOff x="6604000" y="6128173"/>
              <a:chExt cx="5588000" cy="744340"/>
            </a:xfrm>
          </p:grpSpPr>
          <p:sp>
            <p:nvSpPr>
              <p:cNvPr id="18" name="直角三角形 17"/>
              <p:cNvSpPr/>
              <p:nvPr userDrawn="1">
                <p:custDataLst>
                  <p:tags r:id="rId10"/>
                </p:custDataLst>
              </p:nvPr>
            </p:nvSpPr>
            <p:spPr bwMode="auto">
              <a:xfrm rot="10800000" flipV="1">
                <a:off x="6604000" y="6128173"/>
                <a:ext cx="5588000" cy="744339"/>
              </a:xfrm>
              <a:prstGeom prst="rtTriangl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>
                <a:normAutofit fontScale="37500" lnSpcReduction="20000"/>
              </a:bodyPr>
              <a:lstStyle/>
              <a:p>
                <a:pPr marL="0" marR="0" lvl="0" indent="0" algn="ctr" defTabSz="913765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19" name="直角三角形 18"/>
              <p:cNvSpPr/>
              <p:nvPr userDrawn="1">
                <p:custDataLst>
                  <p:tags r:id="rId11"/>
                </p:custDataLst>
              </p:nvPr>
            </p:nvSpPr>
            <p:spPr bwMode="auto">
              <a:xfrm rot="10800000" flipV="1">
                <a:off x="7171592" y="6276993"/>
                <a:ext cx="5020408" cy="59552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>
                <a:normAutofit fontScale="25000" lnSpcReduction="20000"/>
              </a:bodyPr>
              <a:lstStyle/>
              <a:p>
                <a:pPr marL="0" marR="0" lvl="0" indent="0" algn="ctr" defTabSz="913765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5" name="组合 14"/>
            <p:cNvGrpSpPr/>
            <p:nvPr userDrawn="1"/>
          </p:nvGrpSpPr>
          <p:grpSpPr>
            <a:xfrm rot="10800000">
              <a:off x="0" y="0"/>
              <a:ext cx="5588000" cy="744340"/>
              <a:chOff x="6604000" y="6128173"/>
              <a:chExt cx="5588000" cy="744340"/>
            </a:xfrm>
          </p:grpSpPr>
          <p:sp>
            <p:nvSpPr>
              <p:cNvPr id="16" name="直角三角形 15"/>
              <p:cNvSpPr/>
              <p:nvPr userDrawn="1">
                <p:custDataLst>
                  <p:tags r:id="rId8"/>
                </p:custDataLst>
              </p:nvPr>
            </p:nvSpPr>
            <p:spPr bwMode="auto">
              <a:xfrm rot="10800000" flipV="1">
                <a:off x="6604000" y="6128173"/>
                <a:ext cx="5588000" cy="744339"/>
              </a:xfrm>
              <a:prstGeom prst="rtTriangl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>
                <a:normAutofit fontScale="37500" lnSpcReduction="20000"/>
              </a:bodyPr>
              <a:lstStyle/>
              <a:p>
                <a:pPr marL="0" marR="0" lvl="0" indent="0" algn="ctr" defTabSz="913765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17" name="直角三角形 16"/>
              <p:cNvSpPr/>
              <p:nvPr userDrawn="1">
                <p:custDataLst>
                  <p:tags r:id="rId9"/>
                </p:custDataLst>
              </p:nvPr>
            </p:nvSpPr>
            <p:spPr bwMode="auto">
              <a:xfrm rot="10800000" flipV="1">
                <a:off x="7171592" y="6276993"/>
                <a:ext cx="5020408" cy="59552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>
                <a:normAutofit fontScale="25000" lnSpcReduction="20000"/>
              </a:bodyPr>
              <a:lstStyle/>
              <a:p>
                <a:pPr marL="0" marR="0" lvl="0" indent="0" algn="ctr" defTabSz="913765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26"/>
            <a:ext cx="8139178" cy="331473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2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lang="zh-CN" altLang="en-US" smtClean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7" y="714382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lang="zh-CN" altLang="en-US" smtClean="0">
                <a:sym typeface="+mn-ea"/>
              </a:rPr>
              <a:t>单击图标添加图片</a:t>
            </a:r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382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 lang="zh-CN" altLang="en-US" smtClean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checke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1"/>
            <a:ext cx="9144000" cy="5154385"/>
            <a:chOff x="0" y="0"/>
            <a:chExt cx="12192000" cy="6872513"/>
          </a:xfrm>
        </p:grpSpPr>
        <p:sp>
          <p:nvSpPr>
            <p:cNvPr id="13" name="矩形 12"/>
            <p:cNvSpPr/>
            <p:nvPr userDrawn="1">
              <p:custDataLst>
                <p:tags r:id="rId7"/>
              </p:custDataLst>
            </p:nvPr>
          </p:nvSpPr>
          <p:spPr>
            <a:xfrm>
              <a:off x="292800" y="304200"/>
              <a:ext cx="11606400" cy="6249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4" name="组合 13"/>
            <p:cNvGrpSpPr/>
            <p:nvPr userDrawn="1"/>
          </p:nvGrpSpPr>
          <p:grpSpPr>
            <a:xfrm>
              <a:off x="0" y="0"/>
              <a:ext cx="12192000" cy="6872513"/>
              <a:chOff x="0" y="0"/>
              <a:chExt cx="12192000" cy="6872513"/>
            </a:xfrm>
          </p:grpSpPr>
          <p:grpSp>
            <p:nvGrpSpPr>
              <p:cNvPr id="15" name="组合 14"/>
              <p:cNvGrpSpPr/>
              <p:nvPr userDrawn="1"/>
            </p:nvGrpSpPr>
            <p:grpSpPr>
              <a:xfrm>
                <a:off x="6604000" y="6128173"/>
                <a:ext cx="5588000" cy="744340"/>
                <a:chOff x="6604000" y="6128173"/>
                <a:chExt cx="5588000" cy="744340"/>
              </a:xfrm>
            </p:grpSpPr>
            <p:sp>
              <p:nvSpPr>
                <p:cNvPr id="19" name="直角三角形 18"/>
                <p:cNvSpPr/>
                <p:nvPr userDrawn="1">
                  <p:custDataLst>
                    <p:tags r:id="rId10"/>
                  </p:custDataLst>
                </p:nvPr>
              </p:nvSpPr>
              <p:spPr bwMode="auto">
                <a:xfrm rot="10800000" flipV="1">
                  <a:off x="6604000" y="6128173"/>
                  <a:ext cx="5588000" cy="744339"/>
                </a:xfrm>
                <a:prstGeom prst="rtTriangl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anchor="ctr">
                  <a:normAutofit fontScale="37500" lnSpcReduction="20000"/>
                </a:bodyPr>
                <a:lstStyle/>
                <a:p>
                  <a:pPr marL="0" marR="0" lvl="0" indent="0" algn="ctr" defTabSz="913765" rtl="0" eaLnBrk="1" latinLnBrk="0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黑体" panose="02010609060101010101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" name="直角三角形 19"/>
                <p:cNvSpPr/>
                <p:nvPr userDrawn="1">
                  <p:custDataLst>
                    <p:tags r:id="rId11"/>
                  </p:custDataLst>
                </p:nvPr>
              </p:nvSpPr>
              <p:spPr bwMode="auto">
                <a:xfrm rot="10800000" flipV="1">
                  <a:off x="7171592" y="6276993"/>
                  <a:ext cx="5020408" cy="595520"/>
                </a:xfrm>
                <a:prstGeom prst="rtTriangl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anchor="ctr">
                  <a:normAutofit fontScale="25000" lnSpcReduction="20000"/>
                </a:bodyPr>
                <a:lstStyle/>
                <a:p>
                  <a:pPr marL="0" marR="0" lvl="0" indent="0" algn="ctr" defTabSz="913765" rtl="0" eaLnBrk="1" latinLnBrk="0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黑体" panose="02010609060101010101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6" name="组合 15"/>
              <p:cNvGrpSpPr/>
              <p:nvPr userDrawn="1"/>
            </p:nvGrpSpPr>
            <p:grpSpPr>
              <a:xfrm rot="10800000">
                <a:off x="0" y="0"/>
                <a:ext cx="5588000" cy="744340"/>
                <a:chOff x="6604000" y="6128173"/>
                <a:chExt cx="5588000" cy="744340"/>
              </a:xfrm>
            </p:grpSpPr>
            <p:sp>
              <p:nvSpPr>
                <p:cNvPr id="17" name="直角三角形 16"/>
                <p:cNvSpPr/>
                <p:nvPr userDrawn="1">
                  <p:custDataLst>
                    <p:tags r:id="rId8"/>
                  </p:custDataLst>
                </p:nvPr>
              </p:nvSpPr>
              <p:spPr bwMode="auto">
                <a:xfrm rot="10800000" flipV="1">
                  <a:off x="6604000" y="6128173"/>
                  <a:ext cx="5588000" cy="744339"/>
                </a:xfrm>
                <a:prstGeom prst="rtTriangl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anchor="ctr">
                  <a:normAutofit fontScale="37500" lnSpcReduction="20000"/>
                </a:bodyPr>
                <a:lstStyle/>
                <a:p>
                  <a:pPr marL="0" marR="0" lvl="0" indent="0" algn="ctr" defTabSz="913765" rtl="0" eaLnBrk="1" latinLnBrk="0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黑体" panose="02010609060101010101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" name="直角三角形 17"/>
                <p:cNvSpPr/>
                <p:nvPr userDrawn="1">
                  <p:custDataLst>
                    <p:tags r:id="rId9"/>
                  </p:custDataLst>
                </p:nvPr>
              </p:nvSpPr>
              <p:spPr bwMode="auto">
                <a:xfrm rot="10800000" flipV="1">
                  <a:off x="7171592" y="6276993"/>
                  <a:ext cx="5020408" cy="595520"/>
                </a:xfrm>
                <a:prstGeom prst="rtTriangl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anchor="ctr">
                  <a:normAutofit fontScale="25000" lnSpcReduction="20000"/>
                </a:bodyPr>
                <a:lstStyle/>
                <a:p>
                  <a:pPr marL="0" marR="0" lvl="0" indent="0" algn="ctr" defTabSz="913765" rtl="0" eaLnBrk="1" latinLnBrk="0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黑体" panose="02010609060101010101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382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lang="zh-CN" altLang="en-US" smtClean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376"/>
            <a:ext cx="7371076" cy="4041680"/>
          </a:xfrm>
        </p:spPr>
        <p:txBody>
          <a:bodyPr vert="eaVert"/>
          <a:lstStyle>
            <a:lvl1pPr indent="0" eaLnBrk="1" fontAlgn="auto" latinLnBrk="0" hangingPunct="1">
              <a:lnSpc>
                <a:spcPct val="120000"/>
              </a:lnSpc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indent="0" eaLnBrk="1" fontAlgn="auto" latinLnBrk="0" hangingPunct="1">
              <a:lnSpc>
                <a:spcPct val="120000"/>
              </a:lnSpc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 indent="0" eaLnBrk="1" fontAlgn="auto" latinLnBrk="0" hangingPunct="1">
              <a:lnSpc>
                <a:spcPct val="120000"/>
              </a:lnSpc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 indent="0" eaLnBrk="1" fontAlgn="auto" latinLnBrk="0" hangingPunct="1">
              <a:lnSpc>
                <a:spcPct val="120000"/>
              </a:lnSpc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 indent="0" eaLnBrk="1" fontAlgn="auto" latinLnBrk="0" hangingPunct="1">
              <a:lnSpc>
                <a:spcPct val="120000"/>
              </a:lnSpc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checke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23"/>
            <a:ext cx="8139178" cy="331473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14382"/>
            <a:ext cx="8139178" cy="404168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375"/>
            <a:ext cx="2025000" cy="237600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375"/>
            <a:ext cx="2970000" cy="237600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algn="ctr">
              <a:lnSpc>
                <a:spcPct val="120000"/>
              </a:lnSpc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375"/>
            <a:ext cx="2025000" cy="237600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algn="r">
              <a:lnSpc>
                <a:spcPct val="120000"/>
              </a:lnSpc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ransition>
    <p:checker dir="vert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fontAlgn="auto" latinLnBrk="0" hangingPunct="1">
        <a:lnSpc>
          <a:spcPct val="12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 txBox="1"/>
          <p:nvPr/>
        </p:nvSpPr>
        <p:spPr>
          <a:xfrm>
            <a:off x="0" y="1923678"/>
            <a:ext cx="9144000" cy="58018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4400" b="1" dirty="0"/>
              <a:t>I Have two eyes</a:t>
            </a:r>
            <a:endParaRPr lang="zh-CN" altLang="en-US" sz="4400" dirty="0"/>
          </a:p>
        </p:txBody>
      </p:sp>
      <p:sp>
        <p:nvSpPr>
          <p:cNvPr id="3" name="标题 2"/>
          <p:cNvSpPr txBox="1"/>
          <p:nvPr/>
        </p:nvSpPr>
        <p:spPr>
          <a:xfrm>
            <a:off x="0" y="923530"/>
            <a:ext cx="9144000" cy="994410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pPr algn="ctr"/>
            <a:r>
              <a:rPr lang="en-US" sz="3600" dirty="0" smtClean="0"/>
              <a:t>Unit 4 Body</a:t>
            </a:r>
            <a:endParaRPr lang="zh-CN" altLang="en-US" sz="3600" dirty="0"/>
          </a:p>
        </p:txBody>
      </p:sp>
      <p:sp>
        <p:nvSpPr>
          <p:cNvPr id="4" name="矩形 3"/>
          <p:cNvSpPr/>
          <p:nvPr/>
        </p:nvSpPr>
        <p:spPr>
          <a:xfrm>
            <a:off x="0" y="4011910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>
    <p:checke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ChangeArrowheads="1"/>
          </p:cNvSpPr>
          <p:nvPr/>
        </p:nvSpPr>
        <p:spPr bwMode="auto">
          <a:xfrm>
            <a:off x="500034" y="321454"/>
            <a:ext cx="3317960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What’s 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missing?</a:t>
            </a:r>
            <a:endParaRPr 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8" name="Picture 7" descr="C:\Users\Lenovo\Desktop\图片4.gif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2199012" y="910817"/>
            <a:ext cx="6362053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8" descr="C:\Users\Lenovo\Desktop\645.gif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5429257" y="1242993"/>
            <a:ext cx="1312673" cy="1125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维尼熊 拷贝mei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500430" y="1125131"/>
            <a:ext cx="3529980" cy="3294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维尼熊 耳d 拷贝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3777" y="984637"/>
            <a:ext cx="2520950" cy="1383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57159" y="267874"/>
            <a:ext cx="3671583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What’s 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missing?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4" name="Picture 5" descr="C:\Users\Lenovo\Desktop\图片2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602015" y="909627"/>
            <a:ext cx="2940050" cy="1620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ChangeArrowheads="1"/>
          </p:cNvSpPr>
          <p:nvPr/>
        </p:nvSpPr>
        <p:spPr bwMode="auto">
          <a:xfrm>
            <a:off x="757238" y="683419"/>
            <a:ext cx="3317960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What’s 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missing?</a:t>
            </a:r>
            <a:endParaRPr 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6" name="Picture 3" descr="兔子B 拷贝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814" y="735807"/>
            <a:ext cx="7596187" cy="3598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兔子B嘴 拷贝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539" y="2625329"/>
            <a:ext cx="1728787" cy="741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ChangeArrowheads="1"/>
          </p:cNvSpPr>
          <p:nvPr/>
        </p:nvSpPr>
        <p:spPr bwMode="auto">
          <a:xfrm>
            <a:off x="785786" y="375032"/>
            <a:ext cx="3317960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What’s 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missing?</a:t>
            </a:r>
            <a:endParaRPr 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文本框 23554"/>
          <p:cNvSpPr txBox="1">
            <a:spLocks noChangeArrowheads="1"/>
          </p:cNvSpPr>
          <p:nvPr/>
        </p:nvSpPr>
        <p:spPr bwMode="auto">
          <a:xfrm>
            <a:off x="1500166" y="589346"/>
            <a:ext cx="3539110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Touch and say.</a:t>
            </a:r>
          </a:p>
        </p:txBody>
      </p:sp>
      <p:sp>
        <p:nvSpPr>
          <p:cNvPr id="23555" name="文本框 23555"/>
          <p:cNvSpPr txBox="1">
            <a:spLocks noChangeArrowheads="1"/>
          </p:cNvSpPr>
          <p:nvPr/>
        </p:nvSpPr>
        <p:spPr bwMode="auto">
          <a:xfrm>
            <a:off x="1714481" y="1500180"/>
            <a:ext cx="5637213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my </a:t>
            </a:r>
            <a:r>
              <a:rPr lang="en-US" altLang="zh-CN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have </a:t>
            </a:r>
            <a:r>
              <a:rPr lang="en-US" altLang="zh-C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 two</a:t>
            </a:r>
            <a:r>
              <a:rPr lang="en-US" altLang="zh-CN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图片 25603" descr="gic256603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4213" y="544857"/>
            <a:ext cx="2017712" cy="1608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图片 25605" descr="gic256616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6117" y="491278"/>
            <a:ext cx="2270125" cy="1660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图片 25606" descr="gic256619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15075" y="482188"/>
            <a:ext cx="2247889" cy="1670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文本框 25607"/>
          <p:cNvSpPr txBox="1">
            <a:spLocks noChangeArrowheads="1"/>
          </p:cNvSpPr>
          <p:nvPr/>
        </p:nvSpPr>
        <p:spPr bwMode="auto">
          <a:xfrm>
            <a:off x="7019926" y="2687997"/>
            <a:ext cx="787395" cy="172354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0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25609" name="文本框 25608"/>
          <p:cNvSpPr txBox="1">
            <a:spLocks noChangeArrowheads="1"/>
          </p:cNvSpPr>
          <p:nvPr/>
        </p:nvSpPr>
        <p:spPr bwMode="auto">
          <a:xfrm>
            <a:off x="1116014" y="2687997"/>
            <a:ext cx="636713" cy="172354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0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25610" name="文本框 25609"/>
          <p:cNvSpPr txBox="1">
            <a:spLocks noChangeArrowheads="1"/>
          </p:cNvSpPr>
          <p:nvPr/>
        </p:nvSpPr>
        <p:spPr bwMode="auto">
          <a:xfrm>
            <a:off x="3924301" y="2585599"/>
            <a:ext cx="864339" cy="172354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0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25612" name="直接连接符 25611"/>
          <p:cNvSpPr>
            <a:spLocks noChangeShapeType="1"/>
          </p:cNvSpPr>
          <p:nvPr/>
        </p:nvSpPr>
        <p:spPr bwMode="auto">
          <a:xfrm>
            <a:off x="2124076" y="1991478"/>
            <a:ext cx="5256213" cy="11882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13" name="直接连接符 25612"/>
          <p:cNvSpPr>
            <a:spLocks noChangeShapeType="1"/>
          </p:cNvSpPr>
          <p:nvPr/>
        </p:nvSpPr>
        <p:spPr bwMode="auto">
          <a:xfrm flipV="1">
            <a:off x="1763714" y="1883131"/>
            <a:ext cx="2232025" cy="10798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14" name="直接连接符 25613"/>
          <p:cNvSpPr>
            <a:spLocks noChangeShapeType="1"/>
          </p:cNvSpPr>
          <p:nvPr/>
        </p:nvSpPr>
        <p:spPr bwMode="auto">
          <a:xfrm flipV="1">
            <a:off x="4500563" y="1936709"/>
            <a:ext cx="2519362" cy="113466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8" grpId="0"/>
      <p:bldP spid="25609" grpId="0"/>
      <p:bldP spid="25610" grpId="0"/>
      <p:bldP spid="25612" grpId="0" animBg="1"/>
      <p:bldP spid="25613" grpId="0" animBg="1"/>
      <p:bldP spid="256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2428861" y="1339445"/>
            <a:ext cx="5024451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dirty="0" smtClean="0">
                <a:latin typeface="Adobe 楷体 Std R" pitchFamily="2" charset="-122"/>
                <a:ea typeface="Adobe 楷体 Std R" pitchFamily="2" charset="-122"/>
              </a:rPr>
              <a:t>爱护五官</a:t>
            </a:r>
            <a:r>
              <a:rPr lang="en-US" altLang="zh-CN" sz="3600" dirty="0" smtClean="0">
                <a:latin typeface="Adobe 楷体 Std R" pitchFamily="2" charset="-122"/>
                <a:ea typeface="Adobe 楷体 Std R" pitchFamily="2" charset="-122"/>
              </a:rPr>
              <a:t>,</a:t>
            </a:r>
            <a:r>
              <a:rPr lang="zh-CN" altLang="en-US" sz="3600" dirty="0" smtClean="0">
                <a:latin typeface="Adobe 楷体 Std R" pitchFamily="2" charset="-122"/>
                <a:ea typeface="Adobe 楷体 Std R" pitchFamily="2" charset="-122"/>
              </a:rPr>
              <a:t>讲究</a:t>
            </a:r>
            <a:r>
              <a:rPr lang="zh-CN" altLang="en-US" sz="3600" dirty="0">
                <a:latin typeface="Adobe 楷体 Std R" pitchFamily="2" charset="-122"/>
                <a:ea typeface="Adobe 楷体 Std R" pitchFamily="2" charset="-122"/>
              </a:rPr>
              <a:t>卫生</a:t>
            </a:r>
            <a:r>
              <a:rPr lang="zh-CN" altLang="en-US" sz="3600" dirty="0" smtClean="0">
                <a:latin typeface="Adobe 楷体 Std R" pitchFamily="2" charset="-122"/>
                <a:ea typeface="Adobe 楷体 Std R" pitchFamily="2" charset="-122"/>
              </a:rPr>
              <a:t>。</a:t>
            </a:r>
            <a:endParaRPr lang="zh-CN" altLang="en-US" sz="3600" dirty="0">
              <a:latin typeface="Adobe 楷体 Std R" pitchFamily="2" charset="-122"/>
              <a:ea typeface="Adobe 楷体 Std R" pitchFamily="2" charset="-122"/>
            </a:endParaRPr>
          </a:p>
        </p:txBody>
      </p:sp>
      <p:sp>
        <p:nvSpPr>
          <p:cNvPr id="25603" name="五角星 4"/>
          <p:cNvSpPr>
            <a:spLocks noChangeArrowheads="1"/>
          </p:cNvSpPr>
          <p:nvPr/>
        </p:nvSpPr>
        <p:spPr bwMode="auto">
          <a:xfrm>
            <a:off x="1000101" y="2044294"/>
            <a:ext cx="360363" cy="270272"/>
          </a:xfrm>
          <a:custGeom>
            <a:avLst/>
            <a:gdLst/>
            <a:ahLst/>
            <a:cxnLst>
              <a:cxn ang="0">
                <a:pos x="0" y="137646"/>
              </a:cxn>
              <a:cxn ang="0">
                <a:pos x="137647" y="137647"/>
              </a:cxn>
              <a:cxn ang="0">
                <a:pos x="180182" y="0"/>
              </a:cxn>
              <a:cxn ang="0">
                <a:pos x="222716" y="137647"/>
              </a:cxn>
              <a:cxn ang="0">
                <a:pos x="360363" y="137646"/>
              </a:cxn>
              <a:cxn ang="0">
                <a:pos x="249004" y="222715"/>
              </a:cxn>
              <a:cxn ang="0">
                <a:pos x="291540" y="360361"/>
              </a:cxn>
              <a:cxn ang="0">
                <a:pos x="180182" y="275290"/>
              </a:cxn>
              <a:cxn ang="0">
                <a:pos x="68823" y="360361"/>
              </a:cxn>
              <a:cxn ang="0">
                <a:pos x="111359" y="222715"/>
              </a:cxn>
            </a:cxnLst>
            <a:rect l="0" t="0" r="r" b="b"/>
            <a:pathLst>
              <a:path w="360363" h="360362">
                <a:moveTo>
                  <a:pt x="0" y="137646"/>
                </a:moveTo>
                <a:lnTo>
                  <a:pt x="137647" y="137647"/>
                </a:lnTo>
                <a:lnTo>
                  <a:pt x="180182" y="0"/>
                </a:lnTo>
                <a:lnTo>
                  <a:pt x="222716" y="137647"/>
                </a:lnTo>
                <a:lnTo>
                  <a:pt x="360363" y="137646"/>
                </a:lnTo>
                <a:lnTo>
                  <a:pt x="249004" y="222715"/>
                </a:lnTo>
                <a:lnTo>
                  <a:pt x="291540" y="360361"/>
                </a:lnTo>
                <a:lnTo>
                  <a:pt x="180182" y="275290"/>
                </a:lnTo>
                <a:lnTo>
                  <a:pt x="68823" y="360361"/>
                </a:lnTo>
                <a:lnTo>
                  <a:pt x="111359" y="222715"/>
                </a:lnTo>
                <a:close/>
              </a:path>
            </a:pathLst>
          </a:custGeom>
          <a:solidFill>
            <a:srgbClr val="FF0000"/>
          </a:solidFill>
          <a:ln w="25400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04" name="五角星 5"/>
          <p:cNvSpPr>
            <a:spLocks noChangeArrowheads="1"/>
          </p:cNvSpPr>
          <p:nvPr/>
        </p:nvSpPr>
        <p:spPr bwMode="auto">
          <a:xfrm>
            <a:off x="1504926" y="2044294"/>
            <a:ext cx="360363" cy="270272"/>
          </a:xfrm>
          <a:custGeom>
            <a:avLst/>
            <a:gdLst/>
            <a:ahLst/>
            <a:cxnLst>
              <a:cxn ang="0">
                <a:pos x="0" y="137646"/>
              </a:cxn>
              <a:cxn ang="0">
                <a:pos x="137647" y="137647"/>
              </a:cxn>
              <a:cxn ang="0">
                <a:pos x="180182" y="0"/>
              </a:cxn>
              <a:cxn ang="0">
                <a:pos x="222716" y="137647"/>
              </a:cxn>
              <a:cxn ang="0">
                <a:pos x="360363" y="137646"/>
              </a:cxn>
              <a:cxn ang="0">
                <a:pos x="249004" y="222715"/>
              </a:cxn>
              <a:cxn ang="0">
                <a:pos x="291540" y="360361"/>
              </a:cxn>
              <a:cxn ang="0">
                <a:pos x="180182" y="275290"/>
              </a:cxn>
              <a:cxn ang="0">
                <a:pos x="68823" y="360361"/>
              </a:cxn>
              <a:cxn ang="0">
                <a:pos x="111359" y="222715"/>
              </a:cxn>
            </a:cxnLst>
            <a:rect l="0" t="0" r="r" b="b"/>
            <a:pathLst>
              <a:path w="360363" h="360362">
                <a:moveTo>
                  <a:pt x="0" y="137646"/>
                </a:moveTo>
                <a:lnTo>
                  <a:pt x="137647" y="137647"/>
                </a:lnTo>
                <a:lnTo>
                  <a:pt x="180182" y="0"/>
                </a:lnTo>
                <a:lnTo>
                  <a:pt x="222716" y="137647"/>
                </a:lnTo>
                <a:lnTo>
                  <a:pt x="360363" y="137646"/>
                </a:lnTo>
                <a:lnTo>
                  <a:pt x="249004" y="222715"/>
                </a:lnTo>
                <a:lnTo>
                  <a:pt x="291540" y="360361"/>
                </a:lnTo>
                <a:lnTo>
                  <a:pt x="180182" y="275290"/>
                </a:lnTo>
                <a:lnTo>
                  <a:pt x="68823" y="360361"/>
                </a:lnTo>
                <a:lnTo>
                  <a:pt x="111359" y="222715"/>
                </a:lnTo>
                <a:close/>
              </a:path>
            </a:pathLst>
          </a:custGeom>
          <a:solidFill>
            <a:srgbClr val="FF0000"/>
          </a:solidFill>
          <a:ln w="25400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05" name="五角星 6"/>
          <p:cNvSpPr>
            <a:spLocks noChangeArrowheads="1"/>
          </p:cNvSpPr>
          <p:nvPr/>
        </p:nvSpPr>
        <p:spPr bwMode="auto">
          <a:xfrm>
            <a:off x="1000101" y="2745573"/>
            <a:ext cx="360363" cy="270272"/>
          </a:xfrm>
          <a:custGeom>
            <a:avLst/>
            <a:gdLst/>
            <a:ahLst/>
            <a:cxnLst>
              <a:cxn ang="0">
                <a:pos x="0" y="137646"/>
              </a:cxn>
              <a:cxn ang="0">
                <a:pos x="137647" y="137647"/>
              </a:cxn>
              <a:cxn ang="0">
                <a:pos x="180182" y="0"/>
              </a:cxn>
              <a:cxn ang="0">
                <a:pos x="222716" y="137647"/>
              </a:cxn>
              <a:cxn ang="0">
                <a:pos x="360363" y="137646"/>
              </a:cxn>
              <a:cxn ang="0">
                <a:pos x="249004" y="222715"/>
              </a:cxn>
              <a:cxn ang="0">
                <a:pos x="291540" y="360362"/>
              </a:cxn>
              <a:cxn ang="0">
                <a:pos x="180182" y="275291"/>
              </a:cxn>
              <a:cxn ang="0">
                <a:pos x="68823" y="360362"/>
              </a:cxn>
              <a:cxn ang="0">
                <a:pos x="111359" y="222715"/>
              </a:cxn>
            </a:cxnLst>
            <a:rect l="0" t="0" r="r" b="b"/>
            <a:pathLst>
              <a:path w="360363" h="360363">
                <a:moveTo>
                  <a:pt x="0" y="137646"/>
                </a:moveTo>
                <a:lnTo>
                  <a:pt x="137647" y="137647"/>
                </a:lnTo>
                <a:lnTo>
                  <a:pt x="180182" y="0"/>
                </a:lnTo>
                <a:lnTo>
                  <a:pt x="222716" y="137647"/>
                </a:lnTo>
                <a:lnTo>
                  <a:pt x="360363" y="137646"/>
                </a:lnTo>
                <a:lnTo>
                  <a:pt x="249004" y="222715"/>
                </a:lnTo>
                <a:lnTo>
                  <a:pt x="291540" y="360362"/>
                </a:lnTo>
                <a:lnTo>
                  <a:pt x="180182" y="275291"/>
                </a:lnTo>
                <a:lnTo>
                  <a:pt x="68823" y="360362"/>
                </a:lnTo>
                <a:lnTo>
                  <a:pt x="111359" y="222715"/>
                </a:lnTo>
                <a:close/>
              </a:path>
            </a:pathLst>
          </a:custGeom>
          <a:solidFill>
            <a:srgbClr val="FF0000"/>
          </a:solidFill>
          <a:ln w="25400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06" name="五角星 7"/>
          <p:cNvSpPr>
            <a:spLocks noChangeArrowheads="1"/>
          </p:cNvSpPr>
          <p:nvPr/>
        </p:nvSpPr>
        <p:spPr bwMode="auto">
          <a:xfrm>
            <a:off x="1504926" y="2746763"/>
            <a:ext cx="360363" cy="270272"/>
          </a:xfrm>
          <a:custGeom>
            <a:avLst/>
            <a:gdLst/>
            <a:ahLst/>
            <a:cxnLst>
              <a:cxn ang="0">
                <a:pos x="0" y="137646"/>
              </a:cxn>
              <a:cxn ang="0">
                <a:pos x="137647" y="137647"/>
              </a:cxn>
              <a:cxn ang="0">
                <a:pos x="180182" y="0"/>
              </a:cxn>
              <a:cxn ang="0">
                <a:pos x="222716" y="137647"/>
              </a:cxn>
              <a:cxn ang="0">
                <a:pos x="360363" y="137646"/>
              </a:cxn>
              <a:cxn ang="0">
                <a:pos x="249004" y="222715"/>
              </a:cxn>
              <a:cxn ang="0">
                <a:pos x="291540" y="360361"/>
              </a:cxn>
              <a:cxn ang="0">
                <a:pos x="180182" y="275290"/>
              </a:cxn>
              <a:cxn ang="0">
                <a:pos x="68823" y="360361"/>
              </a:cxn>
              <a:cxn ang="0">
                <a:pos x="111359" y="222715"/>
              </a:cxn>
            </a:cxnLst>
            <a:rect l="0" t="0" r="r" b="b"/>
            <a:pathLst>
              <a:path w="360363" h="360362">
                <a:moveTo>
                  <a:pt x="0" y="137646"/>
                </a:moveTo>
                <a:lnTo>
                  <a:pt x="137647" y="137647"/>
                </a:lnTo>
                <a:lnTo>
                  <a:pt x="180182" y="0"/>
                </a:lnTo>
                <a:lnTo>
                  <a:pt x="222716" y="137647"/>
                </a:lnTo>
                <a:lnTo>
                  <a:pt x="360363" y="137646"/>
                </a:lnTo>
                <a:lnTo>
                  <a:pt x="249004" y="222715"/>
                </a:lnTo>
                <a:lnTo>
                  <a:pt x="291540" y="360361"/>
                </a:lnTo>
                <a:lnTo>
                  <a:pt x="180182" y="275290"/>
                </a:lnTo>
                <a:lnTo>
                  <a:pt x="68823" y="360361"/>
                </a:lnTo>
                <a:lnTo>
                  <a:pt x="111359" y="222715"/>
                </a:lnTo>
                <a:close/>
              </a:path>
            </a:pathLst>
          </a:custGeom>
          <a:solidFill>
            <a:srgbClr val="FF0000"/>
          </a:solidFill>
          <a:ln w="25400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07" name="五角星 8"/>
          <p:cNvSpPr>
            <a:spLocks noChangeArrowheads="1"/>
          </p:cNvSpPr>
          <p:nvPr/>
        </p:nvSpPr>
        <p:spPr bwMode="auto">
          <a:xfrm>
            <a:off x="2008163" y="2746763"/>
            <a:ext cx="360362" cy="270272"/>
          </a:xfrm>
          <a:custGeom>
            <a:avLst/>
            <a:gdLst/>
            <a:ahLst/>
            <a:cxnLst>
              <a:cxn ang="0">
                <a:pos x="0" y="137646"/>
              </a:cxn>
              <a:cxn ang="0">
                <a:pos x="137647" y="137647"/>
              </a:cxn>
              <a:cxn ang="0">
                <a:pos x="180181" y="0"/>
              </a:cxn>
              <a:cxn ang="0">
                <a:pos x="222715" y="137647"/>
              </a:cxn>
              <a:cxn ang="0">
                <a:pos x="360362" y="137646"/>
              </a:cxn>
              <a:cxn ang="0">
                <a:pos x="249003" y="222715"/>
              </a:cxn>
              <a:cxn ang="0">
                <a:pos x="291539" y="360361"/>
              </a:cxn>
              <a:cxn ang="0">
                <a:pos x="180181" y="275290"/>
              </a:cxn>
              <a:cxn ang="0">
                <a:pos x="68823" y="360361"/>
              </a:cxn>
              <a:cxn ang="0">
                <a:pos x="111359" y="222715"/>
              </a:cxn>
            </a:cxnLst>
            <a:rect l="0" t="0" r="r" b="b"/>
            <a:pathLst>
              <a:path w="360362" h="360362">
                <a:moveTo>
                  <a:pt x="0" y="137646"/>
                </a:moveTo>
                <a:lnTo>
                  <a:pt x="137647" y="137647"/>
                </a:lnTo>
                <a:lnTo>
                  <a:pt x="180181" y="0"/>
                </a:lnTo>
                <a:lnTo>
                  <a:pt x="222715" y="137647"/>
                </a:lnTo>
                <a:lnTo>
                  <a:pt x="360362" y="137646"/>
                </a:lnTo>
                <a:lnTo>
                  <a:pt x="249003" y="222715"/>
                </a:lnTo>
                <a:lnTo>
                  <a:pt x="291539" y="360361"/>
                </a:lnTo>
                <a:lnTo>
                  <a:pt x="180181" y="275290"/>
                </a:lnTo>
                <a:lnTo>
                  <a:pt x="68823" y="360361"/>
                </a:lnTo>
                <a:lnTo>
                  <a:pt x="111359" y="222715"/>
                </a:lnTo>
                <a:close/>
              </a:path>
            </a:pathLst>
          </a:custGeom>
          <a:solidFill>
            <a:srgbClr val="FF0000"/>
          </a:solidFill>
          <a:ln w="25400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08" name="五角星 9"/>
          <p:cNvSpPr>
            <a:spLocks noChangeArrowheads="1"/>
          </p:cNvSpPr>
          <p:nvPr/>
        </p:nvSpPr>
        <p:spPr bwMode="auto">
          <a:xfrm>
            <a:off x="1000101" y="1396594"/>
            <a:ext cx="360363" cy="270272"/>
          </a:xfrm>
          <a:custGeom>
            <a:avLst/>
            <a:gdLst/>
            <a:ahLst/>
            <a:cxnLst>
              <a:cxn ang="0">
                <a:pos x="0" y="137646"/>
              </a:cxn>
              <a:cxn ang="0">
                <a:pos x="137647" y="137647"/>
              </a:cxn>
              <a:cxn ang="0">
                <a:pos x="180182" y="0"/>
              </a:cxn>
              <a:cxn ang="0">
                <a:pos x="222716" y="137647"/>
              </a:cxn>
              <a:cxn ang="0">
                <a:pos x="360363" y="137646"/>
              </a:cxn>
              <a:cxn ang="0">
                <a:pos x="249004" y="222715"/>
              </a:cxn>
              <a:cxn ang="0">
                <a:pos x="291540" y="360361"/>
              </a:cxn>
              <a:cxn ang="0">
                <a:pos x="180182" y="275290"/>
              </a:cxn>
              <a:cxn ang="0">
                <a:pos x="68823" y="360361"/>
              </a:cxn>
              <a:cxn ang="0">
                <a:pos x="111359" y="222715"/>
              </a:cxn>
            </a:cxnLst>
            <a:rect l="0" t="0" r="r" b="b"/>
            <a:pathLst>
              <a:path w="360363" h="360362">
                <a:moveTo>
                  <a:pt x="0" y="137646"/>
                </a:moveTo>
                <a:lnTo>
                  <a:pt x="137647" y="137647"/>
                </a:lnTo>
                <a:lnTo>
                  <a:pt x="180182" y="0"/>
                </a:lnTo>
                <a:lnTo>
                  <a:pt x="222716" y="137647"/>
                </a:lnTo>
                <a:lnTo>
                  <a:pt x="360363" y="137646"/>
                </a:lnTo>
                <a:lnTo>
                  <a:pt x="249004" y="222715"/>
                </a:lnTo>
                <a:lnTo>
                  <a:pt x="291540" y="360361"/>
                </a:lnTo>
                <a:lnTo>
                  <a:pt x="180182" y="275290"/>
                </a:lnTo>
                <a:lnTo>
                  <a:pt x="68823" y="360361"/>
                </a:lnTo>
                <a:lnTo>
                  <a:pt x="111359" y="222715"/>
                </a:lnTo>
                <a:close/>
              </a:path>
            </a:pathLst>
          </a:custGeom>
          <a:solidFill>
            <a:srgbClr val="FF0000"/>
          </a:solidFill>
          <a:ln w="25400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09" name="矩形 10"/>
          <p:cNvSpPr>
            <a:spLocks noChangeArrowheads="1"/>
          </p:cNvSpPr>
          <p:nvPr/>
        </p:nvSpPr>
        <p:spPr bwMode="auto">
          <a:xfrm>
            <a:off x="2428861" y="267875"/>
            <a:ext cx="3860352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Homework</a:t>
            </a:r>
          </a:p>
        </p:txBody>
      </p:sp>
      <p:sp>
        <p:nvSpPr>
          <p:cNvPr id="25610" name="矩形 11"/>
          <p:cNvSpPr>
            <a:spLocks noChangeArrowheads="1"/>
          </p:cNvSpPr>
          <p:nvPr/>
        </p:nvSpPr>
        <p:spPr bwMode="auto">
          <a:xfrm>
            <a:off x="2419540" y="1926267"/>
            <a:ext cx="3749744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600" dirty="0" smtClean="0">
                <a:latin typeface="Adobe 楷体 Std R" pitchFamily="2" charset="-122"/>
                <a:ea typeface="Adobe 楷体 Std R" pitchFamily="2" charset="-122"/>
              </a:rPr>
              <a:t>书本</a:t>
            </a:r>
            <a:r>
              <a:rPr lang="en-US" sz="3600" dirty="0">
                <a:latin typeface="Times New Roman" panose="02020603050405020304" pitchFamily="18" charset="0"/>
                <a:ea typeface="Adobe 楷体 Std R" pitchFamily="2" charset="-122"/>
                <a:cs typeface="Times New Roman" panose="02020603050405020304" pitchFamily="18" charset="0"/>
              </a:rPr>
              <a:t>P</a:t>
            </a:r>
            <a:r>
              <a:rPr lang="zh-CN" altLang="en-US" sz="2400" dirty="0">
                <a:latin typeface="Adobe 楷体 Std R" pitchFamily="2" charset="-122"/>
                <a:ea typeface="Adobe 楷体 Std R" pitchFamily="2" charset="-122"/>
              </a:rPr>
              <a:t>30</a:t>
            </a:r>
            <a:r>
              <a:rPr lang="zh-CN" altLang="en-US" sz="3600" dirty="0">
                <a:latin typeface="Adobe 楷体 Std R" pitchFamily="2" charset="-122"/>
                <a:ea typeface="Adobe 楷体 Std R" pitchFamily="2" charset="-122"/>
              </a:rPr>
              <a:t>听读</a:t>
            </a:r>
            <a:r>
              <a:rPr lang="en-US" sz="3600" dirty="0">
                <a:latin typeface="Adobe 楷体 Std R" pitchFamily="2" charset="-122"/>
                <a:ea typeface="Adobe 楷体 Std R" pitchFamily="2" charset="-122"/>
              </a:rPr>
              <a:t>3</a:t>
            </a:r>
            <a:r>
              <a:rPr lang="zh-CN" altLang="en-US" sz="3600" dirty="0">
                <a:latin typeface="Adobe 楷体 Std R" pitchFamily="2" charset="-122"/>
                <a:ea typeface="Adobe 楷体 Std R" pitchFamily="2" charset="-122"/>
              </a:rPr>
              <a:t>遍。</a:t>
            </a:r>
          </a:p>
        </p:txBody>
      </p:sp>
      <p:sp>
        <p:nvSpPr>
          <p:cNvPr id="25611" name="矩形 12"/>
          <p:cNvSpPr>
            <a:spLocks noChangeArrowheads="1"/>
          </p:cNvSpPr>
          <p:nvPr/>
        </p:nvSpPr>
        <p:spPr bwMode="auto">
          <a:xfrm>
            <a:off x="2452714" y="2643195"/>
            <a:ext cx="5548310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dirty="0">
                <a:latin typeface="Adobe 楷体 Std R" pitchFamily="2" charset="-122"/>
                <a:ea typeface="Adobe 楷体 Std R" pitchFamily="2" charset="-122"/>
              </a:rPr>
              <a:t>和会说英语的同学练习本课单词及句型。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图片 10244" descr="人物3耳朵 拷贝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CFBFB"/>
              </a:clrFrom>
              <a:clrTo>
                <a:srgbClr val="FC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950" y="465535"/>
            <a:ext cx="8820150" cy="3132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8" descr="图片17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500299" y="482188"/>
            <a:ext cx="4254657" cy="2701829"/>
          </a:xfrm>
          <a:prstGeom prst="rect">
            <a:avLst/>
          </a:prstGeom>
        </p:spPr>
      </p:pic>
      <p:pic>
        <p:nvPicPr>
          <p:cNvPr id="10242" name="图片 10242" descr="人物3眼睛 拷贝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CFBFB"/>
              </a:clrFrom>
              <a:clrTo>
                <a:srgbClr val="FC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611188" y="141685"/>
            <a:ext cx="9142413" cy="415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文本框 10243"/>
          <p:cNvSpPr txBox="1">
            <a:spLocks noChangeArrowheads="1"/>
          </p:cNvSpPr>
          <p:nvPr/>
        </p:nvSpPr>
        <p:spPr bwMode="auto">
          <a:xfrm>
            <a:off x="250825" y="141685"/>
            <a:ext cx="2736850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9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ear</a:t>
            </a:r>
          </a:p>
        </p:txBody>
      </p:sp>
      <p:sp>
        <p:nvSpPr>
          <p:cNvPr id="10246" name="矩形 10245"/>
          <p:cNvSpPr>
            <a:spLocks noChangeArrowheads="1"/>
          </p:cNvSpPr>
          <p:nvPr/>
        </p:nvSpPr>
        <p:spPr bwMode="auto">
          <a:xfrm>
            <a:off x="827089" y="3598069"/>
            <a:ext cx="7488237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Look! This is my </a:t>
            </a:r>
            <a:r>
              <a:rPr lang="en-US" altLang="zh-CN" sz="4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</a:t>
            </a:r>
            <a:r>
              <a:rPr lang="en-US" altLang="zh-C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7" name="文本框 10246"/>
          <p:cNvSpPr txBox="1">
            <a:spLocks noChangeArrowheads="1"/>
          </p:cNvSpPr>
          <p:nvPr/>
        </p:nvSpPr>
        <p:spPr bwMode="auto">
          <a:xfrm>
            <a:off x="819258" y="4030653"/>
            <a:ext cx="3849131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have two</a:t>
            </a:r>
            <a:r>
              <a:rPr lang="en-US" altLang="zh-CN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ears</a:t>
            </a:r>
            <a:r>
              <a:rPr lang="en-US" altLang="zh-C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8" name="直接连接符 10247"/>
          <p:cNvSpPr>
            <a:spLocks noChangeShapeType="1"/>
          </p:cNvSpPr>
          <p:nvPr/>
        </p:nvSpPr>
        <p:spPr bwMode="auto">
          <a:xfrm flipV="1">
            <a:off x="5435601" y="2625328"/>
            <a:ext cx="1008063" cy="1081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46" grpId="0"/>
      <p:bldP spid="10247" grpId="0"/>
      <p:bldP spid="102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图片 11265" descr="人物3 面拷贝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CFBFB"/>
              </a:clrFrom>
              <a:clrTo>
                <a:srgbClr val="FC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53597"/>
            <a:ext cx="9144000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图片 11266" descr="人物3眼睛 拷贝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CFBFB"/>
              </a:clrFrom>
              <a:clrTo>
                <a:srgbClr val="FC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63098"/>
            <a:ext cx="9144000" cy="4569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文本框 11267"/>
          <p:cNvSpPr txBox="1">
            <a:spLocks noChangeArrowheads="1"/>
          </p:cNvSpPr>
          <p:nvPr/>
        </p:nvSpPr>
        <p:spPr bwMode="auto">
          <a:xfrm>
            <a:off x="684213" y="54750"/>
            <a:ext cx="3117850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9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eye</a:t>
            </a:r>
          </a:p>
        </p:txBody>
      </p:sp>
      <p:sp>
        <p:nvSpPr>
          <p:cNvPr id="11269" name="矩形 11268"/>
          <p:cNvSpPr>
            <a:spLocks noChangeArrowheads="1"/>
          </p:cNvSpPr>
          <p:nvPr/>
        </p:nvSpPr>
        <p:spPr bwMode="auto">
          <a:xfrm>
            <a:off x="1116014" y="3673060"/>
            <a:ext cx="6911975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Look! This is my </a:t>
            </a:r>
            <a:r>
              <a:rPr lang="en-US" altLang="zh-CN" sz="4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eye</a:t>
            </a:r>
            <a:r>
              <a:rPr lang="en-US" altLang="zh-C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270" name="文本框 11269"/>
          <p:cNvSpPr txBox="1">
            <a:spLocks noChangeArrowheads="1"/>
          </p:cNvSpPr>
          <p:nvPr/>
        </p:nvSpPr>
        <p:spPr bwMode="auto">
          <a:xfrm>
            <a:off x="1071539" y="4104454"/>
            <a:ext cx="3849131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have two </a:t>
            </a:r>
            <a:r>
              <a:rPr lang="en-US" altLang="zh-CN" sz="4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eyes</a:t>
            </a:r>
            <a:r>
              <a:rPr lang="en-US" altLang="zh-C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1" name="直接连接符 11270"/>
          <p:cNvSpPr>
            <a:spLocks noChangeShapeType="1"/>
          </p:cNvSpPr>
          <p:nvPr/>
        </p:nvSpPr>
        <p:spPr bwMode="auto">
          <a:xfrm>
            <a:off x="5148263" y="2107388"/>
            <a:ext cx="0" cy="17823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69" grpId="0"/>
      <p:bldP spid="1127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12289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143109" y="910817"/>
            <a:ext cx="3773427" cy="3127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文本框 12291"/>
          <p:cNvSpPr txBox="1">
            <a:spLocks noChangeArrowheads="1"/>
          </p:cNvSpPr>
          <p:nvPr/>
        </p:nvSpPr>
        <p:spPr bwMode="auto">
          <a:xfrm>
            <a:off x="1285852" y="375032"/>
            <a:ext cx="4966424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is my________.</a:t>
            </a:r>
            <a:endParaRPr lang="zh-CN" altLang="en-US" sz="4400" dirty="0"/>
          </a:p>
        </p:txBody>
      </p:sp>
      <p:sp>
        <p:nvSpPr>
          <p:cNvPr id="12293" name="文本框 12292"/>
          <p:cNvSpPr txBox="1">
            <a:spLocks noChangeArrowheads="1"/>
          </p:cNvSpPr>
          <p:nvPr/>
        </p:nvSpPr>
        <p:spPr bwMode="auto">
          <a:xfrm>
            <a:off x="4143372" y="375032"/>
            <a:ext cx="1409360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hand</a:t>
            </a:r>
          </a:p>
        </p:txBody>
      </p:sp>
      <p:sp>
        <p:nvSpPr>
          <p:cNvPr id="6" name="文本框 10243"/>
          <p:cNvSpPr txBox="1">
            <a:spLocks noChangeArrowheads="1"/>
          </p:cNvSpPr>
          <p:nvPr/>
        </p:nvSpPr>
        <p:spPr bwMode="auto">
          <a:xfrm>
            <a:off x="5357818" y="2464593"/>
            <a:ext cx="3500430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96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hand</a:t>
            </a:r>
            <a:endParaRPr lang="en-US" altLang="zh-CN" sz="96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2293" grpId="0" bldLvl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标题 1331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21469"/>
            <a:ext cx="6477000" cy="803672"/>
          </a:xfrm>
        </p:spPr>
        <p:txBody>
          <a:bodyPr/>
          <a:lstStyle/>
          <a:p>
            <a:pPr algn="l"/>
            <a:r>
              <a:rPr lang="en-US" altLang="zh-CN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 have two______.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6" name="图片 13315" descr="001297000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CFEFD"/>
              </a:clrFrom>
              <a:clrTo>
                <a:srgbClr val="FCFE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06" y="1232288"/>
            <a:ext cx="4343400" cy="2620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文本框 13316"/>
          <p:cNvSpPr txBox="1">
            <a:spLocks noChangeArrowheads="1"/>
          </p:cNvSpPr>
          <p:nvPr/>
        </p:nvSpPr>
        <p:spPr bwMode="auto">
          <a:xfrm>
            <a:off x="3857620" y="440893"/>
            <a:ext cx="1770036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hands </a:t>
            </a:r>
          </a:p>
        </p:txBody>
      </p:sp>
      <p:sp>
        <p:nvSpPr>
          <p:cNvPr id="6" name="文本框 10243"/>
          <p:cNvSpPr txBox="1">
            <a:spLocks noChangeArrowheads="1"/>
          </p:cNvSpPr>
          <p:nvPr/>
        </p:nvSpPr>
        <p:spPr bwMode="auto">
          <a:xfrm>
            <a:off x="785786" y="2732486"/>
            <a:ext cx="3500462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96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hands</a:t>
            </a:r>
            <a:endParaRPr lang="en-US" altLang="zh-CN" sz="96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bldLvl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1433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6840538" cy="1296591"/>
          </a:xfrm>
        </p:spPr>
        <p:txBody>
          <a:bodyPr/>
          <a:lstStyle/>
          <a:p>
            <a:pPr algn="l"/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This is my_____.</a:t>
            </a:r>
            <a:r>
              <a:rPr lang="zh-CN" altLang="en-US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/>
            </a:r>
            <a:br>
              <a:rPr lang="zh-CN" altLang="en-US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</a:b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 have two_____.</a:t>
            </a:r>
            <a:r>
              <a:rPr lang="zh-CN" altLang="en-US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en-US" u="sng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</a:t>
            </a:r>
          </a:p>
        </p:txBody>
      </p:sp>
      <p:pic>
        <p:nvPicPr>
          <p:cNvPr id="14340" name="图片 14339" descr="0031190006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29" y="1285867"/>
            <a:ext cx="3998913" cy="2830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文本框 14340"/>
          <p:cNvSpPr txBox="1">
            <a:spLocks noChangeArrowheads="1"/>
          </p:cNvSpPr>
          <p:nvPr/>
        </p:nvSpPr>
        <p:spPr bwMode="auto">
          <a:xfrm>
            <a:off x="3357555" y="160717"/>
            <a:ext cx="1096775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arm</a:t>
            </a:r>
          </a:p>
        </p:txBody>
      </p:sp>
      <p:sp>
        <p:nvSpPr>
          <p:cNvPr id="14342" name="文本框 14341"/>
          <p:cNvSpPr txBox="1">
            <a:spLocks noChangeArrowheads="1"/>
          </p:cNvSpPr>
          <p:nvPr/>
        </p:nvSpPr>
        <p:spPr bwMode="auto">
          <a:xfrm>
            <a:off x="3357554" y="572674"/>
            <a:ext cx="1297150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arm</a:t>
            </a:r>
            <a:r>
              <a:rPr lang="zh-CN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7" name="文本框 10243"/>
          <p:cNvSpPr txBox="1">
            <a:spLocks noChangeArrowheads="1"/>
          </p:cNvSpPr>
          <p:nvPr/>
        </p:nvSpPr>
        <p:spPr bwMode="auto">
          <a:xfrm>
            <a:off x="5357818" y="2732485"/>
            <a:ext cx="2736850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96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arms</a:t>
            </a:r>
            <a:endParaRPr lang="en-US" altLang="zh-CN" sz="96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ldLvl="0"/>
      <p:bldP spid="14342" grpId="0" bldLvl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图片 15361" descr="le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286249" y="0"/>
            <a:ext cx="3555971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文本框 15365"/>
          <p:cNvSpPr txBox="1">
            <a:spLocks noChangeArrowheads="1"/>
          </p:cNvSpPr>
          <p:nvPr/>
        </p:nvSpPr>
        <p:spPr bwMode="auto">
          <a:xfrm>
            <a:off x="611188" y="3706416"/>
            <a:ext cx="6746894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have two </a:t>
            </a:r>
            <a:r>
              <a:rPr lang="en-US" altLang="zh-CN" sz="4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zh-CN" sz="4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</a:p>
        </p:txBody>
      </p:sp>
      <p:sp>
        <p:nvSpPr>
          <p:cNvPr id="15365" name="文本框 15364"/>
          <p:cNvSpPr txBox="1">
            <a:spLocks noChangeArrowheads="1"/>
          </p:cNvSpPr>
          <p:nvPr/>
        </p:nvSpPr>
        <p:spPr bwMode="auto">
          <a:xfrm>
            <a:off x="611188" y="3112294"/>
            <a:ext cx="6356350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my </a:t>
            </a:r>
            <a:r>
              <a:rPr lang="en-US" altLang="zh-CN" sz="4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zh-C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363" name="文本框 15362"/>
          <p:cNvSpPr txBox="1">
            <a:spLocks noChangeArrowheads="1"/>
          </p:cNvSpPr>
          <p:nvPr/>
        </p:nvSpPr>
        <p:spPr bwMode="auto">
          <a:xfrm>
            <a:off x="3419476" y="3112294"/>
            <a:ext cx="936625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</a:t>
            </a:r>
          </a:p>
        </p:txBody>
      </p:sp>
      <p:sp>
        <p:nvSpPr>
          <p:cNvPr id="15364" name="文本框 15363"/>
          <p:cNvSpPr txBox="1">
            <a:spLocks noChangeArrowheads="1"/>
          </p:cNvSpPr>
          <p:nvPr/>
        </p:nvSpPr>
        <p:spPr bwMode="auto">
          <a:xfrm>
            <a:off x="3395666" y="3643320"/>
            <a:ext cx="1676400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</a:t>
            </a: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5367" name="直接连接符 15366"/>
          <p:cNvSpPr>
            <a:spLocks noChangeShapeType="1"/>
          </p:cNvSpPr>
          <p:nvPr/>
        </p:nvSpPr>
        <p:spPr bwMode="auto">
          <a:xfrm flipH="1">
            <a:off x="4714876" y="2250279"/>
            <a:ext cx="358776" cy="58936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文本框 10243"/>
          <p:cNvSpPr txBox="1">
            <a:spLocks noChangeArrowheads="1"/>
          </p:cNvSpPr>
          <p:nvPr/>
        </p:nvSpPr>
        <p:spPr bwMode="auto">
          <a:xfrm>
            <a:off x="857224" y="857238"/>
            <a:ext cx="3500462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96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leg</a:t>
            </a:r>
            <a:endParaRPr lang="en-US" altLang="zh-CN" sz="96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/>
      <p:bldP spid="15365" grpId="0"/>
      <p:bldP spid="15363" grpId="0"/>
      <p:bldP spid="15364" grpId="0"/>
      <p:bldP spid="15367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683568" y="555526"/>
            <a:ext cx="7072362" cy="39703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zh-CN" alt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en-US" altLang="zh-CN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zh-CN" alt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talk</a:t>
            </a:r>
            <a:r>
              <a:rPr lang="en-US" altLang="zh-CN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3200" b="1" dirty="0"/>
              <a:t>同桌之间用</a:t>
            </a:r>
          </a:p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my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have two</a:t>
            </a:r>
            <a:r>
              <a:rPr lang="zh-CN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3200" b="1" dirty="0"/>
              <a:t>来介绍自己的</a:t>
            </a:r>
            <a:r>
              <a:rPr lang="en-US" altLang="zh-CN" sz="3200" b="1" dirty="0" err="1"/>
              <a:t>身体部位</a:t>
            </a:r>
            <a:r>
              <a:rPr lang="zh-CN" altLang="en-US" sz="3200" b="1" dirty="0"/>
              <a:t>。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357159" y="375031"/>
            <a:ext cx="3671583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What’s 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missing?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504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10*i*4"/>
  <p:tag name="KSO_WM_UNIT_INDEX" val="4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navigation"/>
  <p:tag name="KSO_WM_SLIDE_BK_DARK_LIGHT" val="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general"/>
  <p:tag name="KSO_WM_SLIDE_BK_DARK_LIGHT" val="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general"/>
  <p:tag name="KSO_WM_SLIDE_BK_DARK_LIGHT" val="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3"/>
  <p:tag name="KSO_WM_UNIT_LAYERLEVEL" val="1"/>
  <p:tag name="KSO_WM_TAG_VERSION" val="1.0"/>
  <p:tag name="KSO_WM_BEAUTIFY_FLAG" val="#wm#"/>
  <p:tag name="KSO_WM_UNIT_TYPE" val="i"/>
  <p:tag name="KSO_WM_UNIT_INDEX" val="3"/>
  <p:tag name="KSO_WM_SLIDE_BACKGROUND_TYPE" val="general"/>
  <p:tag name="KSO_WM_SLIDE_BK_DARK_LIGHT" val="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4"/>
  <p:tag name="KSO_WM_UNIT_LAYERLEVEL" val="1"/>
  <p:tag name="KSO_WM_TAG_VERSION" val="1.0"/>
  <p:tag name="KSO_WM_BEAUTIFY_FLAG" val="#wm#"/>
  <p:tag name="KSO_WM_UNIT_TYPE" val="i"/>
  <p:tag name="KSO_WM_UNIT_INDEX" val="4"/>
  <p:tag name="KSO_WM_SLIDE_BACKGROUND_TYPE" val="general"/>
  <p:tag name="KSO_WM_SLIDE_BK_DARK_LIGHT" val="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5"/>
  <p:tag name="KSO_WM_UNIT_LAYERLEVEL" val="1"/>
  <p:tag name="KSO_WM_TAG_VERSION" val="1.0"/>
  <p:tag name="KSO_WM_BEAUTIFY_FLAG" val="#wm#"/>
  <p:tag name="KSO_WM_UNIT_TYPE" val="i"/>
  <p:tag name="KSO_WM_UNIT_INDEX" val="5"/>
  <p:tag name="KSO_WM_SLIDE_BACKGROUND_TYPE" val="general"/>
  <p:tag name="KSO_WM_SLIDE_BK_DARK_LIGHT" val="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6"/>
  <p:tag name="KSO_WM_UNIT_LAYERLEVEL" val="1"/>
  <p:tag name="KSO_WM_TAG_VERSION" val="1.0"/>
  <p:tag name="KSO_WM_BEAUTIFY_FLAG" val="#wm#"/>
  <p:tag name="KSO_WM_UNIT_TYPE" val="i"/>
  <p:tag name="KSO_WM_UNIT_INDEX" val="6"/>
  <p:tag name="KSO_WM_SLIDE_BACKGROUND_TYPE" val="general"/>
  <p:tag name="KSO_WM_SLIDE_BK_DARK_LIGHT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7"/>
  <p:tag name="KSO_WM_UNIT_LAYERLEVEL" val="1"/>
  <p:tag name="KSO_WM_TAG_VERSION" val="1.0"/>
  <p:tag name="KSO_WM_BEAUTIFY_FLAG" val="#wm#"/>
  <p:tag name="KSO_WM_UNIT_TYPE" val="i"/>
  <p:tag name="KSO_WM_UNIT_INDEX" val="7"/>
  <p:tag name="KSO_WM_SLIDE_BACKGROUND_TYPE" val="general"/>
  <p:tag name="KSO_WM_SLIDE_BK_DARK_LIGHT" val="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8"/>
  <p:tag name="KSO_WM_UNIT_LAYERLEVEL" val="1"/>
  <p:tag name="KSO_WM_TAG_VERSION" val="1.0"/>
  <p:tag name="KSO_WM_BEAUTIFY_FLAG" val="#wm#"/>
  <p:tag name="KSO_WM_UNIT_TYPE" val="i"/>
  <p:tag name="KSO_WM_UNIT_INDEX" val="8"/>
  <p:tag name="KSO_WM_SLIDE_BACKGROUND_TYPE" val="general"/>
  <p:tag name="KSO_WM_SLIDE_BK_DARK_LIGHT" val="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9"/>
  <p:tag name="KSO_WM_UNIT_LAYERLEVEL" val="1"/>
  <p:tag name="KSO_WM_TAG_VERSION" val="1.0"/>
  <p:tag name="KSO_WM_BEAUTIFY_FLAG" val="#wm#"/>
  <p:tag name="KSO_WM_UNIT_TYPE" val="i"/>
  <p:tag name="KSO_WM_UNIT_INDEX" val="9"/>
  <p:tag name="KSO_WM_SLIDE_BACKGROUND_TYPE" val="general"/>
  <p:tag name="KSO_WM_SLIDE_BK_DARK_LIGHT" val="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0"/>
  <p:tag name="KSO_WM_UNIT_LAYERLEVEL" val="1"/>
  <p:tag name="KSO_WM_TAG_VERSION" val="1.0"/>
  <p:tag name="KSO_WM_BEAUTIFY_FLAG" val="#wm#"/>
  <p:tag name="KSO_WM_UNIT_TYPE" val="i"/>
  <p:tag name="KSO_WM_UNIT_INDEX" val="10"/>
  <p:tag name="KSO_WM_SLIDE_BACKGROUND_TYPE" val="general"/>
  <p:tag name="KSO_WM_SLIDE_BK_DARK_LIGHT" val="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12*i*2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SLIDE_BK_DARK_LIGHT" val="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12*i*4"/>
  <p:tag name="KSO_WM_UNIT_INDEX" val="4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SLIDE_BK_DARK_LIGHT" val="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12*i*2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SLIDE_BK_DARK_LIGHT" val="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12*i*4"/>
  <p:tag name="KSO_WM_UNIT_INDEX" val="4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SLIDE_BK_DARK_LIGHT" val="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UNIT_BK_DARK_LIGHT" val="2"/>
  <p:tag name="KSO_WM_SLIDE_BACKGROUND_TYPE" val="frame"/>
  <p:tag name="KSO_WM_SLIDE_BK_DARK_LIGHT" val="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13*i*2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frame"/>
  <p:tag name="KSO_WM_SLIDE_BK_DARK_LIGHT" val="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13*i*4"/>
  <p:tag name="KSO_WM_UNIT_INDEX" val="4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frame"/>
  <p:tag name="KSO_WM_SLIDE_BK_DARK_LIGHT" val="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13*i*2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frame"/>
  <p:tag name="KSO_WM_SLIDE_BK_DARK_LIGHT" val="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13*i*4"/>
  <p:tag name="KSO_WM_UNIT_INDEX" val="4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frame"/>
  <p:tag name="KSO_WM_SLIDE_BK_DARK_LIGHT" val="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1"/>
  <p:tag name="KSO_WM_SLIDE_BACKGROUND_TYPE" val="leftRight"/>
  <p:tag name="KSO_WM_SLIDE_BK_DARK_LIGHT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14*i*2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leftRight"/>
  <p:tag name="KSO_WM_SLIDE_BK_DARK_LIGHT" val="2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14*i*4"/>
  <p:tag name="KSO_WM_UNIT_INDEX" val="4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leftRight"/>
  <p:tag name="KSO_WM_SLIDE_BK_DARK_LIGHT" val="2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14*i*2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leftRight"/>
  <p:tag name="KSO_WM_SLIDE_BK_DARK_LIGHT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14*i*4"/>
  <p:tag name="KSO_WM_UNIT_INDEX" val="4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leftRight"/>
  <p:tag name="KSO_WM_SLIDE_BK_DARK_LIGHT" val="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1"/>
  <p:tag name="KSO_WM_SLIDE_BACKGROUND_TYPE" val="topBottom"/>
  <p:tag name="KSO_WM_SLIDE_BK_DARK_LIGHT" val="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15*i*2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topBottom"/>
  <p:tag name="KSO_WM_SLIDE_BK_DARK_LIGHT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2*i*2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navigation"/>
  <p:tag name="KSO_WM_SLIDE_BK_DARK_LIGHT" val="2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15*i*4"/>
  <p:tag name="KSO_WM_UNIT_INDEX" val="4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topBottom"/>
  <p:tag name="KSO_WM_SLIDE_BK_DARK_LIGHT" val="2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15*i*2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topBottom"/>
  <p:tag name="KSO_WM_SLIDE_BK_DARK_LIGHT" val="2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15*i*4"/>
  <p:tag name="KSO_WM_UNIT_INDEX" val="4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topBottom"/>
  <p:tag name="KSO_WM_SLIDE_BK_DARK_LIGHT" val="2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1"/>
  <p:tag name="KSO_WM_SLIDE_BACKGROUND_TYPE" val="bottomTop"/>
  <p:tag name="KSO_WM_SLIDE_BK_DARK_LIGHT" val="2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2*i*4"/>
  <p:tag name="KSO_WM_UNIT_INDEX" val="4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navigation"/>
  <p:tag name="KSO_WM_SLIDE_BK_DARK_LIGHT" val="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16*i*2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bottomTop"/>
  <p:tag name="KSO_WM_SLIDE_BK_DARK_LIGHT" val="2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16*i*4"/>
  <p:tag name="KSO_WM_UNIT_INDEX" val="4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bottomTop"/>
  <p:tag name="KSO_WM_SLIDE_BK_DARK_LIGHT" val="2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16*i*2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bottomTop"/>
  <p:tag name="KSO_WM_SLIDE_BK_DARK_LIGHT" val="2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16*i*4"/>
  <p:tag name="KSO_WM_UNIT_INDEX" val="4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bottomTop"/>
  <p:tag name="KSO_WM_SLIDE_BK_DARK_LIGHT" val="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1"/>
  <p:tag name="KSO_WM_SLIDE_BACKGROUND_TYPE" val="navigation"/>
  <p:tag name="KSO_WM_SLIDE_BK_DARK_LIGHT" val="2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2*i*2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navigation"/>
  <p:tag name="KSO_WM_SLIDE_BK_DARK_LIGHT" val="2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17*i*2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navigation"/>
  <p:tag name="KSO_WM_SLIDE_BK_DARK_LIGHT" val="2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17*i*4"/>
  <p:tag name="KSO_WM_UNIT_INDEX" val="4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navigation"/>
  <p:tag name="KSO_WM_SLIDE_BK_DARK_LIGHT" val="2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belt"/>
  <p:tag name="KSO_WM_SLIDE_BK_DARK_LIGHT" val="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2*i*4"/>
  <p:tag name="KSO_WM_UNIT_INDEX" val="4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navigation"/>
  <p:tag name="KSO_WM_SLIDE_BK_DARK_LIGHT" val="2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504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4*i*2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navigation"/>
  <p:tag name="KSO_WM_SLIDE_BK_DARK_LIGHT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4*i*4"/>
  <p:tag name="KSO_WM_UNIT_INDEX" val="4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navigation"/>
  <p:tag name="KSO_WM_SLIDE_BK_DARK_LIGHT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4*i*2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navigation"/>
  <p:tag name="KSO_WM_SLIDE_BK_DARK_LIGHT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4*i*4"/>
  <p:tag name="KSO_WM_UNIT_INDEX" val="4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navigation"/>
  <p:tag name="KSO_WM_SLIDE_BK_DARK_LIGHT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5*i*2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navigation"/>
  <p:tag name="KSO_WM_SLIDE_BK_DARK_LIGHT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5*i*4"/>
  <p:tag name="KSO_WM_UNIT_INDEX" val="4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navigation"/>
  <p:tag name="KSO_WM_SLIDE_BK_DARK_LIGHT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5*i*2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navigation"/>
  <p:tag name="KSO_WM_SLIDE_BK_DARK_LIGHT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5*i*4"/>
  <p:tag name="KSO_WM_UNIT_INDEX" val="4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navigation"/>
  <p:tag name="KSO_WM_SLIDE_BK_DARK_LIGHT" val="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6*i*2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navigation"/>
  <p:tag name="KSO_WM_SLIDE_BK_DARK_LIGHT" val="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6*i*4"/>
  <p:tag name="KSO_WM_UNIT_INDEX" val="4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navigation"/>
  <p:tag name="KSO_WM_SLIDE_BK_DARK_LIGHT" val="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6*i*2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navigation"/>
  <p:tag name="KSO_WM_SLIDE_BK_DARK_LIGHT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43"/>
  <p:tag name="KSO_WM_TAG_VERSION" val="1.0"/>
  <p:tag name="KSO_WM_BEAUTIFY_FLAG" val="#wm#"/>
  <p:tag name="KSO_WM_TEMPLATE_THUMBS_INDEX" val="1、4、9、11、18、19、22"/>
  <p:tag name="KSO_WM_TEMPLATE_SUBCATEGORY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6*i*4"/>
  <p:tag name="KSO_WM_UNIT_INDEX" val="4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navigation"/>
  <p:tag name="KSO_WM_SLIDE_BK_DARK_LIGHT" val="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7*i*2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navigation"/>
  <p:tag name="KSO_WM_SLIDE_BK_DARK_LIGHT" val="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7*i*4"/>
  <p:tag name="KSO_WM_UNIT_INDEX" val="4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navigation"/>
  <p:tag name="KSO_WM_SLIDE_BK_DARK_LIGHT" val="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7*i*2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navigation"/>
  <p:tag name="KSO_WM_SLIDE_BK_DARK_LIGHT" val="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7*i*4"/>
  <p:tag name="KSO_WM_UNIT_INDEX" val="4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navigation"/>
  <p:tag name="KSO_WM_SLIDE_BK_DARK_LIGHT" val="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8*i*2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navigation"/>
  <p:tag name="KSO_WM_SLIDE_BK_DARK_LIGHT" val="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8*i*4"/>
  <p:tag name="KSO_WM_UNIT_INDEX" val="4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navigation"/>
  <p:tag name="KSO_WM_SLIDE_BK_DARK_LIGHT" val="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8*i*2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navigation"/>
  <p:tag name="KSO_WM_SLIDE_BK_DARK_LIGHT" val="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8*i*4"/>
  <p:tag name="KSO_WM_UNIT_INDEX" val="4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navigation"/>
  <p:tag name="KSO_WM_SLIDE_BK_DARK_LIGHT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9*i*1"/>
  <p:tag name="KSO_WM_UNIT_LAYERLEVEL" val="1"/>
  <p:tag name="KSO_WM_TAG_VERSION" val="1.0"/>
  <p:tag name="KSO_WM_BEAUTIFY_FLAG" val="#wm#"/>
  <p:tag name="KSO_WM_UNIT_SUBTYPE" val="h"/>
  <p:tag name="KSO_WM_UNIT_BK_DARK_LIGHT" val="2"/>
  <p:tag name="KSO_WM_SLIDE_BACKGROUND_TYPE" val="frame"/>
  <p:tag name="KSO_WM_SLIDE_BK_DARK_LIGHT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9*i*2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navigation"/>
  <p:tag name="KSO_WM_SLIDE_BK_DARK_LIGHT" val="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9*i*4"/>
  <p:tag name="KSO_WM_UNIT_INDEX" val="4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navigation"/>
  <p:tag name="KSO_WM_SLIDE_BK_DARK_LIGHT" val="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9*i*2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navigation"/>
  <p:tag name="KSO_WM_SLIDE_BK_DARK_LIGHT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9*i*4"/>
  <p:tag name="KSO_WM_UNIT_INDEX" val="4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navigation"/>
  <p:tag name="KSO_WM_SLIDE_BK_DARK_LIGHT" val="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0*i*1"/>
  <p:tag name="KSO_WM_UNIT_LAYERLEVEL" val="1"/>
  <p:tag name="KSO_WM_TAG_VERSION" val="1.0"/>
  <p:tag name="KSO_WM_BEAUTIFY_FLAG" val="#wm#"/>
  <p:tag name="KSO_WM_UNIT_SUBTYPE" val="h"/>
  <p:tag name="KSO_WM_UNIT_BK_DARK_LIGHT" val="2"/>
  <p:tag name="KSO_WM_SLIDE_BACKGROUND_TYPE" val="frame"/>
  <p:tag name="KSO_WM_SLIDE_BK_DARK_LIGHT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10*i*2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navigation"/>
  <p:tag name="KSO_WM_SLIDE_BK_DARK_LIGHT" val="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10*i*4"/>
  <p:tag name="KSO_WM_UNIT_INDEX" val="4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navigation"/>
  <p:tag name="KSO_WM_SLIDE_BK_DARK_LIGHT" val="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10*i*2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navigation"/>
  <p:tag name="KSO_WM_SLIDE_BK_DARK_LIGHT" val="2"/>
</p:tagLst>
</file>

<file path=ppt/theme/theme1.xml><?xml version="1.0" encoding="utf-8"?>
<a:theme xmlns:a="http://schemas.openxmlformats.org/drawingml/2006/main" name="WWW.2PPT.COM&#10;">
  <a:themeElements>
    <a:clrScheme name="自定义 72">
      <a:dk1>
        <a:srgbClr val="000000"/>
      </a:dk1>
      <a:lt1>
        <a:srgbClr val="FFFFFF"/>
      </a:lt1>
      <a:dk2>
        <a:srgbClr val="3F3F3F"/>
      </a:dk2>
      <a:lt2>
        <a:srgbClr val="FFFFFF"/>
      </a:lt2>
      <a:accent1>
        <a:srgbClr val="FFBF00"/>
      </a:accent1>
      <a:accent2>
        <a:srgbClr val="D6CF3E"/>
      </a:accent2>
      <a:accent3>
        <a:srgbClr val="B1DC59"/>
      </a:accent3>
      <a:accent4>
        <a:srgbClr val="8FE67D"/>
      </a:accent4>
      <a:accent5>
        <a:srgbClr val="6BEDA1"/>
      </a:accent5>
      <a:accent6>
        <a:srgbClr val="4AF1C6"/>
      </a:accent6>
      <a:hlink>
        <a:srgbClr val="447DED"/>
      </a:hlink>
      <a:folHlink>
        <a:srgbClr val="9B34A2"/>
      </a:folHlink>
    </a:clrScheme>
    <a:fontScheme name="自定义 1">
      <a:majorFont>
        <a:latin typeface="微软雅黑"/>
        <a:ea typeface="汉仪旗黑-85S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Unit 4 Body-Lesson 3_课件1</Template>
  <TotalTime>0</TotalTime>
  <Words>161</Words>
  <Application>Microsoft Office PowerPoint</Application>
  <PresentationFormat>全屏显示(16:9)</PresentationFormat>
  <Paragraphs>59</Paragraphs>
  <Slides>16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5" baseType="lpstr">
      <vt:lpstr>Adobe 楷体 Std R</vt:lpstr>
      <vt:lpstr>汉仪旗黑-85S</vt:lpstr>
      <vt:lpstr>黑体</vt:lpstr>
      <vt:lpstr>宋体</vt:lpstr>
      <vt:lpstr>微软雅黑</vt:lpstr>
      <vt:lpstr>Arial</vt:lpstr>
      <vt:lpstr>Calibri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I have two______.</vt:lpstr>
      <vt:lpstr>This is my_____. I have two_____.            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2020-06-20T04:09:00Z</dcterms:created>
  <dcterms:modified xsi:type="dcterms:W3CDTF">2023-01-17T01:58:28Z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F695A4A966D643C9910FA72B4AD42239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