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61" r:id="rId2"/>
    <p:sldId id="344" r:id="rId3"/>
    <p:sldId id="345" r:id="rId4"/>
    <p:sldId id="346" r:id="rId5"/>
    <p:sldId id="347" r:id="rId6"/>
    <p:sldId id="378" r:id="rId7"/>
    <p:sldId id="348" r:id="rId8"/>
    <p:sldId id="394" r:id="rId9"/>
    <p:sldId id="395" r:id="rId10"/>
    <p:sldId id="398" r:id="rId11"/>
    <p:sldId id="349" r:id="rId12"/>
    <p:sldId id="399" r:id="rId13"/>
    <p:sldId id="397" r:id="rId14"/>
    <p:sldId id="351" r:id="rId15"/>
    <p:sldId id="353" r:id="rId16"/>
    <p:sldId id="400" r:id="rId17"/>
    <p:sldId id="358" r:id="rId18"/>
    <p:sldId id="401" r:id="rId19"/>
    <p:sldId id="311" r:id="rId20"/>
  </p:sldIdLst>
  <p:sldSz cx="9144000" cy="5143500" type="screen16x9"/>
  <p:notesSz cx="6858000" cy="9144000"/>
  <p:custDataLst>
    <p:tags r:id="rId23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511">
          <p15:clr>
            <a:srgbClr val="A4A3A4"/>
          </p15:clr>
        </p15:guide>
        <p15:guide id="3" pos="1346">
          <p15:clr>
            <a:srgbClr val="A4A3A4"/>
          </p15:clr>
        </p15:guide>
        <p15:guide id="4" pos="22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25" autoAdjust="0"/>
    <p:restoredTop sz="94660"/>
  </p:normalViewPr>
  <p:slideViewPr>
    <p:cSldViewPr snapToGrid="0">
      <p:cViewPr>
        <p:scale>
          <a:sx n="130" d="100"/>
          <a:sy n="130" d="100"/>
        </p:scale>
        <p:origin x="-1260" y="-486"/>
      </p:cViewPr>
      <p:guideLst>
        <p:guide orient="horz" pos="1620"/>
        <p:guide pos="511"/>
        <p:guide pos="1346"/>
        <p:guide pos="222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824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491DC1-9EAD-4B78-A89E-D1D88CB7A17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8AB49-021C-4110-BFEC-5A25B6600B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 txBox="1">
            <a:spLocks noGrp="1"/>
          </p:cNvSpPr>
          <p:nvPr>
            <p:ph type="sldNum" sz="quarter" idx="10"/>
          </p:nvPr>
        </p:nvSpPr>
        <p:spPr bwMode="auto">
          <a:noFill/>
          <a:ln>
            <a:noFill/>
            <a:miter lim="800000"/>
          </a:ln>
        </p:spPr>
        <p:txBody>
          <a:bodyPr wrap="square" lIns="91440" tIns="45720" rIns="91440" bIns="45720" numCol="1" rtlCol="0" anchor="b" anchorCtr="0" compatLnSpc="1"/>
          <a:lstStyle/>
          <a:p>
            <a:pPr lvl="0" algn="r" eaLnBrk="1" hangingPunct="1"/>
            <a:fld id="{9A0DB2DC-4C9A-4742-B13C-FB6460FD3503}" type="slidenum">
              <a:rPr lang="zh-CN" altLang="en-US" sz="1200">
                <a:latin typeface="Calibri" panose="020F0502020204030204" pitchFamily="34" charset="0"/>
              </a:rPr>
              <a:t>1</a:t>
            </a:fld>
            <a:endParaRPr lang="zh-CN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82945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5362" name="文本占位符 82946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pPr lvl="0" indent="0"/>
            <a:endParaRPr lang="zh-CN" altLang="en-US"/>
          </a:p>
        </p:txBody>
      </p:sp>
      <p:sp>
        <p:nvSpPr>
          <p:cNvPr id="15363" name="灯片编号占位符 1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indent="0" algn="r"/>
            <a:fld id="{9A0DB2DC-4C9A-4742-B13C-FB6460FD3503}" type="slidenum">
              <a:rPr lang="zh-CN" altLang="en-US" sz="1200"/>
              <a:t>2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幻灯片图像占位符 90113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7410" name="文本占位符 90114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pPr lvl="0" indent="0"/>
            <a:endParaRPr lang="zh-CN" altLang="en-US"/>
          </a:p>
        </p:txBody>
      </p:sp>
      <p:sp>
        <p:nvSpPr>
          <p:cNvPr id="17411" name="灯片编号占位符 1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indent="0" algn="r"/>
            <a:fld id="{9A0DB2DC-4C9A-4742-B13C-FB6460FD3503}" type="slidenum">
              <a:rPr lang="zh-CN" altLang="en-US" sz="1200"/>
              <a:t>3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幻灯片图像占位符 94209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9458" name="文本占位符 94210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pPr lvl="0" indent="0"/>
            <a:endParaRPr lang="zh-CN" altLang="en-US"/>
          </a:p>
        </p:txBody>
      </p:sp>
      <p:sp>
        <p:nvSpPr>
          <p:cNvPr id="19459" name="灯片编号占位符 1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indent="0" algn="r"/>
            <a:fld id="{9A0DB2DC-4C9A-4742-B13C-FB6460FD3503}" type="slidenum">
              <a:rPr lang="zh-CN" altLang="en-US" sz="1200"/>
              <a:t>4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8AB49-021C-4110-BFEC-5A25B6600B0E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1" y="251222"/>
            <a:ext cx="7690247" cy="451247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876" y="981076"/>
            <a:ext cx="8061722" cy="3650456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BE8E-BB08-45CB-BA88-CA7584B490D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F57F3-2881-429F-B472-0F325EEBAF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BE8E-BB08-45CB-BA88-CA7584B490D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F57F3-2881-429F-B472-0F325EEBAF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6"/>
            <a:ext cx="7886700" cy="2139553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4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  <a:defRPr/>
            </a:pPr>
            <a:fld id="{53C3FDDC-E5C5-417B-9256-5D1E23579195}" type="datetimeFigureOut">
              <a:rPr lang="zh-CN" altLang="en-US" smtClean="0">
                <a:solidFill>
                  <a:schemeClr val="tx1">
                    <a:tint val="75000"/>
                  </a:schemeClr>
                </a:solidFill>
              </a:rPr>
              <a:t>2023-01-17</a:t>
            </a:fld>
            <a:endParaRPr lang="zh-CN" alt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endParaRPr lang="en-US" altLang="zh-CN" sz="900">
              <a:solidFill>
                <a:srgbClr val="919293"/>
              </a:solidFill>
              <a:latin typeface="Calibri" panose="020F050202020403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  <a:defRPr/>
            </a:pPr>
            <a:fld id="{EB77DF95-513B-4E2F-A737-190C34AC390D}" type="slidenum">
              <a:rPr lang="zh-CN" altLang="en-US" smtClean="0">
                <a:solidFill>
                  <a:schemeClr val="tx1">
                    <a:tint val="75000"/>
                  </a:schemeClr>
                </a:solidFill>
              </a:rPr>
              <a:t>‹#›</a:t>
            </a:fld>
            <a:endParaRPr lang="zh-CN" altLang="en-US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1" y="251222"/>
            <a:ext cx="7690247" cy="451247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BE8E-BB08-45CB-BA88-CA7584B490D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F57F3-2881-429F-B472-0F325EEBAF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6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lIns="68580" tIns="34290" rIns="68580" bIns="34290"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  <a:prstGeom prst="rect">
            <a:avLst/>
          </a:prstGeom>
        </p:spPr>
        <p:txBody>
          <a:bodyPr lIns="68580" tIns="34290" rIns="68580" bIns="34290"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BE8E-BB08-45CB-BA88-CA7584B490D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F57F3-2881-429F-B472-0F325EEBAF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1" y="251222"/>
            <a:ext cx="7690247" cy="451247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BE8E-BB08-45CB-BA88-CA7584B490D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F57F3-2881-429F-B472-0F325EEBAF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1"/>
            <a:ext cx="4629150" cy="3655219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685165" rtl="0" eaLnBrk="1" latinLnBrk="0" hangingPunct="1">
              <a:lnSpc>
                <a:spcPct val="90000"/>
              </a:lnSpc>
              <a:spcBef>
                <a:spcPts val="135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75000"/>
              <a:buFont typeface="Arial" panose="020B0604020202020204" pitchFamily="34" charset="0"/>
              <a:buNone/>
              <a:defRPr/>
            </a:pPr>
            <a:r>
              <a:rPr kumimoji="0" lang="zh-CN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1" y="251222"/>
            <a:ext cx="7690247" cy="451247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876" y="981076"/>
            <a:ext cx="8061722" cy="3650456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273845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组合 8"/>
          <p:cNvGrpSpPr/>
          <p:nvPr/>
        </p:nvGrpSpPr>
        <p:grpSpPr>
          <a:xfrm>
            <a:off x="-76200" y="0"/>
            <a:ext cx="9144000" cy="5143500"/>
            <a:chOff x="0" y="1"/>
            <a:chExt cx="12192000" cy="6857999"/>
          </a:xfrm>
        </p:grpSpPr>
        <p:pic>
          <p:nvPicPr>
            <p:cNvPr id="1032" name="图片 6"/>
            <p:cNvPicPr>
              <a:picLocks noChangeAspect="1"/>
            </p:cNvPicPr>
            <p:nvPr userDrawn="1"/>
          </p:nvPicPr>
          <p:blipFill>
            <a:blip r:embed="rId12" cstate="email"/>
            <a:srcRect/>
            <a:stretch>
              <a:fillRect/>
            </a:stretch>
          </p:blipFill>
          <p:spPr>
            <a:xfrm>
              <a:off x="3048" y="1"/>
              <a:ext cx="12188952" cy="1841500"/>
            </a:xfrm>
            <a:prstGeom prst="rect">
              <a:avLst/>
            </a:prstGeom>
            <a:noFill/>
            <a:ln w="9525">
              <a:noFill/>
              <a:miter/>
            </a:ln>
          </p:spPr>
        </p:pic>
        <p:sp>
          <p:nvSpPr>
            <p:cNvPr id="8" name="矩形 7"/>
            <p:cNvSpPr/>
            <p:nvPr/>
          </p:nvSpPr>
          <p:spPr>
            <a:xfrm>
              <a:off x="0" y="1828800"/>
              <a:ext cx="12192000" cy="5029200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3765" rtl="0" eaLnBrk="1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defTabSz="913765">
              <a:spcBef>
                <a:spcPct val="0"/>
              </a:spcBef>
              <a:spcAft>
                <a:spcPct val="0"/>
              </a:spcAft>
              <a:defRPr/>
            </a:pPr>
            <a:fld id="{13D0CE79-49FB-443D-BEF8-6B709DE8FD0C}" type="datetimeFigureOut">
              <a:rPr lang="zh-CN" altLang="en-US" smtClean="0"/>
              <a:t>2023-01-17</a:t>
            </a:fld>
            <a:endParaRPr lang="zh-CN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lvl="0" algn="ctr"/>
            <a:endParaRPr lang="en-US" altLang="zh-CN" sz="900">
              <a:solidFill>
                <a:srgbClr val="373A3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defTabSz="913765">
              <a:spcBef>
                <a:spcPct val="0"/>
              </a:spcBef>
              <a:spcAft>
                <a:spcPct val="0"/>
              </a:spcAft>
              <a:defRPr/>
            </a:pPr>
            <a:fld id="{EF906490-237C-474C-BA2E-D98840BC1F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/>
  <p:txStyles>
    <p:titleStyle>
      <a:lvl1pPr algn="l" defTabSz="685165" rtl="0" eaLnBrk="1" latinLnBrk="0" hangingPunct="1">
        <a:lnSpc>
          <a:spcPct val="90000"/>
        </a:lnSpc>
        <a:spcBef>
          <a:spcPct val="0"/>
        </a:spcBef>
        <a:buNone/>
        <a:defRPr sz="21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21310" indent="-257175" algn="l" defTabSz="685165" rtl="0" eaLnBrk="1" latinLnBrk="0" hangingPunct="1">
        <a:lnSpc>
          <a:spcPct val="90000"/>
        </a:lnSpc>
        <a:spcBef>
          <a:spcPts val="1350"/>
        </a:spcBef>
        <a:buClr>
          <a:schemeClr val="accent1">
            <a:lumMod val="75000"/>
          </a:schemeClr>
        </a:buClr>
        <a:buSzPct val="75000"/>
        <a:buFont typeface="Arial" panose="020B0604020202020204" pitchFamily="34" charset="0"/>
        <a:buChar char="•"/>
        <a:defRPr sz="1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267970" indent="-267970" algn="l" defTabSz="685165" rtl="0" eaLnBrk="1" latinLnBrk="0" hangingPunct="1">
        <a:lnSpc>
          <a:spcPct val="130000"/>
        </a:lnSpc>
        <a:spcBef>
          <a:spcPts val="375"/>
        </a:spcBef>
        <a:buFont typeface="Calibri" panose="020F0502020204030204" pitchFamily="34" charset="0"/>
        <a:buChar char=" "/>
        <a:defRPr sz="1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8572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1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-1140000">
            <a:off x="5691188" y="3348038"/>
            <a:ext cx="1400175" cy="457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1" name="图片 7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-1680000">
            <a:off x="1989139" y="3679825"/>
            <a:ext cx="1435100" cy="4349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2" name="图片 11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720000">
            <a:off x="3805238" y="3840163"/>
            <a:ext cx="1428750" cy="444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等腰三角形 8"/>
          <p:cNvSpPr/>
          <p:nvPr/>
        </p:nvSpPr>
        <p:spPr>
          <a:xfrm rot="1650064">
            <a:off x="6818086" y="670620"/>
            <a:ext cx="333809" cy="574152"/>
          </a:xfrm>
          <a:prstGeom prst="triangle">
            <a:avLst/>
          </a:prstGeom>
          <a:solidFill>
            <a:srgbClr val="66BFBC"/>
          </a:soli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10" name="等腰三角形 9"/>
          <p:cNvSpPr/>
          <p:nvPr/>
        </p:nvSpPr>
        <p:spPr>
          <a:xfrm rot="12132218">
            <a:off x="5106647" y="570490"/>
            <a:ext cx="292713" cy="591282"/>
          </a:xfrm>
          <a:prstGeom prst="triangle">
            <a:avLst/>
          </a:prstGeom>
          <a:solidFill>
            <a:srgbClr val="FC6E5B">
              <a:alpha val="31000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81" name="任意多边形 80"/>
          <p:cNvSpPr/>
          <p:nvPr/>
        </p:nvSpPr>
        <p:spPr>
          <a:xfrm rot="8289040">
            <a:off x="7578726" y="684213"/>
            <a:ext cx="1860550" cy="146050"/>
          </a:xfrm>
          <a:custGeom>
            <a:avLst/>
            <a:gdLst>
              <a:gd name="connsiteX0" fmla="*/ 0 w 2481081"/>
              <a:gd name="connsiteY0" fmla="*/ 194529 h 194529"/>
              <a:gd name="connsiteX1" fmla="*/ 174230 w 2481081"/>
              <a:gd name="connsiteY1" fmla="*/ 0 h 194529"/>
              <a:gd name="connsiteX2" fmla="*/ 2263889 w 2481081"/>
              <a:gd name="connsiteY2" fmla="*/ 0 h 194529"/>
              <a:gd name="connsiteX3" fmla="*/ 2481081 w 2481081"/>
              <a:gd name="connsiteY3" fmla="*/ 194529 h 194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1081" h="194529">
                <a:moveTo>
                  <a:pt x="0" y="194529"/>
                </a:moveTo>
                <a:lnTo>
                  <a:pt x="174230" y="0"/>
                </a:lnTo>
                <a:lnTo>
                  <a:pt x="2263889" y="0"/>
                </a:lnTo>
                <a:lnTo>
                  <a:pt x="2481081" y="194529"/>
                </a:lnTo>
                <a:close/>
              </a:path>
            </a:pathLst>
          </a:custGeom>
          <a:solidFill>
            <a:srgbClr val="66BF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73" name="任意多边形 72"/>
          <p:cNvSpPr/>
          <p:nvPr/>
        </p:nvSpPr>
        <p:spPr>
          <a:xfrm rot="8289040">
            <a:off x="7637464" y="503239"/>
            <a:ext cx="1614488" cy="33338"/>
          </a:xfrm>
          <a:custGeom>
            <a:avLst/>
            <a:gdLst>
              <a:gd name="connsiteX0" fmla="*/ 51045 w 2151533"/>
              <a:gd name="connsiteY0" fmla="*/ 45719 h 45719"/>
              <a:gd name="connsiteX1" fmla="*/ 0 w 2151533"/>
              <a:gd name="connsiteY1" fmla="*/ 0 h 45719"/>
              <a:gd name="connsiteX2" fmla="*/ 2151533 w 2151533"/>
              <a:gd name="connsiteY2" fmla="*/ 0 h 45719"/>
              <a:gd name="connsiteX3" fmla="*/ 2151533 w 2151533"/>
              <a:gd name="connsiteY3" fmla="*/ 45719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1533" h="45719">
                <a:moveTo>
                  <a:pt x="51045" y="45719"/>
                </a:moveTo>
                <a:lnTo>
                  <a:pt x="0" y="0"/>
                </a:lnTo>
                <a:lnTo>
                  <a:pt x="2151533" y="0"/>
                </a:lnTo>
                <a:lnTo>
                  <a:pt x="2151533" y="45719"/>
                </a:lnTo>
                <a:close/>
              </a:path>
            </a:pathLst>
          </a:custGeom>
          <a:solidFill>
            <a:srgbClr val="79C7C5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47" name="任意多边形 46"/>
          <p:cNvSpPr/>
          <p:nvPr/>
        </p:nvSpPr>
        <p:spPr>
          <a:xfrm rot="8289040">
            <a:off x="7945438" y="1422400"/>
            <a:ext cx="1406525" cy="34925"/>
          </a:xfrm>
          <a:custGeom>
            <a:avLst/>
            <a:gdLst>
              <a:gd name="connsiteX0" fmla="*/ 0 w 1873652"/>
              <a:gd name="connsiteY0" fmla="*/ 45719 h 45719"/>
              <a:gd name="connsiteX1" fmla="*/ 40948 w 1873652"/>
              <a:gd name="connsiteY1" fmla="*/ 0 h 45719"/>
              <a:gd name="connsiteX2" fmla="*/ 1873652 w 1873652"/>
              <a:gd name="connsiteY2" fmla="*/ 0 h 45719"/>
              <a:gd name="connsiteX3" fmla="*/ 1873652 w 1873652"/>
              <a:gd name="connsiteY3" fmla="*/ 45719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3651" h="45719">
                <a:moveTo>
                  <a:pt x="0" y="45719"/>
                </a:moveTo>
                <a:lnTo>
                  <a:pt x="40948" y="0"/>
                </a:lnTo>
                <a:lnTo>
                  <a:pt x="1873652" y="0"/>
                </a:lnTo>
                <a:lnTo>
                  <a:pt x="1873652" y="45719"/>
                </a:lnTo>
                <a:close/>
              </a:path>
            </a:pathLst>
          </a:custGeom>
          <a:solidFill>
            <a:srgbClr val="FC6E5B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76" name="任意多边形 75"/>
          <p:cNvSpPr/>
          <p:nvPr/>
        </p:nvSpPr>
        <p:spPr>
          <a:xfrm rot="8289040">
            <a:off x="7750176" y="1760538"/>
            <a:ext cx="1643063" cy="114300"/>
          </a:xfrm>
          <a:custGeom>
            <a:avLst/>
            <a:gdLst>
              <a:gd name="connsiteX0" fmla="*/ 0 w 2190050"/>
              <a:gd name="connsiteY0" fmla="*/ 155058 h 155058"/>
              <a:gd name="connsiteX1" fmla="*/ 138878 w 2190050"/>
              <a:gd name="connsiteY1" fmla="*/ 0 h 155058"/>
              <a:gd name="connsiteX2" fmla="*/ 2016928 w 2190050"/>
              <a:gd name="connsiteY2" fmla="*/ 0 h 155058"/>
              <a:gd name="connsiteX3" fmla="*/ 2190050 w 2190050"/>
              <a:gd name="connsiteY3" fmla="*/ 155058 h 155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0050" h="155058">
                <a:moveTo>
                  <a:pt x="0" y="155058"/>
                </a:moveTo>
                <a:lnTo>
                  <a:pt x="138878" y="0"/>
                </a:lnTo>
                <a:lnTo>
                  <a:pt x="2016928" y="0"/>
                </a:lnTo>
                <a:lnTo>
                  <a:pt x="2190050" y="155058"/>
                </a:lnTo>
                <a:close/>
              </a:path>
            </a:pathLst>
          </a:custGeom>
          <a:solidFill>
            <a:srgbClr val="8CC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45" name="任意多边形 44"/>
          <p:cNvSpPr/>
          <p:nvPr/>
        </p:nvSpPr>
        <p:spPr>
          <a:xfrm rot="8289040">
            <a:off x="8521701" y="1849438"/>
            <a:ext cx="744538" cy="34925"/>
          </a:xfrm>
          <a:custGeom>
            <a:avLst/>
            <a:gdLst>
              <a:gd name="connsiteX0" fmla="*/ 0 w 991862"/>
              <a:gd name="connsiteY0" fmla="*/ 45719 h 45719"/>
              <a:gd name="connsiteX1" fmla="*/ 40948 w 991862"/>
              <a:gd name="connsiteY1" fmla="*/ 0 h 45719"/>
              <a:gd name="connsiteX2" fmla="*/ 991862 w 991862"/>
              <a:gd name="connsiteY2" fmla="*/ 0 h 45719"/>
              <a:gd name="connsiteX3" fmla="*/ 991862 w 991862"/>
              <a:gd name="connsiteY3" fmla="*/ 45719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1861" h="45719">
                <a:moveTo>
                  <a:pt x="0" y="45719"/>
                </a:moveTo>
                <a:lnTo>
                  <a:pt x="40948" y="0"/>
                </a:lnTo>
                <a:lnTo>
                  <a:pt x="991862" y="0"/>
                </a:lnTo>
                <a:lnTo>
                  <a:pt x="991862" y="45719"/>
                </a:lnTo>
                <a:close/>
              </a:path>
            </a:pathLst>
          </a:custGeom>
          <a:solidFill>
            <a:srgbClr val="8CC066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grpSp>
        <p:nvGrpSpPr>
          <p:cNvPr id="2064" name="组合 10"/>
          <p:cNvGrpSpPr/>
          <p:nvPr/>
        </p:nvGrpSpPr>
        <p:grpSpPr>
          <a:xfrm>
            <a:off x="720726" y="1736725"/>
            <a:ext cx="620713" cy="692150"/>
            <a:chOff x="1354861" y="2750116"/>
            <a:chExt cx="828164" cy="924005"/>
          </a:xfrm>
        </p:grpSpPr>
        <p:sp>
          <p:nvSpPr>
            <p:cNvPr id="33" name="直角三角形 32"/>
            <p:cNvSpPr/>
            <p:nvPr/>
          </p:nvSpPr>
          <p:spPr>
            <a:xfrm rot="3161904">
              <a:off x="1666069" y="3157165"/>
              <a:ext cx="517104" cy="516808"/>
            </a:xfrm>
            <a:prstGeom prst="rtTriangle">
              <a:avLst/>
            </a:prstGeom>
            <a:solidFill>
              <a:srgbClr val="66BFBC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/>
            </a:p>
          </p:txBody>
        </p:sp>
        <p:sp>
          <p:nvSpPr>
            <p:cNvPr id="34" name="直角三角形 33"/>
            <p:cNvSpPr/>
            <p:nvPr/>
          </p:nvSpPr>
          <p:spPr>
            <a:xfrm rot="3161904" flipH="1">
              <a:off x="1354713" y="2750264"/>
              <a:ext cx="517104" cy="516808"/>
            </a:xfrm>
            <a:prstGeom prst="rtTriangle">
              <a:avLst/>
            </a:prstGeom>
            <a:solidFill>
              <a:srgbClr val="66BFBC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/>
            </a:p>
          </p:txBody>
        </p:sp>
      </p:grpSp>
      <p:sp>
        <p:nvSpPr>
          <p:cNvPr id="82" name="等腰三角形 81"/>
          <p:cNvSpPr/>
          <p:nvPr/>
        </p:nvSpPr>
        <p:spPr>
          <a:xfrm rot="8943941">
            <a:off x="2458504" y="963637"/>
            <a:ext cx="646247" cy="809888"/>
          </a:xfrm>
          <a:prstGeom prst="triangle">
            <a:avLst/>
          </a:prstGeom>
          <a:solidFill>
            <a:srgbClr val="FC6E5B">
              <a:alpha val="62000"/>
            </a:srgbClr>
          </a:solidFill>
          <a:ln>
            <a:noFill/>
          </a:ln>
          <a:effectLst>
            <a:softEdge rad="152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83" name="椭圆 82"/>
          <p:cNvSpPr/>
          <p:nvPr/>
        </p:nvSpPr>
        <p:spPr>
          <a:xfrm>
            <a:off x="1959685" y="1250983"/>
            <a:ext cx="582704" cy="644636"/>
          </a:xfrm>
          <a:prstGeom prst="ellipse">
            <a:avLst/>
          </a:prstGeom>
          <a:solidFill>
            <a:srgbClr val="FBC75D">
              <a:alpha val="56000"/>
            </a:srgbClr>
          </a:solidFill>
          <a:ln>
            <a:noFill/>
          </a:ln>
          <a:effectLst>
            <a:softEdge rad="254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88" name="等腰三角形 87"/>
          <p:cNvSpPr/>
          <p:nvPr/>
        </p:nvSpPr>
        <p:spPr>
          <a:xfrm rot="7669978">
            <a:off x="1265382" y="1570446"/>
            <a:ext cx="227435" cy="216216"/>
          </a:xfrm>
          <a:prstGeom prst="triangle">
            <a:avLst/>
          </a:prstGeom>
          <a:solidFill>
            <a:srgbClr val="8CC066">
              <a:alpha val="62000"/>
            </a:srgbClr>
          </a:solidFill>
          <a:ln>
            <a:noFill/>
          </a:ln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78" name="任意多边形 77"/>
          <p:cNvSpPr/>
          <p:nvPr/>
        </p:nvSpPr>
        <p:spPr>
          <a:xfrm rot="8289040">
            <a:off x="5640388" y="4460875"/>
            <a:ext cx="2016125" cy="146050"/>
          </a:xfrm>
          <a:custGeom>
            <a:avLst/>
            <a:gdLst>
              <a:gd name="connsiteX0" fmla="*/ 217193 w 2688632"/>
              <a:gd name="connsiteY0" fmla="*/ 194530 h 194530"/>
              <a:gd name="connsiteX1" fmla="*/ 0 w 2688632"/>
              <a:gd name="connsiteY1" fmla="*/ 0 h 194530"/>
              <a:gd name="connsiteX2" fmla="*/ 2471440 w 2688632"/>
              <a:gd name="connsiteY2" fmla="*/ 0 h 194530"/>
              <a:gd name="connsiteX3" fmla="*/ 2688632 w 2688632"/>
              <a:gd name="connsiteY3" fmla="*/ 194529 h 194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88632" h="194530">
                <a:moveTo>
                  <a:pt x="217193" y="194530"/>
                </a:moveTo>
                <a:lnTo>
                  <a:pt x="0" y="0"/>
                </a:lnTo>
                <a:lnTo>
                  <a:pt x="2471440" y="0"/>
                </a:lnTo>
                <a:lnTo>
                  <a:pt x="2688632" y="194529"/>
                </a:lnTo>
                <a:close/>
              </a:path>
            </a:pathLst>
          </a:custGeom>
          <a:solidFill>
            <a:srgbClr val="66BF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66" name="任意多边形 65"/>
          <p:cNvSpPr/>
          <p:nvPr/>
        </p:nvSpPr>
        <p:spPr>
          <a:xfrm rot="8289040">
            <a:off x="6202363" y="4784725"/>
            <a:ext cx="1087438" cy="33338"/>
          </a:xfrm>
          <a:custGeom>
            <a:avLst/>
            <a:gdLst>
              <a:gd name="connsiteX0" fmla="*/ 0 w 1448568"/>
              <a:gd name="connsiteY0" fmla="*/ 45719 h 45719"/>
              <a:gd name="connsiteX1" fmla="*/ 0 w 1448568"/>
              <a:gd name="connsiteY1" fmla="*/ 0 h 45719"/>
              <a:gd name="connsiteX2" fmla="*/ 1397523 w 1448568"/>
              <a:gd name="connsiteY2" fmla="*/ 0 h 45719"/>
              <a:gd name="connsiteX3" fmla="*/ 1448568 w 1448568"/>
              <a:gd name="connsiteY3" fmla="*/ 45719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8568" h="45719">
                <a:moveTo>
                  <a:pt x="0" y="45719"/>
                </a:moveTo>
                <a:lnTo>
                  <a:pt x="0" y="0"/>
                </a:lnTo>
                <a:lnTo>
                  <a:pt x="1397523" y="0"/>
                </a:lnTo>
                <a:lnTo>
                  <a:pt x="1448568" y="45719"/>
                </a:lnTo>
                <a:close/>
              </a:path>
            </a:pathLst>
          </a:custGeom>
          <a:solidFill>
            <a:srgbClr val="FC6E5B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64" name="任意多边形 63"/>
          <p:cNvSpPr/>
          <p:nvPr/>
        </p:nvSpPr>
        <p:spPr>
          <a:xfrm rot="8289040">
            <a:off x="6537325" y="4702176"/>
            <a:ext cx="1331913" cy="34925"/>
          </a:xfrm>
          <a:custGeom>
            <a:avLst/>
            <a:gdLst>
              <a:gd name="connsiteX0" fmla="*/ 0 w 1776912"/>
              <a:gd name="connsiteY0" fmla="*/ 45719 h 45719"/>
              <a:gd name="connsiteX1" fmla="*/ 0 w 1776912"/>
              <a:gd name="connsiteY1" fmla="*/ 0 h 45719"/>
              <a:gd name="connsiteX2" fmla="*/ 1725868 w 1776912"/>
              <a:gd name="connsiteY2" fmla="*/ 1 h 45719"/>
              <a:gd name="connsiteX3" fmla="*/ 1776912 w 1776912"/>
              <a:gd name="connsiteY3" fmla="*/ 45719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6912" h="45719">
                <a:moveTo>
                  <a:pt x="0" y="45719"/>
                </a:moveTo>
                <a:lnTo>
                  <a:pt x="0" y="0"/>
                </a:lnTo>
                <a:lnTo>
                  <a:pt x="1725868" y="1"/>
                </a:lnTo>
                <a:lnTo>
                  <a:pt x="1776912" y="45719"/>
                </a:lnTo>
                <a:close/>
              </a:path>
            </a:pathLst>
          </a:custGeom>
          <a:solidFill>
            <a:srgbClr val="66BFBC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70" name="任意多边形 69"/>
          <p:cNvSpPr/>
          <p:nvPr/>
        </p:nvSpPr>
        <p:spPr>
          <a:xfrm rot="8289040">
            <a:off x="5232400" y="4589464"/>
            <a:ext cx="1674813" cy="34925"/>
          </a:xfrm>
          <a:custGeom>
            <a:avLst/>
            <a:gdLst>
              <a:gd name="connsiteX0" fmla="*/ 0 w 2230870"/>
              <a:gd name="connsiteY0" fmla="*/ 45719 h 45719"/>
              <a:gd name="connsiteX1" fmla="*/ 0 w 2230870"/>
              <a:gd name="connsiteY1" fmla="*/ 0 h 45719"/>
              <a:gd name="connsiteX2" fmla="*/ 2179825 w 2230870"/>
              <a:gd name="connsiteY2" fmla="*/ 0 h 45719"/>
              <a:gd name="connsiteX3" fmla="*/ 2230870 w 2230870"/>
              <a:gd name="connsiteY3" fmla="*/ 45719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0870" h="45719">
                <a:moveTo>
                  <a:pt x="0" y="45719"/>
                </a:moveTo>
                <a:lnTo>
                  <a:pt x="0" y="0"/>
                </a:lnTo>
                <a:lnTo>
                  <a:pt x="2179825" y="0"/>
                </a:lnTo>
                <a:lnTo>
                  <a:pt x="2230870" y="45719"/>
                </a:lnTo>
                <a:close/>
              </a:path>
            </a:pathLst>
          </a:custGeom>
          <a:solidFill>
            <a:srgbClr val="66BFBC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72" name="任意多边形 71"/>
          <p:cNvSpPr/>
          <p:nvPr/>
        </p:nvSpPr>
        <p:spPr>
          <a:xfrm rot="8289040">
            <a:off x="4748214" y="4878388"/>
            <a:ext cx="806450" cy="34925"/>
          </a:xfrm>
          <a:custGeom>
            <a:avLst/>
            <a:gdLst>
              <a:gd name="connsiteX0" fmla="*/ 0 w 1075142"/>
              <a:gd name="connsiteY0" fmla="*/ 45719 h 45719"/>
              <a:gd name="connsiteX1" fmla="*/ 0 w 1075142"/>
              <a:gd name="connsiteY1" fmla="*/ 0 h 45719"/>
              <a:gd name="connsiteX2" fmla="*/ 1024097 w 1075142"/>
              <a:gd name="connsiteY2" fmla="*/ 0 h 45719"/>
              <a:gd name="connsiteX3" fmla="*/ 1075142 w 1075142"/>
              <a:gd name="connsiteY3" fmla="*/ 45719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5142" h="45719">
                <a:moveTo>
                  <a:pt x="0" y="45719"/>
                </a:moveTo>
                <a:lnTo>
                  <a:pt x="0" y="0"/>
                </a:lnTo>
                <a:lnTo>
                  <a:pt x="1024097" y="0"/>
                </a:lnTo>
                <a:lnTo>
                  <a:pt x="1075142" y="45719"/>
                </a:lnTo>
                <a:close/>
              </a:path>
            </a:pathLst>
          </a:custGeom>
          <a:solidFill>
            <a:srgbClr val="8CC066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80" name="任意多边形 79"/>
          <p:cNvSpPr/>
          <p:nvPr/>
        </p:nvSpPr>
        <p:spPr>
          <a:xfrm rot="8289040">
            <a:off x="-330200" y="4319588"/>
            <a:ext cx="2332038" cy="74613"/>
          </a:xfrm>
          <a:custGeom>
            <a:avLst/>
            <a:gdLst>
              <a:gd name="connsiteX0" fmla="*/ 139966 w 3978903"/>
              <a:gd name="connsiteY0" fmla="*/ 125361 h 125361"/>
              <a:gd name="connsiteX1" fmla="*/ 0 w 3978903"/>
              <a:gd name="connsiteY1" fmla="*/ 0 h 125361"/>
              <a:gd name="connsiteX2" fmla="*/ 3939559 w 3978903"/>
              <a:gd name="connsiteY2" fmla="*/ 0 h 125361"/>
              <a:gd name="connsiteX3" fmla="*/ 3978903 w 3978903"/>
              <a:gd name="connsiteY3" fmla="*/ 35238 h 125361"/>
              <a:gd name="connsiteX4" fmla="*/ 3898184 w 3978903"/>
              <a:gd name="connsiteY4" fmla="*/ 125361 h 125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8903" h="125361">
                <a:moveTo>
                  <a:pt x="139966" y="125361"/>
                </a:moveTo>
                <a:lnTo>
                  <a:pt x="0" y="0"/>
                </a:lnTo>
                <a:lnTo>
                  <a:pt x="3939559" y="0"/>
                </a:lnTo>
                <a:lnTo>
                  <a:pt x="3978903" y="35238"/>
                </a:lnTo>
                <a:lnTo>
                  <a:pt x="3898184" y="125361"/>
                </a:lnTo>
                <a:close/>
              </a:path>
            </a:pathLst>
          </a:custGeom>
          <a:solidFill>
            <a:srgbClr val="66BF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56" name="任意多边形 55"/>
          <p:cNvSpPr/>
          <p:nvPr/>
        </p:nvSpPr>
        <p:spPr>
          <a:xfrm rot="8289040">
            <a:off x="-250824" y="4154488"/>
            <a:ext cx="1709738" cy="57150"/>
          </a:xfrm>
          <a:custGeom>
            <a:avLst/>
            <a:gdLst>
              <a:gd name="connsiteX0" fmla="*/ 0 w 4213929"/>
              <a:gd name="connsiteY0" fmla="*/ 45719 h 45719"/>
              <a:gd name="connsiteX1" fmla="*/ 0 w 4213929"/>
              <a:gd name="connsiteY1" fmla="*/ 0 h 45719"/>
              <a:gd name="connsiteX2" fmla="*/ 4213929 w 4213929"/>
              <a:gd name="connsiteY2" fmla="*/ 0 h 45719"/>
              <a:gd name="connsiteX3" fmla="*/ 4172980 w 4213929"/>
              <a:gd name="connsiteY3" fmla="*/ 45719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13929" h="45719">
                <a:moveTo>
                  <a:pt x="0" y="45719"/>
                </a:moveTo>
                <a:lnTo>
                  <a:pt x="0" y="0"/>
                </a:lnTo>
                <a:lnTo>
                  <a:pt x="4213929" y="0"/>
                </a:lnTo>
                <a:lnTo>
                  <a:pt x="4172980" y="45719"/>
                </a:lnTo>
                <a:close/>
              </a:path>
            </a:pathLst>
          </a:custGeom>
          <a:solidFill>
            <a:srgbClr val="FC6E5B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54" name="任意多边形 53"/>
          <p:cNvSpPr/>
          <p:nvPr/>
        </p:nvSpPr>
        <p:spPr>
          <a:xfrm rot="8289040">
            <a:off x="-200024" y="3527425"/>
            <a:ext cx="1385888" cy="34925"/>
          </a:xfrm>
          <a:custGeom>
            <a:avLst/>
            <a:gdLst>
              <a:gd name="connsiteX0" fmla="*/ 0 w 1847733"/>
              <a:gd name="connsiteY0" fmla="*/ 45719 h 45719"/>
              <a:gd name="connsiteX1" fmla="*/ 0 w 1847733"/>
              <a:gd name="connsiteY1" fmla="*/ 0 h 45719"/>
              <a:gd name="connsiteX2" fmla="*/ 1847733 w 1847733"/>
              <a:gd name="connsiteY2" fmla="*/ 0 h 45719"/>
              <a:gd name="connsiteX3" fmla="*/ 1806784 w 1847733"/>
              <a:gd name="connsiteY3" fmla="*/ 45719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7733" h="45719">
                <a:moveTo>
                  <a:pt x="0" y="45719"/>
                </a:moveTo>
                <a:lnTo>
                  <a:pt x="0" y="0"/>
                </a:lnTo>
                <a:lnTo>
                  <a:pt x="1847733" y="0"/>
                </a:lnTo>
                <a:lnTo>
                  <a:pt x="1806784" y="45719"/>
                </a:lnTo>
                <a:close/>
              </a:path>
            </a:pathLst>
          </a:custGeom>
          <a:solidFill>
            <a:srgbClr val="66BFBC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52" name="任意多边形 51"/>
          <p:cNvSpPr/>
          <p:nvPr/>
        </p:nvSpPr>
        <p:spPr>
          <a:xfrm rot="8289040">
            <a:off x="-222249" y="3197226"/>
            <a:ext cx="1557338" cy="34925"/>
          </a:xfrm>
          <a:custGeom>
            <a:avLst/>
            <a:gdLst>
              <a:gd name="connsiteX0" fmla="*/ 0 w 2076814"/>
              <a:gd name="connsiteY0" fmla="*/ 45719 h 45719"/>
              <a:gd name="connsiteX1" fmla="*/ 0 w 2076814"/>
              <a:gd name="connsiteY1" fmla="*/ 0 h 45719"/>
              <a:gd name="connsiteX2" fmla="*/ 2076814 w 2076814"/>
              <a:gd name="connsiteY2" fmla="*/ 0 h 45719"/>
              <a:gd name="connsiteX3" fmla="*/ 2035866 w 2076814"/>
              <a:gd name="connsiteY3" fmla="*/ 45719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6814" h="45719">
                <a:moveTo>
                  <a:pt x="0" y="45719"/>
                </a:moveTo>
                <a:lnTo>
                  <a:pt x="0" y="0"/>
                </a:lnTo>
                <a:lnTo>
                  <a:pt x="2076814" y="0"/>
                </a:lnTo>
                <a:lnTo>
                  <a:pt x="2035866" y="45719"/>
                </a:lnTo>
                <a:close/>
              </a:path>
            </a:pathLst>
          </a:custGeom>
          <a:solidFill>
            <a:srgbClr val="8CC066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60" name="任意多边形 59"/>
          <p:cNvSpPr/>
          <p:nvPr/>
        </p:nvSpPr>
        <p:spPr>
          <a:xfrm rot="8289040">
            <a:off x="211138" y="4530726"/>
            <a:ext cx="1825625" cy="34925"/>
          </a:xfrm>
          <a:custGeom>
            <a:avLst/>
            <a:gdLst>
              <a:gd name="connsiteX0" fmla="*/ 0 w 2432620"/>
              <a:gd name="connsiteY0" fmla="*/ 45719 h 45719"/>
              <a:gd name="connsiteX1" fmla="*/ 0 w 2432620"/>
              <a:gd name="connsiteY1" fmla="*/ 0 h 45719"/>
              <a:gd name="connsiteX2" fmla="*/ 2381575 w 2432620"/>
              <a:gd name="connsiteY2" fmla="*/ 0 h 45719"/>
              <a:gd name="connsiteX3" fmla="*/ 2432620 w 2432620"/>
              <a:gd name="connsiteY3" fmla="*/ 45719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2620" h="45719">
                <a:moveTo>
                  <a:pt x="0" y="45719"/>
                </a:moveTo>
                <a:lnTo>
                  <a:pt x="0" y="0"/>
                </a:lnTo>
                <a:lnTo>
                  <a:pt x="2381575" y="0"/>
                </a:lnTo>
                <a:lnTo>
                  <a:pt x="2432620" y="45719"/>
                </a:lnTo>
                <a:close/>
              </a:path>
            </a:pathLst>
          </a:custGeom>
          <a:solidFill>
            <a:srgbClr val="8CC066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90" name="任意多边形 89"/>
          <p:cNvSpPr/>
          <p:nvPr/>
        </p:nvSpPr>
        <p:spPr>
          <a:xfrm rot="8289040">
            <a:off x="2165350" y="4819651"/>
            <a:ext cx="989013" cy="71438"/>
          </a:xfrm>
          <a:custGeom>
            <a:avLst/>
            <a:gdLst>
              <a:gd name="connsiteX0" fmla="*/ 217193 w 2688632"/>
              <a:gd name="connsiteY0" fmla="*/ 194530 h 194530"/>
              <a:gd name="connsiteX1" fmla="*/ 0 w 2688632"/>
              <a:gd name="connsiteY1" fmla="*/ 0 h 194530"/>
              <a:gd name="connsiteX2" fmla="*/ 2471440 w 2688632"/>
              <a:gd name="connsiteY2" fmla="*/ 0 h 194530"/>
              <a:gd name="connsiteX3" fmla="*/ 2688632 w 2688632"/>
              <a:gd name="connsiteY3" fmla="*/ 194529 h 194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88632" h="194530">
                <a:moveTo>
                  <a:pt x="217193" y="194530"/>
                </a:moveTo>
                <a:lnTo>
                  <a:pt x="0" y="0"/>
                </a:lnTo>
                <a:lnTo>
                  <a:pt x="2471440" y="0"/>
                </a:lnTo>
                <a:lnTo>
                  <a:pt x="2688632" y="194529"/>
                </a:lnTo>
                <a:close/>
              </a:path>
            </a:pathLst>
          </a:custGeom>
          <a:solidFill>
            <a:srgbClr val="8CC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91" name="任意多边形 90"/>
          <p:cNvSpPr/>
          <p:nvPr/>
        </p:nvSpPr>
        <p:spPr>
          <a:xfrm rot="8289040">
            <a:off x="2439988" y="4979989"/>
            <a:ext cx="533400" cy="15875"/>
          </a:xfrm>
          <a:custGeom>
            <a:avLst/>
            <a:gdLst>
              <a:gd name="connsiteX0" fmla="*/ 0 w 1448568"/>
              <a:gd name="connsiteY0" fmla="*/ 45719 h 45719"/>
              <a:gd name="connsiteX1" fmla="*/ 0 w 1448568"/>
              <a:gd name="connsiteY1" fmla="*/ 0 h 45719"/>
              <a:gd name="connsiteX2" fmla="*/ 1397523 w 1448568"/>
              <a:gd name="connsiteY2" fmla="*/ 0 h 45719"/>
              <a:gd name="connsiteX3" fmla="*/ 1448568 w 1448568"/>
              <a:gd name="connsiteY3" fmla="*/ 45719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8568" h="45719">
                <a:moveTo>
                  <a:pt x="0" y="45719"/>
                </a:moveTo>
                <a:lnTo>
                  <a:pt x="0" y="0"/>
                </a:lnTo>
                <a:lnTo>
                  <a:pt x="1397523" y="0"/>
                </a:lnTo>
                <a:lnTo>
                  <a:pt x="1448568" y="45719"/>
                </a:lnTo>
                <a:close/>
              </a:path>
            </a:pathLst>
          </a:custGeom>
          <a:solidFill>
            <a:srgbClr val="FC6E5B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92" name="任意多边形 91"/>
          <p:cNvSpPr/>
          <p:nvPr/>
        </p:nvSpPr>
        <p:spPr>
          <a:xfrm rot="8289040">
            <a:off x="2603500" y="4937125"/>
            <a:ext cx="654050" cy="17463"/>
          </a:xfrm>
          <a:custGeom>
            <a:avLst/>
            <a:gdLst>
              <a:gd name="connsiteX0" fmla="*/ 0 w 1776912"/>
              <a:gd name="connsiteY0" fmla="*/ 45719 h 45719"/>
              <a:gd name="connsiteX1" fmla="*/ 0 w 1776912"/>
              <a:gd name="connsiteY1" fmla="*/ 0 h 45719"/>
              <a:gd name="connsiteX2" fmla="*/ 1725868 w 1776912"/>
              <a:gd name="connsiteY2" fmla="*/ 1 h 45719"/>
              <a:gd name="connsiteX3" fmla="*/ 1776912 w 1776912"/>
              <a:gd name="connsiteY3" fmla="*/ 45719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6912" h="45719">
                <a:moveTo>
                  <a:pt x="0" y="45719"/>
                </a:moveTo>
                <a:lnTo>
                  <a:pt x="0" y="0"/>
                </a:lnTo>
                <a:lnTo>
                  <a:pt x="1725868" y="1"/>
                </a:lnTo>
                <a:lnTo>
                  <a:pt x="1776912" y="45719"/>
                </a:lnTo>
                <a:close/>
              </a:path>
            </a:pathLst>
          </a:custGeom>
          <a:solidFill>
            <a:srgbClr val="66BFBC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93" name="任意多边形 92"/>
          <p:cNvSpPr/>
          <p:nvPr/>
        </p:nvSpPr>
        <p:spPr>
          <a:xfrm rot="8289040">
            <a:off x="1963738" y="4883151"/>
            <a:ext cx="820738" cy="15875"/>
          </a:xfrm>
          <a:custGeom>
            <a:avLst/>
            <a:gdLst>
              <a:gd name="connsiteX0" fmla="*/ 0 w 2230870"/>
              <a:gd name="connsiteY0" fmla="*/ 45719 h 45719"/>
              <a:gd name="connsiteX1" fmla="*/ 0 w 2230870"/>
              <a:gd name="connsiteY1" fmla="*/ 0 h 45719"/>
              <a:gd name="connsiteX2" fmla="*/ 2179825 w 2230870"/>
              <a:gd name="connsiteY2" fmla="*/ 0 h 45719"/>
              <a:gd name="connsiteX3" fmla="*/ 2230870 w 2230870"/>
              <a:gd name="connsiteY3" fmla="*/ 45719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0870" h="45719">
                <a:moveTo>
                  <a:pt x="0" y="45719"/>
                </a:moveTo>
                <a:lnTo>
                  <a:pt x="0" y="0"/>
                </a:lnTo>
                <a:lnTo>
                  <a:pt x="2179825" y="0"/>
                </a:lnTo>
                <a:lnTo>
                  <a:pt x="2230870" y="45719"/>
                </a:lnTo>
                <a:close/>
              </a:path>
            </a:pathLst>
          </a:custGeom>
          <a:solidFill>
            <a:srgbClr val="66BFBC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94" name="任意多边形 93"/>
          <p:cNvSpPr/>
          <p:nvPr/>
        </p:nvSpPr>
        <p:spPr>
          <a:xfrm rot="8289040">
            <a:off x="1725613" y="5024438"/>
            <a:ext cx="396875" cy="17463"/>
          </a:xfrm>
          <a:custGeom>
            <a:avLst/>
            <a:gdLst>
              <a:gd name="connsiteX0" fmla="*/ 0 w 1075142"/>
              <a:gd name="connsiteY0" fmla="*/ 45719 h 45719"/>
              <a:gd name="connsiteX1" fmla="*/ 0 w 1075142"/>
              <a:gd name="connsiteY1" fmla="*/ 0 h 45719"/>
              <a:gd name="connsiteX2" fmla="*/ 1024097 w 1075142"/>
              <a:gd name="connsiteY2" fmla="*/ 0 h 45719"/>
              <a:gd name="connsiteX3" fmla="*/ 1075142 w 1075142"/>
              <a:gd name="connsiteY3" fmla="*/ 45719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5142" h="45719">
                <a:moveTo>
                  <a:pt x="0" y="45719"/>
                </a:moveTo>
                <a:lnTo>
                  <a:pt x="0" y="0"/>
                </a:lnTo>
                <a:lnTo>
                  <a:pt x="1024097" y="0"/>
                </a:lnTo>
                <a:lnTo>
                  <a:pt x="1075142" y="45719"/>
                </a:lnTo>
                <a:close/>
              </a:path>
            </a:pathLst>
          </a:custGeom>
          <a:solidFill>
            <a:srgbClr val="8CC066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104" name="等腰三角形 103"/>
          <p:cNvSpPr/>
          <p:nvPr/>
        </p:nvSpPr>
        <p:spPr>
          <a:xfrm rot="8791815">
            <a:off x="3679825" y="708025"/>
            <a:ext cx="206375" cy="98425"/>
          </a:xfrm>
          <a:prstGeom prst="triangle">
            <a:avLst/>
          </a:prstGeom>
          <a:solidFill>
            <a:srgbClr val="FBC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105" name="等腰三角形 104"/>
          <p:cNvSpPr/>
          <p:nvPr/>
        </p:nvSpPr>
        <p:spPr>
          <a:xfrm rot="10800000">
            <a:off x="3735451" y="543949"/>
            <a:ext cx="1030688" cy="1037132"/>
          </a:xfrm>
          <a:prstGeom prst="triangle">
            <a:avLst/>
          </a:prstGeom>
          <a:solidFill>
            <a:srgbClr val="66BFBC"/>
          </a:solidFill>
          <a:ln>
            <a:noFill/>
          </a:ln>
          <a:effectLst>
            <a:softEdge rad="368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106" name="等腰三角形 105"/>
          <p:cNvSpPr/>
          <p:nvPr/>
        </p:nvSpPr>
        <p:spPr>
          <a:xfrm rot="8791815">
            <a:off x="6008688" y="823914"/>
            <a:ext cx="206375" cy="100013"/>
          </a:xfrm>
          <a:prstGeom prst="triangle">
            <a:avLst/>
          </a:prstGeom>
          <a:solidFill>
            <a:srgbClr val="FBC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122" name="直角三角形 121"/>
          <p:cNvSpPr/>
          <p:nvPr/>
        </p:nvSpPr>
        <p:spPr>
          <a:xfrm rot="1054849">
            <a:off x="7461250" y="1371600"/>
            <a:ext cx="117475" cy="146050"/>
          </a:xfrm>
          <a:prstGeom prst="rtTriangle">
            <a:avLst/>
          </a:prstGeom>
          <a:solidFill>
            <a:srgbClr val="FC6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145" name="任意多边形 144"/>
          <p:cNvSpPr/>
          <p:nvPr/>
        </p:nvSpPr>
        <p:spPr>
          <a:xfrm rot="10011152">
            <a:off x="2959101" y="917575"/>
            <a:ext cx="184150" cy="153988"/>
          </a:xfrm>
          <a:custGeom>
            <a:avLst/>
            <a:gdLst>
              <a:gd name="connsiteX0" fmla="*/ 0 w 525192"/>
              <a:gd name="connsiteY0" fmla="*/ 0 h 648350"/>
              <a:gd name="connsiteX1" fmla="*/ 525192 w 525192"/>
              <a:gd name="connsiteY1" fmla="*/ 525192 h 648350"/>
              <a:gd name="connsiteX2" fmla="*/ 0 w 525192"/>
              <a:gd name="connsiteY2" fmla="*/ 648350 h 64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5192" h="648350">
                <a:moveTo>
                  <a:pt x="0" y="0"/>
                </a:moveTo>
                <a:lnTo>
                  <a:pt x="525192" y="525192"/>
                </a:lnTo>
                <a:lnTo>
                  <a:pt x="0" y="648350"/>
                </a:lnTo>
                <a:close/>
              </a:path>
            </a:pathLst>
          </a:custGeom>
          <a:solidFill>
            <a:srgbClr val="66BF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153" name="任意多边形 152"/>
          <p:cNvSpPr/>
          <p:nvPr/>
        </p:nvSpPr>
        <p:spPr>
          <a:xfrm rot="17730414">
            <a:off x="5966739" y="660492"/>
            <a:ext cx="848059" cy="706660"/>
          </a:xfrm>
          <a:custGeom>
            <a:avLst/>
            <a:gdLst>
              <a:gd name="connsiteX0" fmla="*/ 0 w 525192"/>
              <a:gd name="connsiteY0" fmla="*/ 0 h 648350"/>
              <a:gd name="connsiteX1" fmla="*/ 525192 w 525192"/>
              <a:gd name="connsiteY1" fmla="*/ 525192 h 648350"/>
              <a:gd name="connsiteX2" fmla="*/ 0 w 525192"/>
              <a:gd name="connsiteY2" fmla="*/ 648350 h 64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5192" h="648350">
                <a:moveTo>
                  <a:pt x="0" y="0"/>
                </a:moveTo>
                <a:lnTo>
                  <a:pt x="525192" y="525192"/>
                </a:lnTo>
                <a:lnTo>
                  <a:pt x="0" y="648350"/>
                </a:lnTo>
                <a:close/>
              </a:path>
            </a:pathLst>
          </a:custGeom>
          <a:solidFill>
            <a:srgbClr val="8CC066"/>
          </a:soli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154" name="任意多边形 153"/>
          <p:cNvSpPr/>
          <p:nvPr/>
        </p:nvSpPr>
        <p:spPr>
          <a:xfrm rot="10011152">
            <a:off x="6686550" y="644526"/>
            <a:ext cx="184150" cy="153988"/>
          </a:xfrm>
          <a:custGeom>
            <a:avLst/>
            <a:gdLst>
              <a:gd name="connsiteX0" fmla="*/ 0 w 525192"/>
              <a:gd name="connsiteY0" fmla="*/ 0 h 648350"/>
              <a:gd name="connsiteX1" fmla="*/ 525192 w 525192"/>
              <a:gd name="connsiteY1" fmla="*/ 525192 h 648350"/>
              <a:gd name="connsiteX2" fmla="*/ 0 w 525192"/>
              <a:gd name="connsiteY2" fmla="*/ 648350 h 64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5192" h="648350">
                <a:moveTo>
                  <a:pt x="0" y="0"/>
                </a:moveTo>
                <a:lnTo>
                  <a:pt x="525192" y="525192"/>
                </a:lnTo>
                <a:lnTo>
                  <a:pt x="0" y="648350"/>
                </a:lnTo>
                <a:close/>
              </a:path>
            </a:pathLst>
          </a:custGeom>
          <a:solidFill>
            <a:srgbClr val="66BF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156" name="任意多边形 155"/>
          <p:cNvSpPr/>
          <p:nvPr/>
        </p:nvSpPr>
        <p:spPr>
          <a:xfrm rot="10011152">
            <a:off x="7405689" y="760413"/>
            <a:ext cx="184150" cy="153988"/>
          </a:xfrm>
          <a:custGeom>
            <a:avLst/>
            <a:gdLst>
              <a:gd name="connsiteX0" fmla="*/ 0 w 525192"/>
              <a:gd name="connsiteY0" fmla="*/ 0 h 648350"/>
              <a:gd name="connsiteX1" fmla="*/ 525192 w 525192"/>
              <a:gd name="connsiteY1" fmla="*/ 525192 h 648350"/>
              <a:gd name="connsiteX2" fmla="*/ 0 w 525192"/>
              <a:gd name="connsiteY2" fmla="*/ 648350 h 64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5192" h="648350">
                <a:moveTo>
                  <a:pt x="0" y="0"/>
                </a:moveTo>
                <a:lnTo>
                  <a:pt x="525192" y="525192"/>
                </a:lnTo>
                <a:lnTo>
                  <a:pt x="0" y="648350"/>
                </a:lnTo>
                <a:close/>
              </a:path>
            </a:pathLst>
          </a:custGeom>
          <a:solidFill>
            <a:srgbClr val="8CC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157" name="任意多边形 156"/>
          <p:cNvSpPr/>
          <p:nvPr/>
        </p:nvSpPr>
        <p:spPr>
          <a:xfrm rot="10011152">
            <a:off x="4637089" y="631825"/>
            <a:ext cx="185738" cy="153988"/>
          </a:xfrm>
          <a:custGeom>
            <a:avLst/>
            <a:gdLst>
              <a:gd name="connsiteX0" fmla="*/ 0 w 525192"/>
              <a:gd name="connsiteY0" fmla="*/ 0 h 648350"/>
              <a:gd name="connsiteX1" fmla="*/ 525192 w 525192"/>
              <a:gd name="connsiteY1" fmla="*/ 525192 h 648350"/>
              <a:gd name="connsiteX2" fmla="*/ 0 w 525192"/>
              <a:gd name="connsiteY2" fmla="*/ 648350 h 64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5192" h="648350">
                <a:moveTo>
                  <a:pt x="0" y="0"/>
                </a:moveTo>
                <a:lnTo>
                  <a:pt x="525192" y="525192"/>
                </a:lnTo>
                <a:lnTo>
                  <a:pt x="0" y="648350"/>
                </a:lnTo>
                <a:close/>
              </a:path>
            </a:pathLst>
          </a:custGeom>
          <a:solidFill>
            <a:srgbClr val="8CC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sp>
        <p:nvSpPr>
          <p:cNvPr id="158" name="任意多边形 157"/>
          <p:cNvSpPr/>
          <p:nvPr/>
        </p:nvSpPr>
        <p:spPr>
          <a:xfrm rot="10011152">
            <a:off x="3036044" y="825418"/>
            <a:ext cx="707769" cy="952955"/>
          </a:xfrm>
          <a:custGeom>
            <a:avLst/>
            <a:gdLst>
              <a:gd name="connsiteX0" fmla="*/ 0 w 525192"/>
              <a:gd name="connsiteY0" fmla="*/ 0 h 648350"/>
              <a:gd name="connsiteX1" fmla="*/ 525192 w 525192"/>
              <a:gd name="connsiteY1" fmla="*/ 525192 h 648350"/>
              <a:gd name="connsiteX2" fmla="*/ 0 w 525192"/>
              <a:gd name="connsiteY2" fmla="*/ 648350 h 64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5192" h="648350">
                <a:moveTo>
                  <a:pt x="0" y="0"/>
                </a:moveTo>
                <a:lnTo>
                  <a:pt x="525192" y="525192"/>
                </a:lnTo>
                <a:lnTo>
                  <a:pt x="0" y="648350"/>
                </a:lnTo>
                <a:close/>
              </a:path>
            </a:pathLst>
          </a:custGeom>
          <a:solidFill>
            <a:srgbClr val="FBC75D"/>
          </a:soli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/>
          </a:p>
        </p:txBody>
      </p:sp>
      <p:grpSp>
        <p:nvGrpSpPr>
          <p:cNvPr id="2105" name="组合 164"/>
          <p:cNvGrpSpPr/>
          <p:nvPr/>
        </p:nvGrpSpPr>
        <p:grpSpPr>
          <a:xfrm rot="-9642712">
            <a:off x="1590675" y="1168401"/>
            <a:ext cx="431800" cy="500063"/>
            <a:chOff x="10670736" y="3241053"/>
            <a:chExt cx="917923" cy="1060882"/>
          </a:xfrm>
        </p:grpSpPr>
        <p:sp>
          <p:nvSpPr>
            <p:cNvPr id="166" name="等腰三角形 165"/>
            <p:cNvSpPr/>
            <p:nvPr/>
          </p:nvSpPr>
          <p:spPr>
            <a:xfrm rot="2928219">
              <a:off x="10597584" y="3314205"/>
              <a:ext cx="1060704" cy="914400"/>
            </a:xfrm>
            <a:prstGeom prst="triangle">
              <a:avLst/>
            </a:prstGeom>
            <a:solidFill>
              <a:srgbClr val="66BFBC">
                <a:alpha val="76000"/>
              </a:srgbClr>
            </a:soli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/>
            </a:p>
          </p:txBody>
        </p:sp>
        <p:sp>
          <p:nvSpPr>
            <p:cNvPr id="167" name="等腰三角形 16"/>
            <p:cNvSpPr/>
            <p:nvPr/>
          </p:nvSpPr>
          <p:spPr>
            <a:xfrm rot="20901646">
              <a:off x="10891792" y="3387535"/>
              <a:ext cx="696867" cy="914400"/>
            </a:xfrm>
            <a:custGeom>
              <a:avLst/>
              <a:gdLst>
                <a:gd name="connsiteX0" fmla="*/ 0 w 1060704"/>
                <a:gd name="connsiteY0" fmla="*/ 914400 h 914400"/>
                <a:gd name="connsiteX1" fmla="*/ 530352 w 1060704"/>
                <a:gd name="connsiteY1" fmla="*/ 0 h 914400"/>
                <a:gd name="connsiteX2" fmla="*/ 1060704 w 1060704"/>
                <a:gd name="connsiteY2" fmla="*/ 914400 h 914400"/>
                <a:gd name="connsiteX3" fmla="*/ 0 w 1060704"/>
                <a:gd name="connsiteY3" fmla="*/ 914400 h 914400"/>
                <a:gd name="connsiteX0-1" fmla="*/ 0 w 696868"/>
                <a:gd name="connsiteY0-2" fmla="*/ 914400 h 914400"/>
                <a:gd name="connsiteX1-3" fmla="*/ 530352 w 696868"/>
                <a:gd name="connsiteY1-4" fmla="*/ 0 h 914400"/>
                <a:gd name="connsiteX2-5" fmla="*/ 696868 w 696868"/>
                <a:gd name="connsiteY2-6" fmla="*/ 839454 h 914400"/>
                <a:gd name="connsiteX3-7" fmla="*/ 0 w 696868"/>
                <a:gd name="connsiteY3-8" fmla="*/ 914400 h 9144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696868" h="914400">
                  <a:moveTo>
                    <a:pt x="0" y="914400"/>
                  </a:moveTo>
                  <a:lnTo>
                    <a:pt x="530352" y="0"/>
                  </a:lnTo>
                  <a:lnTo>
                    <a:pt x="696868" y="839454"/>
                  </a:lnTo>
                  <a:lnTo>
                    <a:pt x="0" y="914400"/>
                  </a:lnTo>
                  <a:close/>
                </a:path>
              </a:pathLst>
            </a:custGeom>
            <a:solidFill>
              <a:srgbClr val="66BFBC"/>
            </a:solidFill>
            <a:ln>
              <a:noFill/>
            </a:ln>
            <a:effectLst>
              <a:softEdge rad="381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/>
            </a:p>
          </p:txBody>
        </p:sp>
      </p:grpSp>
      <p:sp>
        <p:nvSpPr>
          <p:cNvPr id="2106" name="文本框 4"/>
          <p:cNvSpPr txBox="1"/>
          <p:nvPr/>
        </p:nvSpPr>
        <p:spPr>
          <a:xfrm>
            <a:off x="1813" y="933327"/>
            <a:ext cx="9144000" cy="241604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algn="ctr">
              <a:lnSpc>
                <a:spcPts val="2100"/>
              </a:lnSpc>
            </a:pPr>
            <a:endParaRPr lang="en-US" altLang="zh-CN" sz="3600" b="1" dirty="0">
              <a:solidFill>
                <a:srgbClr val="C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48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Unit 1 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This is me</a:t>
            </a:r>
          </a:p>
          <a:p>
            <a:pPr algn="ctr">
              <a:lnSpc>
                <a:spcPct val="150000"/>
              </a:lnSpc>
            </a:pPr>
            <a:r>
              <a:rPr lang="en-US" altLang="zh-CN" sz="48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Reading </a:t>
            </a:r>
            <a:r>
              <a:rPr lang="en-US" altLang="zh-C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II</a:t>
            </a:r>
            <a:endParaRPr lang="en-US" altLang="zh-CN" sz="2400" b="1" dirty="0">
              <a:solidFill>
                <a:srgbClr val="C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2107" name="图片 13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 rot="1440000">
            <a:off x="7029450" y="3784600"/>
            <a:ext cx="1493838" cy="457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9" name="矩形 48"/>
          <p:cNvSpPr/>
          <p:nvPr/>
        </p:nvSpPr>
        <p:spPr>
          <a:xfrm>
            <a:off x="0" y="4454191"/>
            <a:ext cx="9144000" cy="4235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1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/>
          <p:nvPr/>
        </p:nvSpPr>
        <p:spPr>
          <a:xfrm>
            <a:off x="1440656" y="481013"/>
            <a:ext cx="6263879" cy="438721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7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after school</a:t>
            </a:r>
            <a:r>
              <a:rPr lang="en-US" altLang="zh-CN" sz="21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zh-CN" altLang="en-US" sz="21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放学后</a:t>
            </a:r>
          </a:p>
          <a:p>
            <a:pPr>
              <a:lnSpc>
                <a:spcPct val="130000"/>
              </a:lnSpc>
            </a:pP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after  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prep.  </a:t>
            </a:r>
          </a:p>
          <a:p>
            <a:pPr>
              <a:lnSpc>
                <a:spcPct val="130000"/>
              </a:lnSpc>
            </a:pPr>
            <a:r>
              <a:rPr lang="en-US" altLang="zh-CN" sz="2100" b="1">
                <a:latin typeface="Times New Roman" panose="02020603050405020304" pitchFamily="18" charset="0"/>
                <a:ea typeface="宋体" panose="02010600030101010101" pitchFamily="2" charset="-122"/>
              </a:rPr>
              <a:t>after</a:t>
            </a:r>
            <a:r>
              <a:rPr lang="zh-CN" altLang="en-US" sz="2100" b="1">
                <a:latin typeface="Times New Roman" panose="02020603050405020304" pitchFamily="18" charset="0"/>
                <a:ea typeface="宋体" panose="02010600030101010101" pitchFamily="2" charset="-122"/>
              </a:rPr>
              <a:t>作介词，意为“在</a:t>
            </a:r>
            <a:r>
              <a:rPr lang="en-US" altLang="zh-CN" sz="2100" b="1"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r>
              <a:rPr lang="zh-CN" altLang="en-US" sz="2100" b="1">
                <a:latin typeface="Times New Roman" panose="02020603050405020304" pitchFamily="18" charset="0"/>
                <a:ea typeface="宋体" panose="02010600030101010101" pitchFamily="2" charset="-122"/>
              </a:rPr>
              <a:t>之后”</a:t>
            </a:r>
            <a:r>
              <a:rPr lang="en-US" altLang="zh-CN" sz="2100" b="1"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zh-CN" altLang="en-US" sz="2100" b="1">
                <a:latin typeface="Times New Roman" panose="02020603050405020304" pitchFamily="18" charset="0"/>
                <a:ea typeface="宋体" panose="02010600030101010101" pitchFamily="2" charset="-122"/>
              </a:rPr>
              <a:t>后面可接</a:t>
            </a:r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名词</a:t>
            </a:r>
            <a:r>
              <a:rPr lang="zh-CN" altLang="en-US" sz="2100" b="1">
                <a:latin typeface="Times New Roman" panose="02020603050405020304" pitchFamily="18" charset="0"/>
                <a:ea typeface="宋体" panose="02010600030101010101" pitchFamily="2" charset="-122"/>
              </a:rPr>
              <a:t>或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-ing</a:t>
            </a:r>
            <a:r>
              <a:rPr lang="zh-CN" altLang="en-US" sz="2100" b="1">
                <a:latin typeface="Times New Roman" panose="02020603050405020304" pitchFamily="18" charset="0"/>
                <a:ea typeface="宋体" panose="02010600030101010101" pitchFamily="2" charset="-122"/>
              </a:rPr>
              <a:t>形式等。</a:t>
            </a:r>
          </a:p>
          <a:p>
            <a:pPr>
              <a:lnSpc>
                <a:spcPct val="130000"/>
              </a:lnSpc>
            </a:pPr>
            <a:r>
              <a:rPr lang="zh-CN" altLang="en-US" sz="2100" b="1">
                <a:latin typeface="Times New Roman" panose="02020603050405020304" pitchFamily="18" charset="0"/>
                <a:ea typeface="宋体" panose="02010600030101010101" pitchFamily="2" charset="-122"/>
              </a:rPr>
              <a:t>例如：</a:t>
            </a:r>
          </a:p>
          <a:p>
            <a:pPr>
              <a:lnSpc>
                <a:spcPct val="130000"/>
              </a:lnSpc>
            </a:pPr>
            <a:r>
              <a:rPr lang="zh-CN" altLang="en-US" sz="2100" b="1">
                <a:latin typeface="Times New Roman" panose="02020603050405020304" pitchFamily="18" charset="0"/>
                <a:ea typeface="宋体" panose="02010600030101010101" pitchFamily="2" charset="-122"/>
              </a:rPr>
              <a:t>        </a:t>
            </a:r>
            <a:r>
              <a:rPr lang="en-US" altLang="zh-CN" sz="2100" b="1">
                <a:latin typeface="Times New Roman" panose="02020603050405020304" pitchFamily="18" charset="0"/>
                <a:ea typeface="宋体" panose="02010600030101010101" pitchFamily="2" charset="-122"/>
              </a:rPr>
              <a:t>1. </a:t>
            </a:r>
            <a:r>
              <a:rPr lang="zh-CN" altLang="en-US" sz="2100" b="1">
                <a:latin typeface="Times New Roman" panose="02020603050405020304" pitchFamily="18" charset="0"/>
                <a:ea typeface="宋体" panose="02010600030101010101" pitchFamily="2" charset="-122"/>
              </a:rPr>
              <a:t>你可以下课后休息一下。</a:t>
            </a:r>
            <a:endParaRPr lang="en-US" altLang="zh-CN" sz="21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endParaRPr lang="en-US" altLang="zh-CN" sz="21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100" b="1">
                <a:latin typeface="Times New Roman" panose="02020603050405020304" pitchFamily="18" charset="0"/>
                <a:ea typeface="宋体" panose="02010600030101010101" pitchFamily="2" charset="-122"/>
              </a:rPr>
              <a:t>        </a:t>
            </a:r>
          </a:p>
          <a:p>
            <a:pPr>
              <a:lnSpc>
                <a:spcPct val="130000"/>
              </a:lnSpc>
            </a:pPr>
            <a:r>
              <a:rPr lang="en-US" altLang="zh-CN" sz="2100" b="1">
                <a:latin typeface="Times New Roman" panose="02020603050405020304" pitchFamily="18" charset="0"/>
                <a:ea typeface="宋体" panose="02010600030101010101" pitchFamily="2" charset="-122"/>
              </a:rPr>
              <a:t>        2. </a:t>
            </a:r>
            <a:r>
              <a:rPr lang="zh-CN" altLang="en-US" sz="2100" b="1">
                <a:latin typeface="Times New Roman" panose="02020603050405020304" pitchFamily="18" charset="0"/>
                <a:ea typeface="宋体" panose="02010600030101010101" pitchFamily="2" charset="-122"/>
              </a:rPr>
              <a:t>他起床后去刷牙了。</a:t>
            </a:r>
            <a:endParaRPr lang="en-US" altLang="zh-CN" sz="21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100" b="1">
                <a:latin typeface="Times New Roman" panose="02020603050405020304" pitchFamily="18" charset="0"/>
                <a:ea typeface="宋体" panose="02010600030101010101" pitchFamily="2" charset="-122"/>
              </a:rPr>
              <a:t>         He brushes his teeth 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after getting up</a:t>
            </a:r>
            <a:r>
              <a:rPr lang="en-US" altLang="zh-CN" sz="2100" b="1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2" name="矩形 1"/>
          <p:cNvSpPr/>
          <p:nvPr/>
        </p:nvSpPr>
        <p:spPr>
          <a:xfrm>
            <a:off x="2033588" y="3095626"/>
            <a:ext cx="4179094" cy="48815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1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You can have a rest</a:t>
            </a:r>
            <a:r>
              <a:rPr lang="en-US" altLang="zh-CN" sz="21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after class</a:t>
            </a:r>
            <a:r>
              <a:rPr lang="en-US" altLang="zh-CN" sz="21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矩形 1"/>
          <p:cNvSpPr/>
          <p:nvPr/>
        </p:nvSpPr>
        <p:spPr>
          <a:xfrm>
            <a:off x="1016794" y="683895"/>
            <a:ext cx="3922395" cy="216741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100" b="1">
                <a:latin typeface="Times New Roman" panose="02020603050405020304" pitchFamily="18" charset="0"/>
                <a:ea typeface="宋体" panose="02010600030101010101" pitchFamily="2" charset="-122"/>
              </a:rPr>
              <a:t>2. </a:t>
            </a:r>
            <a:r>
              <a:rPr lang="en-US" altLang="zh-CN" sz="2100" b="1">
                <a:latin typeface="Times New Roman" panose="02020603050405020304" pitchFamily="18" charset="0"/>
                <a:ea typeface="宋体" panose="02010600030101010101" pitchFamily="2" charset="-122"/>
              </a:rPr>
              <a:t>I love reading.  </a:t>
            </a:r>
            <a:r>
              <a:rPr lang="zh-CN" altLang="en-US" sz="2100" b="1">
                <a:latin typeface="Times New Roman" panose="02020603050405020304" pitchFamily="18" charset="0"/>
                <a:ea typeface="宋体" panose="02010600030101010101" pitchFamily="2" charset="-122"/>
              </a:rPr>
              <a:t>我喜欢阅读。</a:t>
            </a:r>
          </a:p>
          <a:p>
            <a:pPr>
              <a:lnSpc>
                <a:spcPct val="130000"/>
              </a:lnSpc>
            </a:pP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1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en-US" altLang="zh-CN" sz="2100" b="1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endParaRPr lang="en-US" altLang="zh-CN" sz="21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endParaRPr lang="en-US" altLang="zh-CN" sz="21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endParaRPr lang="en-US" altLang="zh-CN" sz="21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99687" y="1225868"/>
            <a:ext cx="6074569" cy="132778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love doing sth. </a:t>
            </a:r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喜欢做某事</a:t>
            </a:r>
            <a:endParaRPr lang="en-US" altLang="zh-CN" sz="21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like doing 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to do 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sth.</a:t>
            </a:r>
          </a:p>
          <a:p>
            <a:pPr>
              <a:lnSpc>
                <a:spcPct val="130000"/>
              </a:lnSpc>
            </a:pP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  enjoy doing sth. </a:t>
            </a:r>
            <a:endParaRPr lang="en-US" altLang="zh-CN" sz="21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16557" y="2553653"/>
            <a:ext cx="5098256" cy="258961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1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eg:</a:t>
            </a:r>
            <a:r>
              <a:rPr lang="zh-CN" altLang="en-US" sz="21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男生喜欢游泳。</a:t>
            </a:r>
            <a:endParaRPr lang="en-US" altLang="zh-CN" sz="21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1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The boys _____ ________.  </a:t>
            </a:r>
          </a:p>
          <a:p>
            <a:pPr>
              <a:lnSpc>
                <a:spcPct val="130000"/>
              </a:lnSpc>
            </a:pPr>
            <a:r>
              <a:rPr lang="zh-CN" altLang="en-US" sz="2100" b="1" i="1" u="sng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判断正误：</a:t>
            </a:r>
            <a:endParaRPr lang="en-US" altLang="zh-CN" sz="2100" b="1" i="1" u="sng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100" b="1">
                <a:latin typeface="Times New Roman" panose="02020603050405020304" pitchFamily="18" charset="0"/>
                <a:ea typeface="宋体" panose="02010600030101010101" pitchFamily="2" charset="-122"/>
              </a:rPr>
              <a:t>My sister like play baseball.  (   )</a:t>
            </a:r>
          </a:p>
          <a:p>
            <a:pPr>
              <a:lnSpc>
                <a:spcPct val="130000"/>
              </a:lnSpc>
            </a:pPr>
            <a:r>
              <a:rPr lang="en-US" altLang="zh-CN" sz="2100" b="1">
                <a:latin typeface="Times New Roman" panose="02020603050405020304" pitchFamily="18" charset="0"/>
                <a:ea typeface="宋体" panose="02010600030101010101" pitchFamily="2" charset="-122"/>
              </a:rPr>
              <a:t>My sister like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</a:t>
            </a:r>
            <a:r>
              <a:rPr lang="en-US" altLang="zh-CN" sz="2100" b="1">
                <a:latin typeface="Times New Roman" panose="02020603050405020304" pitchFamily="18" charset="0"/>
                <a:ea typeface="宋体" panose="02010600030101010101" pitchFamily="2" charset="-122"/>
              </a:rPr>
              <a:t> play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ing</a:t>
            </a:r>
            <a:r>
              <a:rPr lang="en-US" altLang="zh-CN" sz="2100" b="1">
                <a:latin typeface="Times New Roman" panose="02020603050405020304" pitchFamily="18" charset="0"/>
                <a:ea typeface="宋体" panose="02010600030101010101" pitchFamily="2" charset="-122"/>
              </a:rPr>
              <a:t> baseball.</a:t>
            </a:r>
          </a:p>
          <a:p>
            <a:pPr>
              <a:lnSpc>
                <a:spcPct val="130000"/>
              </a:lnSpc>
            </a:pPr>
            <a:endParaRPr lang="en-US" altLang="zh-CN" sz="21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36709" y="3076338"/>
            <a:ext cx="2793206" cy="39171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/>
            <a:r>
              <a:rPr lang="en-US" altLang="zh-CN" sz="2100" b="1">
                <a:solidFill>
                  <a:srgbClr val="7030A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love   swimming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0075" y="3903822"/>
            <a:ext cx="323850" cy="346472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/>
            <a:r>
              <a:rPr lang="en-US" altLang="zh-CN" sz="18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X</a:t>
            </a:r>
            <a:endParaRPr lang="zh-CN" altLang="en-US" sz="18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/>
          <p:nvPr/>
        </p:nvSpPr>
        <p:spPr>
          <a:xfrm>
            <a:off x="1143000" y="250031"/>
            <a:ext cx="6811328" cy="390906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marL="402590" indent="-402590" eaLnBrk="0" hangingPunct="0">
              <a:lnSpc>
                <a:spcPct val="13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6. He is good at </a:t>
            </a:r>
            <a:r>
              <a:rPr lang="en-US" altLang="zh-CN" sz="3000" b="1" dirty="0" err="1">
                <a:latin typeface="Times New Roman" panose="02020603050405020304" pitchFamily="18" charset="0"/>
                <a:ea typeface="宋体" panose="02010600030101010101" pitchFamily="2" charset="-122"/>
              </a:rPr>
              <a:t>Maths</a:t>
            </a:r>
            <a:r>
              <a:rPr lang="en-US" altLang="zh-CN" sz="3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  <a:p>
            <a:pPr marL="402590" indent="-402590" eaLnBrk="0" hangingPunct="0">
              <a:lnSpc>
                <a:spcPct val="130000"/>
              </a:lnSpc>
            </a:pPr>
            <a:r>
              <a:rPr lang="en-US" altLang="zh-CN" sz="2700" b="1" dirty="0">
                <a:solidFill>
                  <a:srgbClr val="D60093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☆ </a:t>
            </a:r>
            <a:r>
              <a:rPr lang="en-US" altLang="zh-CN" sz="27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 good at=do well in</a:t>
            </a:r>
            <a:r>
              <a:rPr lang="zh-CN" altLang="en-US" sz="27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意为“擅长，精通”，后面  可以接名词或</a:t>
            </a:r>
            <a:r>
              <a:rPr lang="en-US" altLang="zh-CN" sz="27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</a:t>
            </a:r>
            <a:r>
              <a:rPr lang="en-US" altLang="zh-CN" sz="27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sz="27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ing</a:t>
            </a:r>
            <a:r>
              <a:rPr lang="zh-CN" altLang="en-US" sz="27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形式</a:t>
            </a:r>
            <a:r>
              <a:rPr lang="zh-CN" altLang="en-US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。例如：</a:t>
            </a:r>
          </a:p>
          <a:p>
            <a:pPr marL="402590" indent="-402590" eaLnBrk="0" hangingPunct="0">
              <a:lnSpc>
                <a:spcPct val="130000"/>
              </a:lnSpc>
            </a:pPr>
            <a:r>
              <a:rPr lang="en-US" altLang="zh-CN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He</a:t>
            </a:r>
            <a:r>
              <a:rPr lang="en-US" altLang="zh-CN" sz="27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is good at/do</a:t>
            </a:r>
            <a:r>
              <a:rPr lang="en-US" altLang="zh-CN" sz="2700" b="1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es</a:t>
            </a:r>
            <a:r>
              <a:rPr lang="en-US" altLang="zh-CN" sz="27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well in </a:t>
            </a:r>
            <a:r>
              <a:rPr lang="en-US" altLang="zh-CN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Chinese. </a:t>
            </a:r>
          </a:p>
          <a:p>
            <a:pPr marL="402590" indent="-402590" eaLnBrk="0" hangingPunct="0">
              <a:lnSpc>
                <a:spcPct val="130000"/>
              </a:lnSpc>
            </a:pPr>
            <a:r>
              <a:rPr lang="zh-CN" altLang="en-US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我语文学得好。</a:t>
            </a:r>
          </a:p>
          <a:p>
            <a:pPr marL="402590" indent="-402590" eaLnBrk="0" hangingPunct="0">
              <a:lnSpc>
                <a:spcPct val="130000"/>
              </a:lnSpc>
            </a:pPr>
            <a:r>
              <a:rPr lang="en-US" altLang="zh-CN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He</a:t>
            </a:r>
            <a:r>
              <a:rPr lang="en-US" altLang="zh-CN" sz="27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is good at/do</a:t>
            </a:r>
            <a:r>
              <a:rPr lang="en-US" altLang="zh-CN" sz="2700" b="1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es</a:t>
            </a:r>
            <a:r>
              <a:rPr lang="en-US" altLang="zh-CN" sz="27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well in</a:t>
            </a:r>
            <a:r>
              <a:rPr lang="en-US" altLang="zh-CN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singing. </a:t>
            </a:r>
          </a:p>
          <a:p>
            <a:pPr marL="402590" indent="-402590" eaLnBrk="0" hangingPunct="0">
              <a:lnSpc>
                <a:spcPct val="130000"/>
              </a:lnSpc>
            </a:pPr>
            <a:r>
              <a:rPr lang="zh-CN" altLang="en-US" sz="27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我擅长唱歌。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549004" y="-236934"/>
            <a:ext cx="6155531" cy="474773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30000"/>
              </a:lnSpc>
              <a:defRPr/>
            </a:pPr>
            <a:endParaRPr lang="zh-CN" altLang="en-US" sz="21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>
              <a:lnSpc>
                <a:spcPct val="130000"/>
              </a:lnSpc>
              <a:defRPr/>
            </a:pPr>
            <a:endParaRPr lang="en-US" altLang="zh-CN" sz="21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>
              <a:lnSpc>
                <a:spcPct val="130000"/>
              </a:lnSpc>
              <a:defRPr/>
            </a:pP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5. He is from Nanjing.</a:t>
            </a:r>
          </a:p>
          <a:p>
            <a:pPr eaLnBrk="0" hangingPunct="0">
              <a:lnSpc>
                <a:spcPct val="130000"/>
              </a:lnSpc>
              <a:defRPr/>
            </a:pP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 from  = come from </a:t>
            </a: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</a:rPr>
              <a:t>来自</a:t>
            </a: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endParaRPr lang="en-US" altLang="zh-CN" sz="2400" b="1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>
              <a:lnSpc>
                <a:spcPct val="130000"/>
              </a:lnSpc>
              <a:defRPr/>
            </a:pP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  e.g.</a:t>
            </a:r>
          </a:p>
          <a:p>
            <a:pPr marL="386080" indent="-386080" eaLnBrk="0" hangingPunct="0">
              <a:lnSpc>
                <a:spcPct val="130000"/>
              </a:lnSpc>
              <a:buFontTx/>
              <a:buAutoNum type="arabicParenBoth"/>
              <a:defRPr/>
            </a:pP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</a:rPr>
              <a:t>我来自无锡。</a:t>
            </a: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  <a:p>
            <a:pPr marL="386080" indent="-386080" eaLnBrk="0" hangingPunct="0">
              <a:lnSpc>
                <a:spcPct val="130000"/>
              </a:lnSpc>
              <a:defRPr/>
            </a:pP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      I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am from</a:t>
            </a: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 Wuxi. / I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come from</a:t>
            </a: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 Wuxi.</a:t>
            </a:r>
          </a:p>
          <a:p>
            <a:pPr eaLnBrk="0" hangingPunct="0">
              <a:lnSpc>
                <a:spcPct val="130000"/>
              </a:lnSpc>
              <a:defRPr/>
            </a:pP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 (2)</a:t>
            </a: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</a:rPr>
              <a:t>你从哪里来？</a:t>
            </a:r>
            <a:endParaRPr lang="en-US" altLang="zh-CN" sz="24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>
              <a:lnSpc>
                <a:spcPct val="130000"/>
              </a:lnSpc>
              <a:defRPr/>
            </a:pP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      Where are you from ?</a:t>
            </a:r>
          </a:p>
          <a:p>
            <a:pPr eaLnBrk="0" hangingPunct="0">
              <a:lnSpc>
                <a:spcPct val="130000"/>
              </a:lnSpc>
              <a:defRPr/>
            </a:pP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      Where do you come from ?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charRg st="25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9458">
                                            <p:txEl>
                                              <p:charRg st="25" end="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charRg st="58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9458">
                                            <p:txEl>
                                              <p:charRg st="58" end="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charRg st="64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9458">
                                            <p:txEl>
                                              <p:charRg st="64" end="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charRg st="72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9458">
                                            <p:txEl>
                                              <p:charRg st="72" end="1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charRg st="114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9458">
                                            <p:txEl>
                                              <p:charRg st="114" end="1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charRg st="125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9458">
                                            <p:txEl>
                                              <p:charRg st="125" end="1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charRg st="152" end="1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9458">
                                            <p:txEl>
                                              <p:charRg st="152" end="1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body"/>
          </p:nvPr>
        </p:nvSpPr>
        <p:spPr>
          <a:xfrm>
            <a:off x="1526382" y="732949"/>
            <a:ext cx="5832872" cy="4075510"/>
          </a:xfrm>
        </p:spPr>
        <p:txBody>
          <a:bodyPr vert="horz" wrap="square" lIns="68580" tIns="34290" rIns="68580" bIns="34290" anchor="t"/>
          <a:lstStyle/>
          <a:p>
            <a:pPr>
              <a:buNone/>
            </a:pPr>
            <a:r>
              <a:rPr lang="en-US" altLang="zh-CN" sz="2700" b="1">
                <a:solidFill>
                  <a:srgbClr val="100200"/>
                </a:solidFill>
                <a:latin typeface="Times New Roman" panose="02020603050405020304" pitchFamily="18" charset="0"/>
              </a:rPr>
              <a:t>1)She is good at swimming.</a:t>
            </a:r>
            <a:r>
              <a:rPr lang="zh-CN" altLang="en-US" b="1">
                <a:solidFill>
                  <a:srgbClr val="100200"/>
                </a:solidFill>
                <a:latin typeface="Times New Roman" panose="02020603050405020304" pitchFamily="18" charset="0"/>
              </a:rPr>
              <a:t>（同义句）</a:t>
            </a:r>
          </a:p>
          <a:p>
            <a:pPr>
              <a:buNone/>
            </a:pPr>
            <a:r>
              <a:rPr lang="zh-CN" altLang="en-US" sz="2700" b="1">
                <a:solidFill>
                  <a:srgbClr val="1002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700" b="1">
                <a:solidFill>
                  <a:srgbClr val="100200"/>
                </a:solidFill>
                <a:latin typeface="Times New Roman" panose="02020603050405020304" pitchFamily="18" charset="0"/>
              </a:rPr>
              <a:t>She _____ _____ in swimming.</a:t>
            </a:r>
          </a:p>
          <a:p>
            <a:pPr>
              <a:buNone/>
            </a:pPr>
            <a:r>
              <a:rPr lang="en-US" altLang="zh-CN" sz="2700" b="1">
                <a:solidFill>
                  <a:srgbClr val="100200"/>
                </a:solidFill>
                <a:latin typeface="Times New Roman" panose="02020603050405020304" pitchFamily="18" charset="0"/>
              </a:rPr>
              <a:t>   She ______ _____.</a:t>
            </a:r>
          </a:p>
          <a:p>
            <a:pPr>
              <a:buNone/>
            </a:pPr>
            <a:r>
              <a:rPr lang="en-US" altLang="zh-CN" sz="2700" b="1">
                <a:solidFill>
                  <a:srgbClr val="100200"/>
                </a:solidFill>
                <a:latin typeface="Times New Roman" panose="02020603050405020304" pitchFamily="18" charset="0"/>
              </a:rPr>
              <a:t>  2)Beckham is a good football player. </a:t>
            </a:r>
            <a:r>
              <a:rPr lang="zh-CN" altLang="en-US" b="1">
                <a:solidFill>
                  <a:srgbClr val="100200"/>
                </a:solidFill>
                <a:latin typeface="Times New Roman" panose="02020603050405020304" pitchFamily="18" charset="0"/>
              </a:rPr>
              <a:t>（同义句）</a:t>
            </a:r>
          </a:p>
          <a:p>
            <a:pPr>
              <a:buNone/>
            </a:pPr>
            <a:r>
              <a:rPr lang="zh-CN" altLang="en-US" b="1">
                <a:solidFill>
                  <a:srgbClr val="1002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700" b="1">
                <a:solidFill>
                  <a:srgbClr val="100200"/>
                </a:solidFill>
                <a:latin typeface="Times New Roman" panose="02020603050405020304" pitchFamily="18" charset="0"/>
              </a:rPr>
              <a:t>Beckham ______ ________ ______.</a:t>
            </a:r>
          </a:p>
          <a:p>
            <a:pPr>
              <a:buNone/>
            </a:pPr>
            <a:r>
              <a:rPr lang="en-US" altLang="zh-CN" sz="2700" b="1">
                <a:solidFill>
                  <a:srgbClr val="100200"/>
                </a:solidFill>
                <a:latin typeface="Times New Roman" panose="02020603050405020304" pitchFamily="18" charset="0"/>
              </a:rPr>
              <a:t>   Beckham ____ _____ ___ football.</a:t>
            </a:r>
          </a:p>
        </p:txBody>
      </p:sp>
      <p:sp>
        <p:nvSpPr>
          <p:cNvPr id="87043" name="Text Box 3"/>
          <p:cNvSpPr txBox="1"/>
          <p:nvPr/>
        </p:nvSpPr>
        <p:spPr>
          <a:xfrm>
            <a:off x="1910954" y="4250531"/>
            <a:ext cx="138564" cy="284693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endParaRPr b="1">
              <a:latin typeface="Times New Roman" panose="02020603050405020304" pitchFamily="18" charset="0"/>
            </a:endParaRPr>
          </a:p>
        </p:txBody>
      </p:sp>
      <p:sp>
        <p:nvSpPr>
          <p:cNvPr id="49156" name="Text Box 4"/>
          <p:cNvSpPr txBox="1"/>
          <p:nvPr/>
        </p:nvSpPr>
        <p:spPr>
          <a:xfrm>
            <a:off x="2559844" y="1167527"/>
            <a:ext cx="1632585" cy="483870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700" b="1">
                <a:solidFill>
                  <a:srgbClr val="F32503"/>
                </a:solidFill>
                <a:latin typeface="Times New Roman" panose="02020603050405020304" pitchFamily="18" charset="0"/>
              </a:rPr>
              <a:t>does   well</a:t>
            </a:r>
          </a:p>
        </p:txBody>
      </p:sp>
      <p:sp>
        <p:nvSpPr>
          <p:cNvPr id="49157" name="Text Box 5"/>
          <p:cNvSpPr txBox="1"/>
          <p:nvPr/>
        </p:nvSpPr>
        <p:spPr>
          <a:xfrm>
            <a:off x="2559844" y="1740456"/>
            <a:ext cx="1880235" cy="483870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700" b="1">
                <a:solidFill>
                  <a:srgbClr val="F32503"/>
                </a:solidFill>
                <a:latin typeface="Times New Roman" panose="02020603050405020304" pitchFamily="18" charset="0"/>
              </a:rPr>
              <a:t>swims   well</a:t>
            </a:r>
          </a:p>
        </p:txBody>
      </p:sp>
      <p:sp>
        <p:nvSpPr>
          <p:cNvPr id="49158" name="Text Box 6"/>
          <p:cNvSpPr txBox="1"/>
          <p:nvPr/>
        </p:nvSpPr>
        <p:spPr>
          <a:xfrm>
            <a:off x="3357563" y="3053239"/>
            <a:ext cx="3299460" cy="483870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700" b="1">
                <a:solidFill>
                  <a:srgbClr val="F32503"/>
                </a:solidFill>
                <a:latin typeface="Times New Roman" panose="02020603050405020304" pitchFamily="18" charset="0"/>
              </a:rPr>
              <a:t>plays    football    well</a:t>
            </a:r>
          </a:p>
        </p:txBody>
      </p:sp>
      <p:sp>
        <p:nvSpPr>
          <p:cNvPr id="49160" name="Text Box 8"/>
          <p:cNvSpPr txBox="1"/>
          <p:nvPr/>
        </p:nvSpPr>
        <p:spPr>
          <a:xfrm>
            <a:off x="3421856" y="3610214"/>
            <a:ext cx="2042160" cy="483870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700" b="1">
                <a:solidFill>
                  <a:srgbClr val="F32503"/>
                </a:solidFill>
                <a:latin typeface="Times New Roman" panose="02020603050405020304" pitchFamily="18" charset="0"/>
              </a:rPr>
              <a:t>is     good   at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uiExpand="1" build="p"/>
      <p:bldP spid="49156" grpId="0"/>
      <p:bldP spid="49157" grpId="0"/>
      <p:bldP spid="49158" grpId="0"/>
      <p:bldP spid="4916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62" name="组合 92161"/>
          <p:cNvGrpSpPr/>
          <p:nvPr/>
        </p:nvGrpSpPr>
        <p:grpSpPr>
          <a:xfrm>
            <a:off x="1331119" y="178594"/>
            <a:ext cx="6373416" cy="4529138"/>
            <a:chOff x="0" y="77"/>
            <a:chExt cx="5353" cy="3804"/>
          </a:xfrm>
        </p:grpSpPr>
        <p:sp>
          <p:nvSpPr>
            <p:cNvPr id="92163" name="矩形 92162"/>
            <p:cNvSpPr/>
            <p:nvPr/>
          </p:nvSpPr>
          <p:spPr>
            <a:xfrm>
              <a:off x="2851" y="77"/>
              <a:ext cx="1860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 fontScale="90000" lnSpcReduction="10000"/>
            </a:bodyPr>
            <a:lstStyle/>
            <a:p>
              <a:pPr algn="ctr"/>
              <a:r>
                <a:rPr lang="zh-CN" altLang="en-US" sz="2700" i="1" dirty="0"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FFFF"/>
                  </a:solidFill>
                  <a:effectLst>
                    <a:outerShdw dist="35921" dir="2699999" algn="ctr" rotWithShape="0">
                      <a:srgbClr val="808080">
                        <a:alpha val="79999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Translation</a:t>
              </a:r>
            </a:p>
          </p:txBody>
        </p:sp>
        <p:sp>
          <p:nvSpPr>
            <p:cNvPr id="92164" name="文本框 92163"/>
            <p:cNvSpPr txBox="1"/>
            <p:nvPr/>
          </p:nvSpPr>
          <p:spPr>
            <a:xfrm>
              <a:off x="0" y="499"/>
              <a:ext cx="4264" cy="3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latin typeface="Arial" panose="020B0604020202020204" pitchFamily="34" charset="0"/>
                </a:rPr>
                <a:t>1、这个女孩来自北京。</a:t>
              </a:r>
              <a:endParaRPr lang="en-US" altLang="zh-CN" sz="2400" b="1" dirty="0">
                <a:latin typeface="Arial" panose="020B0604020202020204" pitchFamily="34" charset="0"/>
              </a:endParaRPr>
            </a:p>
          </p:txBody>
        </p:sp>
        <p:sp>
          <p:nvSpPr>
            <p:cNvPr id="92165" name="文本框 92164"/>
            <p:cNvSpPr txBox="1"/>
            <p:nvPr/>
          </p:nvSpPr>
          <p:spPr>
            <a:xfrm>
              <a:off x="409" y="908"/>
              <a:ext cx="4899" cy="3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>
                  <a:latin typeface="Arial" panose="020B0604020202020204" pitchFamily="34" charset="0"/>
                </a:rPr>
                <a:t>The girl _______________ Beijing .</a:t>
              </a:r>
              <a:endParaRPr lang="en-US" altLang="zh-CN" sz="2400" b="1">
                <a:latin typeface="Arial" panose="020B0604020202020204" pitchFamily="34" charset="0"/>
              </a:endParaRPr>
            </a:p>
          </p:txBody>
        </p:sp>
        <p:sp>
          <p:nvSpPr>
            <p:cNvPr id="92166" name="文本框 92165"/>
            <p:cNvSpPr txBox="1"/>
            <p:nvPr/>
          </p:nvSpPr>
          <p:spPr>
            <a:xfrm>
              <a:off x="46" y="1361"/>
              <a:ext cx="4264" cy="3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>
                  <a:latin typeface="Arial" panose="020B0604020202020204" pitchFamily="34" charset="0"/>
                </a:rPr>
                <a:t>2、他们擅长画画。</a:t>
              </a:r>
              <a:endParaRPr lang="en-US" altLang="zh-CN" sz="2400" b="1">
                <a:latin typeface="Arial" panose="020B0604020202020204" pitchFamily="34" charset="0"/>
              </a:endParaRPr>
            </a:p>
          </p:txBody>
        </p:sp>
        <p:sp>
          <p:nvSpPr>
            <p:cNvPr id="92167" name="文本框 92166"/>
            <p:cNvSpPr txBox="1"/>
            <p:nvPr/>
          </p:nvSpPr>
          <p:spPr>
            <a:xfrm>
              <a:off x="454" y="1769"/>
              <a:ext cx="4899" cy="3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>
                  <a:latin typeface="Arial" panose="020B0604020202020204" pitchFamily="34" charset="0"/>
                </a:rPr>
                <a:t>They _______________________ .</a:t>
              </a:r>
              <a:endParaRPr lang="en-US" altLang="zh-CN" sz="2400" b="1">
                <a:latin typeface="Arial" panose="020B0604020202020204" pitchFamily="34" charset="0"/>
              </a:endParaRPr>
            </a:p>
          </p:txBody>
        </p:sp>
        <p:sp>
          <p:nvSpPr>
            <p:cNvPr id="92168" name="文本框 92167"/>
            <p:cNvSpPr txBox="1"/>
            <p:nvPr/>
          </p:nvSpPr>
          <p:spPr>
            <a:xfrm>
              <a:off x="46" y="2178"/>
              <a:ext cx="4899" cy="3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>
                  <a:latin typeface="Arial" panose="020B0604020202020204" pitchFamily="34" charset="0"/>
                </a:rPr>
                <a:t>3、丹尼</a:t>
              </a:r>
              <a:r>
                <a:rPr lang="en-US" altLang="en-US" sz="2400" b="1">
                  <a:latin typeface="Arial" panose="020B0604020202020204" pitchFamily="34" charset="0"/>
                </a:rPr>
                <a:t>13</a:t>
              </a:r>
              <a:r>
                <a:rPr lang="zh-CN" altLang="en-US" sz="2400" b="1">
                  <a:latin typeface="Arial" panose="020B0604020202020204" pitchFamily="34" charset="0"/>
                </a:rPr>
                <a:t>岁。</a:t>
              </a:r>
              <a:endParaRPr lang="en-US" altLang="zh-CN" sz="2400" b="1">
                <a:latin typeface="Arial" panose="020B0604020202020204" pitchFamily="34" charset="0"/>
              </a:endParaRPr>
            </a:p>
          </p:txBody>
        </p:sp>
        <p:sp>
          <p:nvSpPr>
            <p:cNvPr id="92169" name="文本框 92168"/>
            <p:cNvSpPr txBox="1"/>
            <p:nvPr/>
          </p:nvSpPr>
          <p:spPr>
            <a:xfrm>
              <a:off x="273" y="2586"/>
              <a:ext cx="5080" cy="3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>
                  <a:latin typeface="Arial" panose="020B0604020202020204" pitchFamily="34" charset="0"/>
                </a:rPr>
                <a:t>Daniel _____________ </a:t>
              </a:r>
              <a:endParaRPr lang="en-US" altLang="zh-CN" sz="2400" b="1">
                <a:latin typeface="Arial" panose="020B0604020202020204" pitchFamily="34" charset="0"/>
              </a:endParaRPr>
            </a:p>
          </p:txBody>
        </p:sp>
        <p:sp>
          <p:nvSpPr>
            <p:cNvPr id="92170" name="文本框 92169"/>
            <p:cNvSpPr txBox="1"/>
            <p:nvPr/>
          </p:nvSpPr>
          <p:spPr>
            <a:xfrm>
              <a:off x="46" y="3037"/>
              <a:ext cx="4899" cy="3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sz="2400" b="1">
                <a:latin typeface="Arial" panose="020B0604020202020204" pitchFamily="34" charset="0"/>
              </a:endParaRPr>
            </a:p>
          </p:txBody>
        </p:sp>
        <p:sp>
          <p:nvSpPr>
            <p:cNvPr id="92171" name="文本框 92170"/>
            <p:cNvSpPr txBox="1"/>
            <p:nvPr/>
          </p:nvSpPr>
          <p:spPr>
            <a:xfrm>
              <a:off x="363" y="3493"/>
              <a:ext cx="4899" cy="3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sz="2400" b="1">
                <a:latin typeface="Arial" panose="020B0604020202020204" pitchFamily="34" charset="0"/>
              </a:endParaRPr>
            </a:p>
          </p:txBody>
        </p:sp>
      </p:grpSp>
      <p:sp>
        <p:nvSpPr>
          <p:cNvPr id="92172" name="文本框 92171"/>
          <p:cNvSpPr txBox="1"/>
          <p:nvPr/>
        </p:nvSpPr>
        <p:spPr>
          <a:xfrm>
            <a:off x="3167063" y="1165623"/>
            <a:ext cx="3078956" cy="43767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3300"/>
                </a:solidFill>
                <a:latin typeface="Arial" panose="020B0604020202020204" pitchFamily="34" charset="0"/>
              </a:rPr>
              <a:t>comes /is from</a:t>
            </a:r>
            <a:endParaRPr lang="en-US" altLang="zh-CN" sz="2400" b="1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92173" name="文本框 92172"/>
          <p:cNvSpPr txBox="1"/>
          <p:nvPr/>
        </p:nvSpPr>
        <p:spPr>
          <a:xfrm>
            <a:off x="3006329" y="2190750"/>
            <a:ext cx="4266009" cy="43767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3300"/>
                </a:solidFill>
                <a:latin typeface="Arial" panose="020B0604020202020204" pitchFamily="34" charset="0"/>
              </a:rPr>
              <a:t>are good at drawing</a:t>
            </a:r>
            <a:endParaRPr lang="en-US" altLang="zh-CN" sz="2400" b="1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92174" name="文本框 92173"/>
          <p:cNvSpPr txBox="1"/>
          <p:nvPr/>
        </p:nvSpPr>
        <p:spPr>
          <a:xfrm>
            <a:off x="2789635" y="3164681"/>
            <a:ext cx="5670947" cy="99155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3300"/>
                </a:solidFill>
                <a:latin typeface="Arial" panose="020B0604020202020204" pitchFamily="34" charset="0"/>
              </a:rPr>
              <a:t>is 13 years old.</a:t>
            </a:r>
            <a:endParaRPr lang="zh-CN" altLang="en-US" sz="2400" b="1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zh-CN" sz="2400" b="1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92175" name="文本框 92174"/>
          <p:cNvSpPr txBox="1"/>
          <p:nvPr/>
        </p:nvSpPr>
        <p:spPr>
          <a:xfrm>
            <a:off x="2897981" y="4354116"/>
            <a:ext cx="3239691" cy="29908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500">
                <a:latin typeface="Arial" panose="020B0604020202020204" pitchFamily="34" charset="0"/>
              </a:rPr>
              <a:t> </a:t>
            </a:r>
            <a:r>
              <a:rPr lang="en-US" altLang="zh-CN" sz="1500" u="sng">
                <a:latin typeface="Arial" panose="020B0604020202020204" pitchFamily="34" charset="0"/>
              </a:rPr>
              <a:t>                                   </a:t>
            </a:r>
          </a:p>
        </p:txBody>
      </p:sp>
      <p:sp>
        <p:nvSpPr>
          <p:cNvPr id="92176" name="文本框 92175"/>
          <p:cNvSpPr txBox="1"/>
          <p:nvPr/>
        </p:nvSpPr>
        <p:spPr>
          <a:xfrm>
            <a:off x="1439466" y="3759994"/>
            <a:ext cx="4157663" cy="43767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宋体" panose="02010600030101010101" pitchFamily="2" charset="-122"/>
              </a:rPr>
              <a:t>4. </a:t>
            </a:r>
            <a:r>
              <a:rPr lang="zh-CN" altLang="en-US" sz="2400" b="1">
                <a:latin typeface="宋体" panose="02010600030101010101" pitchFamily="2" charset="-122"/>
              </a:rPr>
              <a:t>他喜欢放学后踢足球。</a:t>
            </a:r>
          </a:p>
        </p:txBody>
      </p:sp>
      <p:sp>
        <p:nvSpPr>
          <p:cNvPr id="92177" name="文本框 92176"/>
          <p:cNvSpPr txBox="1"/>
          <p:nvPr/>
        </p:nvSpPr>
        <p:spPr>
          <a:xfrm>
            <a:off x="1494235" y="4245769"/>
            <a:ext cx="4644628" cy="43767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Arial" panose="020B0604020202020204" pitchFamily="34" charset="0"/>
              </a:rPr>
              <a:t>He likes</a:t>
            </a:r>
            <a:r>
              <a:rPr lang="en-US" altLang="zh-CN" b="1">
                <a:latin typeface="Arial" panose="020B0604020202020204" pitchFamily="34" charset="0"/>
              </a:rPr>
              <a:t>                                    </a:t>
            </a:r>
          </a:p>
        </p:txBody>
      </p:sp>
      <p:sp>
        <p:nvSpPr>
          <p:cNvPr id="92178" name="文本框 92177"/>
          <p:cNvSpPr txBox="1"/>
          <p:nvPr/>
        </p:nvSpPr>
        <p:spPr>
          <a:xfrm>
            <a:off x="2736056" y="4245769"/>
            <a:ext cx="4644629" cy="43767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3300"/>
                </a:solidFill>
                <a:latin typeface="Arial" panose="020B0604020202020204" pitchFamily="34" charset="0"/>
              </a:rPr>
              <a:t>playing football after school.</a:t>
            </a:r>
            <a:endParaRPr lang="en-US" altLang="zh-CN" sz="2400" b="1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2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2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2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2" grpId="0"/>
      <p:bldP spid="92173" grpId="0"/>
      <p:bldP spid="92174" grpId="0"/>
      <p:bldP spid="92176" grpId="0"/>
      <p:bldP spid="92177" grpId="0"/>
      <p:bldP spid="9217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2"/>
          <p:cNvSpPr txBox="1"/>
          <p:nvPr/>
        </p:nvSpPr>
        <p:spPr>
          <a:xfrm>
            <a:off x="707947" y="242888"/>
            <a:ext cx="6668690" cy="43767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Discussion: Say something about Zhong Nanshan.</a:t>
            </a:r>
          </a:p>
        </p:txBody>
      </p:sp>
      <p:sp>
        <p:nvSpPr>
          <p:cNvPr id="24579" name="Text Box 3"/>
          <p:cNvSpPr txBox="1"/>
          <p:nvPr/>
        </p:nvSpPr>
        <p:spPr>
          <a:xfrm>
            <a:off x="4386263" y="1609725"/>
            <a:ext cx="2784288" cy="5493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 from Guangdong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580" name="Text Box 4"/>
          <p:cNvSpPr txBox="1"/>
          <p:nvPr/>
        </p:nvSpPr>
        <p:spPr>
          <a:xfrm>
            <a:off x="4386263" y="2301479"/>
            <a:ext cx="1694974" cy="548164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84 years old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581" name="Text Box 5"/>
          <p:cNvSpPr txBox="1"/>
          <p:nvPr/>
        </p:nvSpPr>
        <p:spPr>
          <a:xfrm>
            <a:off x="4386263" y="3003947"/>
            <a:ext cx="3371757" cy="5493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brave and hard-working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582" name="Text Box 6"/>
          <p:cNvSpPr txBox="1"/>
          <p:nvPr/>
        </p:nvSpPr>
        <p:spPr>
          <a:xfrm>
            <a:off x="4386263" y="3651648"/>
            <a:ext cx="1483519" cy="548164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like sports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  <p:bldP spid="24581" grpId="0"/>
      <p:bldP spid="2458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文本框 74753"/>
          <p:cNvSpPr txBox="1"/>
          <p:nvPr/>
        </p:nvSpPr>
        <p:spPr>
          <a:xfrm>
            <a:off x="1041322" y="-140017"/>
            <a:ext cx="5680472" cy="542401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  <a:buClrTx/>
            </a:pPr>
            <a:endParaRPr lang="en-US" altLang="zh-CN" sz="2400" b="1" noProof="1">
              <a:solidFill>
                <a:srgbClr val="0000FF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+mn-ea"/>
            </a:endParaRPr>
          </a:p>
          <a:p>
            <a:pPr>
              <a:spcBef>
                <a:spcPct val="50000"/>
              </a:spcBef>
              <a:buClrTx/>
            </a:pPr>
            <a:r>
              <a:rPr lang="en-US" altLang="zh-CN" sz="2400" b="1" noProof="1">
                <a:solidFill>
                  <a:srgbClr val="C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Say something about yourself</a:t>
            </a:r>
            <a:endParaRPr lang="en-US" altLang="zh-CN" sz="2400" b="1" noProof="1">
              <a:solidFill>
                <a:srgbClr val="0000FF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  <a:buClrTx/>
            </a:pPr>
            <a:r>
              <a:rPr lang="en-US" altLang="zh-CN" sz="2400" b="1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Name:</a:t>
            </a:r>
            <a:endParaRPr lang="en-US" altLang="zh-CN" sz="2400" b="1" noProof="1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  <a:buClrTx/>
            </a:pPr>
            <a:r>
              <a:rPr lang="en-US" altLang="zh-CN" sz="2400" b="1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Age:</a:t>
            </a:r>
            <a:endParaRPr lang="en-US" altLang="zh-CN" sz="2400" b="1" noProof="1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  <a:buClrTx/>
            </a:pPr>
            <a:r>
              <a:rPr lang="en-US" altLang="zh-CN" sz="2400" b="1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Class/Grade:</a:t>
            </a:r>
            <a:endParaRPr lang="en-US" altLang="zh-CN" sz="2400" b="1" noProof="1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  <a:buClrTx/>
            </a:pPr>
            <a:r>
              <a:rPr lang="en-US" altLang="zh-CN" sz="2400" b="1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Living place:</a:t>
            </a:r>
            <a:endParaRPr lang="en-US" altLang="zh-CN" sz="2400" b="1" noProof="1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  <a:buClrTx/>
            </a:pPr>
            <a:r>
              <a:rPr lang="en-US" altLang="zh-CN" sz="2400" b="1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Appearance (what you are like):</a:t>
            </a:r>
            <a:endParaRPr lang="en-US" altLang="zh-CN" sz="2400" b="1" noProof="1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  <a:buClrTx/>
            </a:pPr>
            <a:r>
              <a:rPr lang="en-US" altLang="zh-CN" sz="2400" b="1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Hobbies (what you like):</a:t>
            </a:r>
            <a:endParaRPr lang="en-US" altLang="zh-CN" sz="2400" b="1" noProof="1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  <a:buClrTx/>
            </a:pPr>
            <a:r>
              <a:rPr lang="en-US" altLang="zh-CN" sz="2400" b="1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Others…</a:t>
            </a:r>
            <a:endParaRPr lang="en-US" altLang="zh-CN" sz="2400" b="1" noProof="1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  <a:buClrTx/>
            </a:pPr>
            <a:endParaRPr lang="en-US" altLang="zh-CN" sz="2400" b="1" noProof="1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9"/>
          <p:cNvSpPr/>
          <p:nvPr/>
        </p:nvSpPr>
        <p:spPr>
          <a:xfrm>
            <a:off x="1765698" y="2689622"/>
            <a:ext cx="5728097" cy="0"/>
          </a:xfrm>
          <a:custGeom>
            <a:avLst/>
            <a:gdLst>
              <a:gd name="connsiteX0" fmla="*/ 0 w 10182225"/>
              <a:gd name="connsiteY0" fmla="*/ 0 h 0"/>
              <a:gd name="connsiteX1" fmla="*/ 10182225 w 101822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182225">
                <a:moveTo>
                  <a:pt x="0" y="0"/>
                </a:moveTo>
                <a:lnTo>
                  <a:pt x="10182225" y="0"/>
                </a:lnTo>
              </a:path>
            </a:pathLst>
          </a:cu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400">
              <a:cs typeface="+mn-ea"/>
              <a:sym typeface="+mn-lt"/>
            </a:endParaRPr>
          </a:p>
        </p:txBody>
      </p:sp>
      <p:sp>
        <p:nvSpPr>
          <p:cNvPr id="5" name="文本"/>
          <p:cNvSpPr/>
          <p:nvPr/>
        </p:nvSpPr>
        <p:spPr>
          <a:xfrm>
            <a:off x="1296591" y="951310"/>
            <a:ext cx="2708910" cy="39147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100" spc="188" dirty="0">
                <a:solidFill>
                  <a:srgbClr val="008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Appearance(</a:t>
            </a:r>
            <a:r>
              <a:rPr lang="zh-CN" altLang="en-US" sz="2100" spc="188" dirty="0">
                <a:solidFill>
                  <a:srgbClr val="008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外貌</a:t>
            </a:r>
            <a:r>
              <a:rPr lang="en-US" altLang="zh-CN" sz="2100" spc="188" dirty="0">
                <a:solidFill>
                  <a:srgbClr val="008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zh-CN" altLang="en-US" sz="2100" spc="188" dirty="0">
              <a:solidFill>
                <a:srgbClr val="008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"/>
          <p:cNvSpPr txBox="1"/>
          <p:nvPr/>
        </p:nvSpPr>
        <p:spPr>
          <a:xfrm>
            <a:off x="4707731" y="1329928"/>
            <a:ext cx="3644504" cy="1187768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>
            <a:defPPr>
              <a:defRPr lang="zh-CN"/>
            </a:defPPr>
            <a:lvl1pPr indent="467995">
              <a:lnSpc>
                <a:spcPct val="150000"/>
              </a:lnSpc>
              <a:spcAft>
                <a:spcPts val="1500"/>
              </a:spcAft>
              <a:defRPr sz="1600" spc="15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defRPr>
            </a:lvl1pPr>
          </a:lstStyle>
          <a:p>
            <a:pPr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1125"/>
              </a:spcAft>
              <a:defRPr/>
            </a:pPr>
            <a:r>
              <a:rPr lang="en-US" altLang="zh-CN" sz="1800" spc="113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brave,smart,shy</a:t>
            </a:r>
            <a:r>
              <a:rPr lang="en-US" altLang="zh-CN" sz="1800" spc="113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</a:p>
          <a:p>
            <a:pPr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1125"/>
              </a:spcAft>
              <a:defRPr/>
            </a:pPr>
            <a:r>
              <a:rPr lang="en-US" altLang="zh-CN" sz="1800" spc="113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out-going(</a:t>
            </a:r>
            <a:r>
              <a:rPr lang="zh-CN" altLang="en-US" sz="1800" spc="113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外向</a:t>
            </a:r>
            <a:r>
              <a:rPr lang="en-US" altLang="zh-CN" sz="1800" spc="113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),</a:t>
            </a:r>
          </a:p>
          <a:p>
            <a:pPr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1125"/>
              </a:spcAft>
              <a:defRPr/>
            </a:pPr>
            <a:r>
              <a:rPr lang="en-US" altLang="zh-CN" sz="1800" spc="113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humorous(</a:t>
            </a:r>
            <a:r>
              <a:rPr lang="zh-CN" altLang="en-US" sz="1800" spc="113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幽默</a:t>
            </a:r>
            <a:r>
              <a:rPr lang="en-US" altLang="zh-CN" sz="1800" spc="113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)…</a:t>
            </a:r>
            <a:endParaRPr lang="zh-CN" altLang="en-US" sz="1800" spc="113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"/>
          <p:cNvSpPr txBox="1"/>
          <p:nvPr/>
        </p:nvSpPr>
        <p:spPr>
          <a:xfrm>
            <a:off x="2412207" y="3326606"/>
            <a:ext cx="3618310" cy="1187768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>
            <a:defPPr>
              <a:defRPr lang="zh-CN"/>
            </a:defPPr>
            <a:lvl1pPr indent="467995">
              <a:lnSpc>
                <a:spcPct val="150000"/>
              </a:lnSpc>
              <a:spcAft>
                <a:spcPts val="1500"/>
              </a:spcAft>
              <a:defRPr sz="1600" spc="15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defRPr>
            </a:lvl1pPr>
          </a:lstStyle>
          <a:p>
            <a:pPr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1125"/>
              </a:spcAft>
              <a:defRPr/>
            </a:pPr>
            <a:r>
              <a:rPr lang="en-US" altLang="zh-CN" sz="1800" spc="113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reading,sports,watch</a:t>
            </a:r>
            <a:r>
              <a:rPr lang="en-US" altLang="zh-CN" sz="1800" spc="113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films,</a:t>
            </a:r>
          </a:p>
          <a:p>
            <a:pPr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1125"/>
              </a:spcAft>
              <a:defRPr/>
            </a:pPr>
            <a:r>
              <a:rPr lang="en-US" altLang="zh-CN" sz="1800" spc="113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listen to music,</a:t>
            </a:r>
          </a:p>
          <a:p>
            <a:pPr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1125"/>
              </a:spcAft>
              <a:defRPr/>
            </a:pPr>
            <a:r>
              <a:rPr lang="en-US" altLang="zh-CN" sz="1800" spc="113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travelling…</a:t>
            </a:r>
            <a:endParaRPr lang="zh-CN" altLang="en-US" sz="1800" spc="113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956447" y="925116"/>
            <a:ext cx="561975" cy="116086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7025878" y="951310"/>
            <a:ext cx="623888" cy="105846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5975747" y="3112294"/>
            <a:ext cx="595313" cy="10668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2536" name="Text Box 2"/>
          <p:cNvSpPr txBox="1"/>
          <p:nvPr/>
        </p:nvSpPr>
        <p:spPr>
          <a:xfrm>
            <a:off x="1143001" y="141685"/>
            <a:ext cx="6669881" cy="53006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30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  </a:t>
            </a:r>
            <a:r>
              <a:rPr lang="en-US" altLang="zh-CN" sz="3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Introduce yourself !</a:t>
            </a:r>
          </a:p>
        </p:txBody>
      </p:sp>
      <p:sp>
        <p:nvSpPr>
          <p:cNvPr id="17" name="文本"/>
          <p:cNvSpPr/>
          <p:nvPr/>
        </p:nvSpPr>
        <p:spPr>
          <a:xfrm>
            <a:off x="4572001" y="951310"/>
            <a:ext cx="262975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100" spc="188" dirty="0">
                <a:solidFill>
                  <a:srgbClr val="008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Personality(</a:t>
            </a:r>
            <a:r>
              <a:rPr lang="zh-CN" altLang="en-US" sz="2100" spc="188" dirty="0">
                <a:solidFill>
                  <a:srgbClr val="008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个性</a:t>
            </a:r>
            <a:r>
              <a:rPr lang="en-US" altLang="zh-CN" sz="2100" spc="188" dirty="0">
                <a:solidFill>
                  <a:srgbClr val="008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zh-CN" altLang="en-US" sz="2100" spc="188" dirty="0">
              <a:solidFill>
                <a:srgbClr val="008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"/>
          <p:cNvSpPr/>
          <p:nvPr/>
        </p:nvSpPr>
        <p:spPr>
          <a:xfrm>
            <a:off x="3675460" y="2947987"/>
            <a:ext cx="1920716" cy="39147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100" spc="188" dirty="0">
                <a:solidFill>
                  <a:srgbClr val="008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Hobby(</a:t>
            </a:r>
            <a:r>
              <a:rPr lang="zh-CN" altLang="en-US" sz="2100" spc="188" dirty="0">
                <a:solidFill>
                  <a:srgbClr val="008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爱好</a:t>
            </a:r>
            <a:r>
              <a:rPr lang="en-US" altLang="zh-CN" sz="2100" spc="188" dirty="0">
                <a:solidFill>
                  <a:srgbClr val="008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zh-CN" altLang="en-US" sz="2100" spc="188" dirty="0">
              <a:solidFill>
                <a:srgbClr val="008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"/>
          <p:cNvSpPr txBox="1"/>
          <p:nvPr/>
        </p:nvSpPr>
        <p:spPr>
          <a:xfrm>
            <a:off x="1385887" y="1383506"/>
            <a:ext cx="3024188" cy="1187768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>
            <a:defPPr>
              <a:defRPr lang="zh-CN"/>
            </a:defPPr>
            <a:lvl1pPr indent="467995">
              <a:lnSpc>
                <a:spcPct val="150000"/>
              </a:lnSpc>
              <a:spcAft>
                <a:spcPts val="1500"/>
              </a:spcAft>
              <a:defRPr sz="1600" spc="15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defRPr>
            </a:lvl1pPr>
          </a:lstStyle>
          <a:p>
            <a:pPr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1125"/>
              </a:spcAft>
              <a:defRPr/>
            </a:pPr>
            <a:r>
              <a:rPr lang="en-US" altLang="zh-CN" sz="1800" spc="113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tall,short,thin,fat</a:t>
            </a:r>
            <a:r>
              <a:rPr lang="en-US" altLang="zh-CN" sz="1800" spc="113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</a:p>
          <a:p>
            <a:pPr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1125"/>
              </a:spcAft>
              <a:defRPr/>
            </a:pPr>
            <a:r>
              <a:rPr lang="en-US" altLang="zh-CN" sz="1800" spc="113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slim, wear glasses,</a:t>
            </a:r>
          </a:p>
          <a:p>
            <a:pPr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1125"/>
              </a:spcAft>
              <a:defRPr/>
            </a:pPr>
            <a:r>
              <a:rPr lang="en-US" altLang="zh-CN" sz="1800" spc="113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long hair…</a:t>
            </a:r>
            <a:endParaRPr lang="zh-CN" altLang="en-US" sz="1800" spc="113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7" grpId="0"/>
      <p:bldP spid="18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9" name="文本框 40988"/>
          <p:cNvSpPr txBox="1"/>
          <p:nvPr/>
        </p:nvSpPr>
        <p:spPr>
          <a:xfrm>
            <a:off x="1382077" y="1568292"/>
            <a:ext cx="6300788" cy="306943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marL="257175" indent="-257175"/>
            <a:r>
              <a:rPr lang="en-US" altLang="x-none" sz="21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x-none" sz="24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x-none" sz="33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1. </a:t>
            </a:r>
            <a:r>
              <a:rPr lang="zh-CN" altLang="en-US" sz="3300" b="1" dirty="0">
                <a:latin typeface="宋体" panose="02010600030101010101" pitchFamily="2" charset="-122"/>
                <a:ea typeface="宋体" panose="02010600030101010101" pitchFamily="2" charset="-122"/>
              </a:rPr>
              <a:t>背诵</a:t>
            </a:r>
            <a:r>
              <a:rPr lang="zh-CN" altLang="en-US" sz="33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zh-CN" sz="3300" b="1" dirty="0">
                <a:latin typeface="Arial" panose="020B0604020202020204" pitchFamily="34" charset="0"/>
              </a:rPr>
              <a:t>comic strip </a:t>
            </a:r>
            <a:r>
              <a:rPr lang="zh-CN" altLang="en-US" sz="3300" b="1" dirty="0">
                <a:latin typeface="宋体" panose="02010600030101010101" pitchFamily="2" charset="-122"/>
                <a:ea typeface="宋体" panose="02010600030101010101" pitchFamily="2" charset="-122"/>
              </a:rPr>
              <a:t>和</a:t>
            </a:r>
            <a:r>
              <a:rPr lang="zh-CN" altLang="en-US" sz="3300" b="1" dirty="0">
                <a:latin typeface="Arial" panose="020B0604020202020204" pitchFamily="34" charset="0"/>
              </a:rPr>
              <a:t> </a:t>
            </a:r>
            <a:r>
              <a:rPr lang="en-US" altLang="zh-CN" sz="3300" b="1" dirty="0">
                <a:latin typeface="Arial" panose="020B0604020202020204" pitchFamily="34" charset="0"/>
              </a:rPr>
              <a:t>P</a:t>
            </a:r>
            <a:r>
              <a:rPr lang="en-US" altLang="zh-CN" sz="3000" b="1" dirty="0">
                <a:latin typeface="Arial" panose="020B0604020202020204" pitchFamily="34" charset="0"/>
              </a:rPr>
              <a:t>7 </a:t>
            </a:r>
            <a:r>
              <a:rPr lang="en-US" altLang="zh-CN" sz="3000" b="1" dirty="0" err="1">
                <a:latin typeface="Arial" panose="020B0604020202020204" pitchFamily="34" charset="0"/>
              </a:rPr>
              <a:t>partC</a:t>
            </a:r>
            <a:endParaRPr lang="en-US" altLang="x-none" sz="2400" b="1" dirty="0">
              <a:latin typeface="Arial" panose="020B0604020202020204" pitchFamily="34" charset="0"/>
            </a:endParaRPr>
          </a:p>
          <a:p>
            <a:pPr marL="257175" indent="-257175"/>
            <a:endParaRPr lang="en-US" altLang="x-none" sz="2100" b="1" dirty="0">
              <a:latin typeface="Arial" panose="020B0604020202020204" pitchFamily="34" charset="0"/>
            </a:endParaRPr>
          </a:p>
          <a:p>
            <a:pPr marL="257175" indent="-257175"/>
            <a:r>
              <a:rPr lang="zh-CN" altLang="en-US" sz="2400" b="1" dirty="0">
                <a:latin typeface="Arial" panose="020B0604020202020204" pitchFamily="34" charset="0"/>
              </a:rPr>
              <a:t> </a:t>
            </a:r>
            <a:r>
              <a:rPr lang="zh-CN" altLang="en-US" sz="3300" b="1" dirty="0">
                <a:latin typeface="Arial" panose="020B0604020202020204" pitchFamily="34" charset="0"/>
              </a:rPr>
              <a:t> </a:t>
            </a:r>
            <a:r>
              <a:rPr lang="en-US" altLang="x-none" sz="3300" b="1" dirty="0">
                <a:latin typeface="Arial" panose="020B0604020202020204" pitchFamily="34" charset="0"/>
              </a:rPr>
              <a:t>2. </a:t>
            </a:r>
            <a:r>
              <a:rPr lang="zh-CN" altLang="en-US" sz="3300" b="1" dirty="0">
                <a:latin typeface="Arial" panose="020B0604020202020204" pitchFamily="34" charset="0"/>
              </a:rPr>
              <a:t>完成书上剩余练习</a:t>
            </a:r>
            <a:endParaRPr lang="zh-CN" altLang="en-US" sz="33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257175" indent="-257175"/>
            <a:endParaRPr lang="zh-CN" altLang="en-US" sz="33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257175" indent="-257175"/>
            <a:r>
              <a:rPr lang="en-US" altLang="x-none" sz="3300" b="1" dirty="0">
                <a:latin typeface="Arial" panose="020B0604020202020204" pitchFamily="34" charset="0"/>
              </a:rPr>
              <a:t>  3. </a:t>
            </a:r>
            <a:r>
              <a:rPr lang="zh-CN" altLang="en-US" sz="33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完成试卷第二、第三课时</a:t>
            </a:r>
            <a:endParaRPr lang="en-US" altLang="x-none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257175" indent="-257175"/>
            <a:endParaRPr lang="en-US" altLang="zh-CN" sz="2100" b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marL="257175" indent="-257175"/>
            <a:r>
              <a:rPr lang="en-US" altLang="zh-CN" sz="21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40987" name="矩形 40986"/>
          <p:cNvSpPr/>
          <p:nvPr/>
        </p:nvSpPr>
        <p:spPr>
          <a:xfrm>
            <a:off x="1005127" y="245746"/>
            <a:ext cx="2430065" cy="432197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Plain">
              <a:avLst>
                <a:gd name="adj" fmla="val 50000"/>
              </a:avLst>
            </a:prstTxWarp>
            <a:normAutofit fontScale="90000" lnSpcReduction="10000"/>
          </a:bodyPr>
          <a:lstStyle/>
          <a:p>
            <a:pPr algn="ctr"/>
            <a:r>
              <a:rPr lang="zh-CN" altLang="en-US" sz="2700" b="1" dirty="0">
                <a:ln w="9525" cap="rnd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latin typeface="Arial" panose="020B0604020202020204" pitchFamily="34" charset="0"/>
                <a:ea typeface="Arial" panose="020B0604020202020204" pitchFamily="34" charset="0"/>
              </a:rPr>
              <a:t>Homework</a:t>
            </a:r>
          </a:p>
        </p:txBody>
      </p:sp>
      <p:pic>
        <p:nvPicPr>
          <p:cNvPr id="40990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8839200" y="7658100"/>
            <a:ext cx="257175" cy="190500"/>
          </a:xfrm>
          <a:prstGeom prst="cube">
            <a:avLst/>
          </a:prstGeom>
        </p:spPr>
      </p:pic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文本框 81922"/>
          <p:cNvSpPr txBox="1"/>
          <p:nvPr/>
        </p:nvSpPr>
        <p:spPr>
          <a:xfrm>
            <a:off x="5354241" y="1630204"/>
            <a:ext cx="2646759" cy="320754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u="sng">
                <a:latin typeface="Verdana" panose="020B0604030504040204" pitchFamily="34" charset="0"/>
              </a:rPr>
              <a:t> Millie.</a:t>
            </a:r>
          </a:p>
          <a:p>
            <a:pPr>
              <a:spcBef>
                <a:spcPct val="50000"/>
              </a:spcBef>
            </a:pPr>
            <a:r>
              <a:rPr lang="en-US" altLang="zh-CN" sz="2400" b="1">
                <a:latin typeface="Verdana" panose="020B0604030504040204" pitchFamily="34" charset="0"/>
              </a:rPr>
              <a:t>12</a:t>
            </a:r>
          </a:p>
          <a:p>
            <a:pPr>
              <a:spcBef>
                <a:spcPct val="50000"/>
              </a:spcBef>
            </a:pPr>
            <a:r>
              <a:rPr lang="en-US" altLang="zh-CN" b="1">
                <a:solidFill>
                  <a:schemeClr val="tx1"/>
                </a:solidFill>
                <a:latin typeface="Arial" panose="020B0604020202020204" pitchFamily="34" charset="0"/>
              </a:rPr>
              <a:t>…</a:t>
            </a: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zh-CN" sz="2400" b="1">
                <a:latin typeface="Verdana" panose="020B0604030504040204" pitchFamily="34" charset="0"/>
              </a:rPr>
              <a:t>school</a:t>
            </a:r>
          </a:p>
          <a:p>
            <a:pPr>
              <a:spcBef>
                <a:spcPct val="50000"/>
              </a:spcBef>
            </a:pPr>
            <a:r>
              <a:rPr lang="en-US" altLang="zh-CN" sz="2400" b="1">
                <a:latin typeface="Verdana" panose="020B0604030504040204" pitchFamily="34" charset="0"/>
              </a:rPr>
              <a:t>short…</a:t>
            </a:r>
            <a:r>
              <a:rPr lang="en-US" altLang="zh-CN" sz="2400" b="1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zh-CN" sz="2400" b="1">
                <a:latin typeface="Verdana" panose="020B0604030504040204" pitchFamily="34" charset="0"/>
              </a:rPr>
              <a:t>love … </a:t>
            </a:r>
          </a:p>
          <a:p>
            <a:pPr>
              <a:spcBef>
                <a:spcPct val="50000"/>
              </a:spcBef>
            </a:pPr>
            <a:endParaRPr lang="en-US" altLang="zh-CN" sz="2400" b="1">
              <a:latin typeface="Verdana" panose="020B0604030504040204" pitchFamily="34" charset="0"/>
            </a:endParaRPr>
          </a:p>
        </p:txBody>
      </p:sp>
      <p:sp>
        <p:nvSpPr>
          <p:cNvPr id="81924" name="矩形 81923"/>
          <p:cNvSpPr/>
          <p:nvPr/>
        </p:nvSpPr>
        <p:spPr>
          <a:xfrm>
            <a:off x="1329214" y="845344"/>
            <a:ext cx="3643313" cy="421481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/>
            <a:r>
              <a:rPr lang="zh-CN" altLang="en-US" sz="2400" b="1" noProof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Use "I" to retell</a:t>
            </a:r>
          </a:p>
        </p:txBody>
      </p:sp>
      <p:pic>
        <p:nvPicPr>
          <p:cNvPr id="41998" name="图片 41997" descr="millie">
            <a:hlinkClick r:id="" action="ppaction://noaction"/>
          </p:cNvPr>
          <p:cNvPicPr>
            <a:picLocks noChangeAspect="1"/>
          </p:cNvPicPr>
          <p:nvPr/>
        </p:nvPicPr>
        <p:blipFill>
          <a:blip r:embed="rId3" cstate="email">
            <a:lum contrast="18000"/>
          </a:blip>
          <a:stretch>
            <a:fillRect/>
          </a:stretch>
        </p:blipFill>
        <p:spPr>
          <a:xfrm>
            <a:off x="1152049" y="1619727"/>
            <a:ext cx="2749391" cy="322849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961549" y="330518"/>
            <a:ext cx="1323023" cy="43767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400" b="1" dirty="0"/>
              <a:t>Lead-in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图片 89089" descr="simon"/>
          <p:cNvPicPr>
            <a:picLocks noChangeAspect="1"/>
          </p:cNvPicPr>
          <p:nvPr/>
        </p:nvPicPr>
        <p:blipFill>
          <a:blip r:embed="rId3" cstate="email">
            <a:lum bright="-6000" contrast="29999"/>
          </a:blip>
          <a:stretch>
            <a:fillRect/>
          </a:stretch>
        </p:blipFill>
        <p:spPr>
          <a:xfrm>
            <a:off x="1459707" y="1355884"/>
            <a:ext cx="2721769" cy="362616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9091" name="文本框 89090"/>
          <p:cNvSpPr txBox="1"/>
          <p:nvPr/>
        </p:nvSpPr>
        <p:spPr>
          <a:xfrm>
            <a:off x="4786075" y="1774508"/>
            <a:ext cx="3294459" cy="320754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u="sng">
                <a:latin typeface="Verdana" panose="020B0604030504040204" pitchFamily="34" charset="0"/>
              </a:rPr>
              <a:t> Simon</a:t>
            </a:r>
            <a:r>
              <a:rPr lang="en-US" altLang="zh-CN" sz="2400" b="1">
                <a:latin typeface="Verdana" panose="020B0604030504040204" pitchFamily="34" charset="0"/>
              </a:rPr>
              <a:t>  </a:t>
            </a:r>
          </a:p>
          <a:p>
            <a:pPr>
              <a:spcBef>
                <a:spcPct val="50000"/>
              </a:spcBef>
            </a:pPr>
            <a:r>
              <a:rPr lang="en-US" altLang="zh-CN" sz="2400" b="1">
                <a:latin typeface="Verdana" panose="020B0604030504040204" pitchFamily="34" charset="0"/>
              </a:rPr>
              <a:t>tall</a:t>
            </a:r>
            <a:r>
              <a:rPr lang="en-US" altLang="zh-CN" sz="2400" b="1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zh-CN" sz="2400" b="1">
                <a:latin typeface="Verdana" panose="020B0604030504040204" pitchFamily="34" charset="0"/>
              </a:rPr>
              <a:t>like …</a:t>
            </a:r>
          </a:p>
          <a:p>
            <a:pPr>
              <a:spcBef>
                <a:spcPct val="50000"/>
              </a:spcBef>
            </a:pPr>
            <a:r>
              <a:rPr lang="en-US" altLang="zh-CN" sz="2400" b="1">
                <a:latin typeface="Verdana" panose="020B0604030504040204" pitchFamily="34" charset="0"/>
              </a:rPr>
              <a:t>love…</a:t>
            </a:r>
          </a:p>
          <a:p>
            <a:pPr>
              <a:spcBef>
                <a:spcPct val="50000"/>
              </a:spcBef>
            </a:pPr>
            <a:r>
              <a:rPr lang="en-US" altLang="zh-CN" b="1">
                <a:solidFill>
                  <a:schemeClr val="tx1"/>
                </a:solidFill>
                <a:latin typeface="Arial" panose="020B0604020202020204" pitchFamily="34" charset="0"/>
              </a:rPr>
              <a:t>…</a:t>
            </a:r>
            <a:r>
              <a:rPr lang="en-US" altLang="zh-CN" sz="2400" b="1">
                <a:latin typeface="Verdana" panose="020B0604030504040204" pitchFamily="34" charset="0"/>
              </a:rPr>
              <a:t>after school</a:t>
            </a:r>
          </a:p>
          <a:p>
            <a:pPr>
              <a:spcBef>
                <a:spcPct val="50000"/>
              </a:spcBef>
            </a:pPr>
            <a:endParaRPr lang="en-US" altLang="zh-CN" sz="2400" b="1">
              <a:latin typeface="Verdana" panose="020B0604030504040204" pitchFamily="34" charset="0"/>
            </a:endParaRPr>
          </a:p>
        </p:txBody>
      </p:sp>
      <p:sp>
        <p:nvSpPr>
          <p:cNvPr id="16387" name="矩形 89091"/>
          <p:cNvSpPr/>
          <p:nvPr/>
        </p:nvSpPr>
        <p:spPr>
          <a:xfrm>
            <a:off x="1459706" y="819151"/>
            <a:ext cx="3643313" cy="421481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400" b="1">
                <a:ln w="12700" cap="flat" cmpd="sng">
                  <a:solidFill>
                    <a:srgbClr val="EAEAEA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35921" dir="2699999" sy="50000" kx="2115830" algn="bl" rotWithShape="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Use "he" to retell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图片 93185" descr="sandy"/>
          <p:cNvPicPr>
            <a:picLocks noChangeAspect="1"/>
          </p:cNvPicPr>
          <p:nvPr/>
        </p:nvPicPr>
        <p:blipFill>
          <a:blip r:embed="rId3" cstate="email">
            <a:lum contrast="17998"/>
          </a:blip>
          <a:stretch>
            <a:fillRect/>
          </a:stretch>
        </p:blipFill>
        <p:spPr>
          <a:xfrm>
            <a:off x="1713548" y="1525905"/>
            <a:ext cx="2602706" cy="335994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3187" name="文本框 93186"/>
          <p:cNvSpPr txBox="1"/>
          <p:nvPr/>
        </p:nvSpPr>
        <p:spPr>
          <a:xfrm>
            <a:off x="4920616" y="2029301"/>
            <a:ext cx="3143726" cy="235362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700" b="1" u="sng">
                <a:latin typeface="Verdana" panose="020B0604030504040204" pitchFamily="34" charset="0"/>
              </a:rPr>
              <a:t> Sandy </a:t>
            </a:r>
          </a:p>
          <a:p>
            <a:pPr>
              <a:spcBef>
                <a:spcPct val="50000"/>
              </a:spcBef>
            </a:pPr>
            <a:r>
              <a:rPr lang="en-US" altLang="zh-CN" sz="2700" b="1">
                <a:latin typeface="Verdana" panose="020B0604030504040204" pitchFamily="34" charset="0"/>
              </a:rPr>
              <a:t>tall and slim </a:t>
            </a:r>
          </a:p>
          <a:p>
            <a:pPr>
              <a:spcBef>
                <a:spcPct val="50000"/>
              </a:spcBef>
            </a:pPr>
            <a:r>
              <a:rPr lang="en-US" altLang="zh-CN" sz="2700" b="1">
                <a:latin typeface="Verdana" panose="020B0604030504040204" pitchFamily="34" charset="0"/>
              </a:rPr>
              <a:t>hair</a:t>
            </a:r>
          </a:p>
          <a:p>
            <a:pPr>
              <a:spcBef>
                <a:spcPct val="50000"/>
              </a:spcBef>
            </a:pPr>
            <a:r>
              <a:rPr lang="en-US" altLang="zh-CN" sz="2700" b="1">
                <a:latin typeface="Verdana" panose="020B0604030504040204" pitchFamily="34" charset="0"/>
              </a:rPr>
              <a:t>like …</a:t>
            </a:r>
          </a:p>
        </p:txBody>
      </p:sp>
      <p:sp>
        <p:nvSpPr>
          <p:cNvPr id="93188" name="矩形 93187"/>
          <p:cNvSpPr/>
          <p:nvPr/>
        </p:nvSpPr>
        <p:spPr>
          <a:xfrm>
            <a:off x="1713310" y="896542"/>
            <a:ext cx="3643313" cy="421481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Plain">
              <a:avLst>
                <a:gd name="adj" fmla="val 50000"/>
              </a:avLst>
            </a:prstTxWarp>
            <a:normAutofit fontScale="82500" lnSpcReduction="20000"/>
          </a:bodyPr>
          <a:lstStyle/>
          <a:p>
            <a:pPr algn="ctr"/>
            <a:r>
              <a:rPr lang="zh-CN" altLang="en-US" sz="3300" b="1">
                <a:ln w="12700" cap="flat" cmpd="sng">
                  <a:solidFill>
                    <a:srgbClr val="EAEAEA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35921" dir="2699999" sy="50000" kx="2115830" algn="bl" rotWithShape="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Use "She" to retell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图片 92161" descr="daniel"/>
          <p:cNvPicPr>
            <a:picLocks noChangeAspect="1"/>
          </p:cNvPicPr>
          <p:nvPr/>
        </p:nvPicPr>
        <p:blipFill>
          <a:blip r:embed="rId2" cstate="email">
            <a:lum contrast="17998"/>
          </a:blip>
          <a:stretch>
            <a:fillRect/>
          </a:stretch>
        </p:blipFill>
        <p:spPr>
          <a:xfrm>
            <a:off x="2136934" y="1649254"/>
            <a:ext cx="2329339" cy="29003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2" name="文本框 92162"/>
          <p:cNvSpPr txBox="1"/>
          <p:nvPr/>
        </p:nvSpPr>
        <p:spPr>
          <a:xfrm>
            <a:off x="5102782" y="1810465"/>
            <a:ext cx="3077765" cy="266509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700" b="1" u="sng">
                <a:latin typeface="Verdana" panose="020B0604030504040204" pitchFamily="34" charset="0"/>
              </a:rPr>
              <a:t>Daniel.</a:t>
            </a:r>
          </a:p>
          <a:p>
            <a:pPr>
              <a:spcBef>
                <a:spcPct val="50000"/>
              </a:spcBef>
            </a:pPr>
            <a:r>
              <a:rPr lang="en-US" altLang="zh-CN" sz="2700" b="1">
                <a:latin typeface="Verdana" panose="020B0604030504040204" pitchFamily="34" charset="0"/>
              </a:rPr>
              <a:t>is from</a:t>
            </a:r>
          </a:p>
          <a:p>
            <a:pPr>
              <a:spcBef>
                <a:spcPct val="50000"/>
              </a:spcBef>
            </a:pPr>
            <a:r>
              <a:rPr lang="en-US" altLang="zh-CN" sz="2700" b="1">
                <a:latin typeface="Verdana" panose="020B0604030504040204" pitchFamily="34" charset="0"/>
              </a:rPr>
              <a:t>short</a:t>
            </a:r>
          </a:p>
          <a:p>
            <a:pPr>
              <a:spcBef>
                <a:spcPct val="50000"/>
              </a:spcBef>
            </a:pPr>
            <a:r>
              <a:rPr lang="en-US" altLang="zh-CN" sz="2700" b="1">
                <a:latin typeface="Verdana" panose="020B0604030504040204" pitchFamily="34" charset="0"/>
              </a:rPr>
              <a:t>is good at</a:t>
            </a:r>
          </a:p>
          <a:p>
            <a:pPr>
              <a:spcBef>
                <a:spcPct val="50000"/>
              </a:spcBef>
            </a:pPr>
            <a:endParaRPr lang="en-US" altLang="zh-CN" b="1">
              <a:latin typeface="Verdana" panose="020B0604030504040204" pitchFamily="34" charset="0"/>
            </a:endParaRPr>
          </a:p>
        </p:txBody>
      </p:sp>
      <p:sp>
        <p:nvSpPr>
          <p:cNvPr id="16387" name="矩形 89091"/>
          <p:cNvSpPr/>
          <p:nvPr/>
        </p:nvSpPr>
        <p:spPr>
          <a:xfrm>
            <a:off x="1459706" y="819151"/>
            <a:ext cx="3643313" cy="421481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Plain">
              <a:avLst>
                <a:gd name="adj" fmla="val 50000"/>
              </a:avLst>
            </a:prstTxWarp>
            <a:normAutofit fontScale="82500" lnSpcReduction="20000"/>
          </a:bodyPr>
          <a:lstStyle/>
          <a:p>
            <a:pPr algn="ctr"/>
            <a:r>
              <a:rPr lang="zh-CN" altLang="en-US" sz="3300" b="1" dirty="0">
                <a:ln w="12700" cap="flat" cmpd="sng">
                  <a:solidFill>
                    <a:srgbClr val="EAEAEA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Use "he" to retell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Grp="1"/>
          </p:cNvSpPr>
          <p:nvPr/>
        </p:nvSpPr>
        <p:spPr>
          <a:xfrm>
            <a:off x="895350" y="185500"/>
            <a:ext cx="3226594" cy="58221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b"/>
          <a:lstStyle/>
          <a:p>
            <a:r>
              <a:rPr lang="en-US" altLang="zh-CN" sz="3300" b="1" dirty="0">
                <a:solidFill>
                  <a:schemeClr val="tx2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Study aims</a:t>
            </a:r>
            <a:r>
              <a:rPr lang="zh-CN" altLang="en-US" sz="3300" b="1" dirty="0">
                <a:solidFill>
                  <a:schemeClr val="tx2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：</a:t>
            </a:r>
          </a:p>
        </p:txBody>
      </p:sp>
      <p:sp>
        <p:nvSpPr>
          <p:cNvPr id="8194" name="Rectangle 3" descr="Rectangle: Click to edit Master text styles&#10;Second level&#10;Third level&#10;Fourth level&#10;Fifth level"/>
          <p:cNvSpPr>
            <a:spLocks noGrp="1"/>
          </p:cNvSpPr>
          <p:nvPr/>
        </p:nvSpPr>
        <p:spPr>
          <a:xfrm>
            <a:off x="1385411" y="1387792"/>
            <a:ext cx="6373178" cy="146780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/>
          <a:lstStyle/>
          <a:p>
            <a:pPr marL="257175" indent="-25717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lang="zh-CN" altLang="en-US" sz="2700" b="1" dirty="0">
                <a:latin typeface="Tahoma" panose="020B0604030504040204" pitchFamily="34" charset="0"/>
                <a:ea typeface="宋体" panose="02010600030101010101" pitchFamily="2" charset="-122"/>
              </a:rPr>
              <a:t>1.进一步学习课文，掌握重点单词短语。</a:t>
            </a:r>
          </a:p>
          <a:p>
            <a:pPr marL="257175" indent="-25717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endParaRPr lang="zh-CN" altLang="en-US" sz="2700" b="1" dirty="0"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marL="257175" indent="-25717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lang="zh-CN" altLang="en-US" sz="2700" b="1" dirty="0">
                <a:latin typeface="Tahoma" panose="020B0604030504040204" pitchFamily="34" charset="0"/>
                <a:ea typeface="宋体" panose="02010600030101010101" pitchFamily="2" charset="-122"/>
              </a:rPr>
              <a:t>2. 能用英语自我介绍和介绍他人</a:t>
            </a:r>
            <a:r>
              <a:rPr lang="zh-CN" altLang="en-US" sz="2100" b="1" dirty="0">
                <a:latin typeface="Tahoma" panose="020B0604030504040204" pitchFamily="34" charset="0"/>
                <a:ea typeface="宋体" panose="02010600030101010101" pitchFamily="2" charset="-122"/>
              </a:rPr>
              <a:t>。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6" name="矩形 83975"/>
          <p:cNvSpPr/>
          <p:nvPr/>
        </p:nvSpPr>
        <p:spPr>
          <a:xfrm>
            <a:off x="797957" y="170736"/>
            <a:ext cx="4133850" cy="607219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2700" b="1" dirty="0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C000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Arial Black" panose="020B0A04020102020204" charset="0"/>
                <a:ea typeface="Arial Black" panose="020B0A04020102020204" charset="0"/>
              </a:rPr>
              <a:t>Language points</a:t>
            </a:r>
          </a:p>
        </p:txBody>
      </p:sp>
      <p:sp>
        <p:nvSpPr>
          <p:cNvPr id="16386" name="Text Box 2"/>
          <p:cNvSpPr txBox="1"/>
          <p:nvPr/>
        </p:nvSpPr>
        <p:spPr>
          <a:xfrm>
            <a:off x="798195" y="892492"/>
            <a:ext cx="6263879" cy="438816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marL="330835" indent="-330835">
              <a:lnSpc>
                <a:spcPct val="130000"/>
              </a:lnSpc>
              <a:buAutoNum type="arabicPeriod"/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I’m 12 years old.   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我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12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岁。</a:t>
            </a:r>
          </a:p>
          <a:p>
            <a:pPr marL="330835" indent="-330835">
              <a:lnSpc>
                <a:spcPct val="13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12  year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old    12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岁</a:t>
            </a:r>
          </a:p>
          <a:p>
            <a:pPr marL="330835" indent="-330835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1 year old     1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岁 </a:t>
            </a:r>
            <a:endParaRPr lang="en-US" altLang="zh-CN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30835" indent="-330835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</a:t>
            </a:r>
            <a:r>
              <a:rPr lang="en-US" altLang="zh-CN" sz="2400" b="1" dirty="0" err="1">
                <a:latin typeface="Times New Roman" panose="02020603050405020304" pitchFamily="18" charset="0"/>
                <a:ea typeface="宋体" panose="02010600030101010101" pitchFamily="2" charset="-122"/>
              </a:rPr>
              <a:t>eg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西蒙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13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岁。</a:t>
            </a:r>
            <a:endParaRPr lang="en-US" altLang="zh-CN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30835" indent="-330835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Simon is _______ ______ ______.</a:t>
            </a:r>
          </a:p>
          <a:p>
            <a:pPr marL="330835" indent="-330835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</a:p>
          <a:p>
            <a:pPr marL="330835" indent="-330835">
              <a:lnSpc>
                <a:spcPct val="13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（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） 我是一个十二岁的男孩。</a:t>
            </a:r>
            <a:endParaRPr lang="en-US" altLang="zh-CN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30835" indent="-330835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I am  a ________________ boy.</a:t>
            </a:r>
          </a:p>
          <a:p>
            <a:pPr marL="330835" indent="-330835">
              <a:lnSpc>
                <a:spcPct val="130000"/>
              </a:lnSpc>
            </a:pPr>
            <a:endParaRPr lang="en-US" altLang="zh-CN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549129" y="2867502"/>
            <a:ext cx="3434953" cy="43767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/>
            <a:r>
              <a:rPr lang="en-US" altLang="zh-CN" sz="2400" b="1">
                <a:solidFill>
                  <a:srgbClr val="7030A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thirteen   years     old</a:t>
            </a:r>
            <a:r>
              <a:rPr lang="zh-CN" altLang="en-US" sz="2100" b="1">
                <a:solidFill>
                  <a:srgbClr val="7030A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zh-CN" altLang="en-US" sz="2100">
              <a:solidFill>
                <a:srgbClr val="7030A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371488" y="4291965"/>
            <a:ext cx="3434953" cy="43767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/>
            <a:r>
              <a:rPr lang="en-US" altLang="zh-CN" sz="2400" b="1">
                <a:solidFill>
                  <a:srgbClr val="7030A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twelve-year-old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2"/>
          <p:cNvSpPr txBox="1"/>
          <p:nvPr/>
        </p:nvSpPr>
        <p:spPr>
          <a:xfrm>
            <a:off x="829866" y="865109"/>
            <a:ext cx="5400675" cy="108394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/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3.Let’s meet my new classmates.</a:t>
            </a:r>
          </a:p>
          <a:p>
            <a:pPr eaLnBrk="0" hangingPunct="0"/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  <a:p>
            <a:pPr eaLnBrk="0" hangingPunct="0"/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</a:p>
        </p:txBody>
      </p:sp>
      <p:sp>
        <p:nvSpPr>
          <p:cNvPr id="3" name="矩形 2"/>
          <p:cNvSpPr/>
          <p:nvPr/>
        </p:nvSpPr>
        <p:spPr>
          <a:xfrm>
            <a:off x="1154192" y="1903334"/>
            <a:ext cx="5932884" cy="168402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/>
            <a:r>
              <a:rPr lang="en-US" altLang="zh-CN" sz="2100" b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Eg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 (1)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让我们去上学。</a:t>
            </a:r>
            <a:endParaRPr lang="en-US" altLang="zh-CN" sz="21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/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Let us___________. </a:t>
            </a:r>
          </a:p>
          <a:p>
            <a:pPr eaLnBrk="0" hangingPunct="0"/>
            <a:endParaRPr lang="en-US" altLang="zh-CN" sz="21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/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(2) 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老师让他多读书。</a:t>
            </a:r>
            <a:endParaRPr lang="en-US" altLang="zh-CN" sz="21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/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The teacher  ______________ more books.</a:t>
            </a:r>
            <a:endParaRPr lang="zh-CN" altLang="en-US" sz="21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13648" y="2182654"/>
            <a:ext cx="1551385" cy="391716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eaLnBrk="0" hangingPunct="0"/>
            <a:r>
              <a:rPr lang="en-US" altLang="zh-CN" sz="21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go to school</a:t>
            </a:r>
            <a:r>
              <a:rPr lang="en-US" altLang="zh-CN" sz="21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zh-CN" altLang="en-US" sz="2100" b="1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96578" y="3121819"/>
            <a:ext cx="1782366" cy="39290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/>
            <a:r>
              <a:rPr lang="en-US" altLang="zh-CN" sz="21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lets  him read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3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charRg st="63" end="1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/>
          <p:nvPr/>
        </p:nvSpPr>
        <p:spPr>
          <a:xfrm>
            <a:off x="1352550" y="166688"/>
            <a:ext cx="6723460" cy="180784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marL="397510" indent="-397510">
              <a:lnSpc>
                <a:spcPct val="130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4. I often 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play football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after school.</a:t>
            </a:r>
          </a:p>
          <a:p>
            <a:pPr marL="397510" indent="-397510">
              <a:lnSpc>
                <a:spcPct val="130000"/>
              </a:lnSpc>
            </a:pPr>
            <a:r>
              <a:rPr lang="en-US" altLang="zh-CN" sz="2100" b="1" dirty="0">
                <a:solidFill>
                  <a:srgbClr val="D60093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play football</a:t>
            </a: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踢足球</a:t>
            </a:r>
            <a:endParaRPr lang="zh-CN" altLang="en-US" sz="21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97510" indent="-397510">
              <a:lnSpc>
                <a:spcPct val="130000"/>
              </a:lnSpc>
            </a:pP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(1)</a:t>
            </a: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play + </a:t>
            </a:r>
            <a:r>
              <a:rPr lang="zh-CN" altLang="en-US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球类、棋类名词时，中间不加定冠词</a:t>
            </a:r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</a:t>
            </a:r>
            <a:endParaRPr lang="en-US" altLang="zh-CN" sz="21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97510" indent="-397510">
              <a:lnSpc>
                <a:spcPct val="130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e.g.</a:t>
            </a:r>
            <a:endParaRPr lang="zh-CN" altLang="en-US" sz="21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957513" y="1581150"/>
            <a:ext cx="2646760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8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play basketball</a:t>
            </a:r>
          </a:p>
        </p:txBody>
      </p:sp>
      <p:sp>
        <p:nvSpPr>
          <p:cNvPr id="4" name="矩形 3"/>
          <p:cNvSpPr/>
          <p:nvPr/>
        </p:nvSpPr>
        <p:spPr>
          <a:xfrm>
            <a:off x="3038475" y="1974057"/>
            <a:ext cx="2484835" cy="3452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/>
            <a:r>
              <a:rPr lang="en-US" altLang="zh-CN" sz="18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play volleyball</a:t>
            </a:r>
          </a:p>
        </p:txBody>
      </p:sp>
      <p:sp>
        <p:nvSpPr>
          <p:cNvPr id="5" name="矩形 4"/>
          <p:cNvSpPr/>
          <p:nvPr/>
        </p:nvSpPr>
        <p:spPr>
          <a:xfrm>
            <a:off x="1999060" y="1546623"/>
            <a:ext cx="835806" cy="42934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打篮球</a:t>
            </a:r>
          </a:p>
        </p:txBody>
      </p:sp>
      <p:sp>
        <p:nvSpPr>
          <p:cNvPr id="6" name="矩形 5"/>
          <p:cNvSpPr/>
          <p:nvPr/>
        </p:nvSpPr>
        <p:spPr>
          <a:xfrm>
            <a:off x="1941910" y="1974057"/>
            <a:ext cx="893514" cy="34624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eaLnBrk="0" hangingPunct="0"/>
            <a:r>
              <a:rPr lang="en-US" altLang="zh-CN" sz="18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18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打排球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962151" y="2319338"/>
            <a:ext cx="898922" cy="34528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18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下象棋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038475" y="2319338"/>
            <a:ext cx="1416844" cy="34528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18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play chess</a:t>
            </a:r>
          </a:p>
        </p:txBody>
      </p:sp>
      <p:sp>
        <p:nvSpPr>
          <p:cNvPr id="15361" name="矩形 1"/>
          <p:cNvSpPr/>
          <p:nvPr/>
        </p:nvSpPr>
        <p:spPr>
          <a:xfrm>
            <a:off x="1423988" y="2809875"/>
            <a:ext cx="6105525" cy="168735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(2)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play </a:t>
            </a:r>
            <a:r>
              <a:rPr lang="zh-CN" altLang="en-US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后接西洋乐器的名称时，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play + </a:t>
            </a:r>
            <a:r>
              <a:rPr lang="en-US" altLang="zh-CN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+</a:t>
            </a:r>
            <a:r>
              <a:rPr lang="zh-CN" altLang="en-US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乐器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play the violin</a:t>
            </a:r>
          </a:p>
          <a:p>
            <a:pPr>
              <a:lnSpc>
                <a:spcPct val="130000"/>
              </a:lnSpc>
            </a:pPr>
            <a:r>
              <a:rPr lang="en-US" altLang="zh-C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play the guitar </a:t>
            </a:r>
            <a:endParaRPr lang="en-US" altLang="zh-CN" sz="21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</a:t>
            </a:r>
            <a:endParaRPr lang="zh-CN" altLang="en-US" sz="21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allAtOnce"/>
      <p:bldP spid="3" grpId="0"/>
      <p:bldP spid="4" grpId="0"/>
      <p:bldP spid="5" grpId="0"/>
      <p:bldP spid="6" grpId="0"/>
      <p:bldP spid="2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WWW.2PPT.COM&#10;">
  <a:themeElements>
    <a:clrScheme name="自定义 66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C8886E"/>
      </a:accent1>
      <a:accent2>
        <a:srgbClr val="A59183"/>
      </a:accent2>
      <a:accent3>
        <a:srgbClr val="AC8282"/>
      </a:accent3>
      <a:accent4>
        <a:srgbClr val="E79747"/>
      </a:accent4>
      <a:accent5>
        <a:srgbClr val="7F723D"/>
      </a:accent5>
      <a:accent6>
        <a:srgbClr val="CA4A62"/>
      </a:accent6>
      <a:hlink>
        <a:srgbClr val="868B57"/>
      </a:hlink>
      <a:folHlink>
        <a:srgbClr val="657A56"/>
      </a:folHlink>
    </a:clrScheme>
    <a:fontScheme name="自定义 11">
      <a:majorFont>
        <a:latin typeface="Arial"/>
        <a:ea typeface="幼圆"/>
        <a:cs typeface="Arial"/>
      </a:majorFont>
      <a:minorFont>
        <a:latin typeface="Arial"/>
        <a:ea typeface="幼圆"/>
        <a:cs typeface="Arial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757</Words>
  <Application>Microsoft Office PowerPoint</Application>
  <PresentationFormat>全屏显示(16:9)</PresentationFormat>
  <Paragraphs>169</Paragraphs>
  <Slides>19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1" baseType="lpstr">
      <vt:lpstr>黑体</vt:lpstr>
      <vt:lpstr>宋体</vt:lpstr>
      <vt:lpstr>微软雅黑</vt:lpstr>
      <vt:lpstr>幼圆</vt:lpstr>
      <vt:lpstr>Arial</vt:lpstr>
      <vt:lpstr>Arial Black</vt:lpstr>
      <vt:lpstr>Calibri</vt:lpstr>
      <vt:lpstr>Tahoma</vt:lpstr>
      <vt:lpstr>Times New Roman</vt:lpstr>
      <vt:lpstr>Verdana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2021-06-26T07:49:00Z</cp:lastPrinted>
  <dcterms:created xsi:type="dcterms:W3CDTF">2021-06-26T07:49:00Z</dcterms:created>
  <dcterms:modified xsi:type="dcterms:W3CDTF">2023-01-17T01:58:53Z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C8B1C12C0CFE47818CD8F9D5C1AAB370</vt:lpwstr>
  </property>
  <property fmtid="{D5CDD505-2E9C-101B-9397-08002B2CF9AE}" pid="7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