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35"/>
  </p:handoutMasterIdLst>
  <p:sldIdLst>
    <p:sldId id="799" r:id="rId2"/>
    <p:sldId id="664" r:id="rId3"/>
    <p:sldId id="839" r:id="rId4"/>
    <p:sldId id="841" r:id="rId5"/>
    <p:sldId id="842" r:id="rId6"/>
    <p:sldId id="851" r:id="rId7"/>
    <p:sldId id="852" r:id="rId8"/>
    <p:sldId id="843" r:id="rId9"/>
    <p:sldId id="853" r:id="rId10"/>
    <p:sldId id="854" r:id="rId11"/>
    <p:sldId id="855" r:id="rId12"/>
    <p:sldId id="856" r:id="rId13"/>
    <p:sldId id="857" r:id="rId14"/>
    <p:sldId id="858" r:id="rId15"/>
    <p:sldId id="859" r:id="rId16"/>
    <p:sldId id="860" r:id="rId17"/>
    <p:sldId id="844" r:id="rId18"/>
    <p:sldId id="861" r:id="rId19"/>
    <p:sldId id="845" r:id="rId20"/>
    <p:sldId id="798" r:id="rId21"/>
    <p:sldId id="840" r:id="rId22"/>
    <p:sldId id="862" r:id="rId23"/>
    <p:sldId id="863" r:id="rId24"/>
    <p:sldId id="864" r:id="rId25"/>
    <p:sldId id="865" r:id="rId26"/>
    <p:sldId id="866" r:id="rId27"/>
    <p:sldId id="846" r:id="rId28"/>
    <p:sldId id="847" r:id="rId29"/>
    <p:sldId id="849" r:id="rId30"/>
    <p:sldId id="848" r:id="rId31"/>
    <p:sldId id="867" r:id="rId32"/>
    <p:sldId id="868" r:id="rId33"/>
    <p:sldId id="772" r:id="rId34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2" autoAdjust="0"/>
    <p:restoredTop sz="99852" autoAdjust="0"/>
  </p:normalViewPr>
  <p:slideViewPr>
    <p:cSldViewPr>
      <p:cViewPr>
        <p:scale>
          <a:sx n="100" d="100"/>
          <a:sy n="100" d="100"/>
        </p:scale>
        <p:origin x="-336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0E2A448-9538-4CD7-9228-B8D5B7EE338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175A03E-FB23-4641-8C2E-1F7F738DFC4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350174" y="1916832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个人简历：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www.1ppt.com/jianli/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手抄报：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www.1ppt.com/shouchaobao/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slide" Target="../slides/slid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" Target="../slides/slide7.xml"/><Relationship Id="rId5" Type="http://schemas.openxmlformats.org/officeDocument/2006/relationships/slide" Target="../slides/slide20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grpSp>
        <p:nvGrpSpPr>
          <p:cNvPr id="2" name="Group 57"/>
          <p:cNvGrpSpPr/>
          <p:nvPr userDrawn="1"/>
        </p:nvGrpSpPr>
        <p:grpSpPr bwMode="auto">
          <a:xfrm>
            <a:off x="-3551238" y="6308725"/>
            <a:ext cx="3551238" cy="549275"/>
            <a:chOff x="-2237" y="3974"/>
            <a:chExt cx="2237" cy="346"/>
          </a:xfrm>
        </p:grpSpPr>
        <p:sp>
          <p:nvSpPr>
            <p:cNvPr id="14" name="五边形 13">
              <a:hlinkClick r:id="rId5" action="ppaction://hlinksldjump"/>
            </p:cNvPr>
            <p:cNvSpPr/>
            <p:nvPr userDrawn="1"/>
          </p:nvSpPr>
          <p:spPr bwMode="auto">
            <a:xfrm>
              <a:off x="-1470" y="3996"/>
              <a:ext cx="721" cy="31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写作指导妙笔生花</a:t>
              </a:r>
            </a:p>
          </p:txBody>
        </p:sp>
        <p:sp>
          <p:nvSpPr>
            <p:cNvPr id="19" name="五边形 18">
              <a:hlinkClick r:id="rId6" action="ppaction://hlinksldjump"/>
            </p:cNvPr>
            <p:cNvSpPr/>
            <p:nvPr userDrawn="1"/>
          </p:nvSpPr>
          <p:spPr bwMode="auto">
            <a:xfrm>
              <a:off x="-721" y="3974"/>
              <a:ext cx="721" cy="346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  <a:latin typeface="+mn-ea"/>
                </a:rPr>
                <a:t>知能演练轻松闯关</a:t>
              </a:r>
            </a:p>
          </p:txBody>
        </p:sp>
        <p:sp>
          <p:nvSpPr>
            <p:cNvPr id="3" name="五边形 13">
              <a:hlinkClick r:id="rId7" action="ppaction://hlinksldjump"/>
            </p:cNvPr>
            <p:cNvSpPr/>
            <p:nvPr userDrawn="1"/>
          </p:nvSpPr>
          <p:spPr bwMode="auto">
            <a:xfrm>
              <a:off x="-2237" y="3987"/>
              <a:ext cx="721" cy="31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语法精讲专项突破</a:t>
              </a:r>
            </a:p>
          </p:txBody>
        </p:sp>
      </p:grpSp>
      <p:sp>
        <p:nvSpPr>
          <p:cNvPr id="9" name="燕尾形 8"/>
          <p:cNvSpPr/>
          <p:nvPr userDrawn="1"/>
        </p:nvSpPr>
        <p:spPr>
          <a:xfrm>
            <a:off x="88185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70C0"/>
              </a:solidFill>
            </a:endParaRPr>
          </a:p>
        </p:txBody>
      </p:sp>
      <p:sp>
        <p:nvSpPr>
          <p:cNvPr id="10" name="五边形 9"/>
          <p:cNvSpPr/>
          <p:nvPr userDrawn="1"/>
        </p:nvSpPr>
        <p:spPr>
          <a:xfrm>
            <a:off x="5940425" y="25400"/>
            <a:ext cx="2938463" cy="30797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1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Food for thought</a:t>
            </a:r>
            <a:endParaRPr lang="zh-CN" altLang="en-US" sz="1600" b="1" dirty="0">
              <a:solidFill>
                <a:srgbClr val="0033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6941 0.0020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Word___16.docx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7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8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9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0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package" Target="../embeddings/Microsoft_Word___.docx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__1.docx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png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9.vml"/><Relationship Id="rId6" Type="http://schemas.openxmlformats.org/officeDocument/2006/relationships/package" Target="../embeddings/Microsoft_Word___23.docx"/><Relationship Id="rId5" Type="http://schemas.openxmlformats.org/officeDocument/2006/relationships/image" Target="../media/image28.emf"/><Relationship Id="rId4" Type="http://schemas.openxmlformats.org/officeDocument/2006/relationships/package" Target="../embeddings/Microsoft_Word___22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4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5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6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7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8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9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0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0.emf"/><Relationship Id="rId5" Type="http://schemas.openxmlformats.org/officeDocument/2006/relationships/package" Target="../embeddings/Microsoft_Word___31.docx"/><Relationship Id="rId4" Type="http://schemas.openxmlformats.org/officeDocument/2006/relationships/image" Target="../media/image3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2.emf"/><Relationship Id="rId5" Type="http://schemas.openxmlformats.org/officeDocument/2006/relationships/package" Target="../embeddings/Microsoft_Word___33.docx"/><Relationship Id="rId4" Type="http://schemas.openxmlformats.org/officeDocument/2006/relationships/image" Target="../media/image4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4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4.emf"/><Relationship Id="rId5" Type="http://schemas.openxmlformats.org/officeDocument/2006/relationships/package" Target="../embeddings/Microsoft_Word___35.docx"/><Relationship Id="rId4" Type="http://schemas.openxmlformats.org/officeDocument/2006/relationships/image" Target="../media/image4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6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4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7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4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8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4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Word___7.docx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8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Word___9.docx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istrator\Desktop\生物\unit1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12776"/>
            <a:ext cx="9136063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2920786" y="573325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1" y="3844499"/>
            <a:ext cx="9136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/>
              <a:t>Section Ⅲ</a:t>
            </a:r>
            <a:r>
              <a:rPr lang="zh-CN" altLang="zh-CN" sz="3200" b="1" dirty="0"/>
              <a:t>　</a:t>
            </a:r>
            <a:r>
              <a:rPr lang="en-US" altLang="zh-CN" sz="3200" b="1" dirty="0"/>
              <a:t>Using language &amp; Writing</a:t>
            </a:r>
            <a:endParaRPr lang="zh-CN" altLang="zh-C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对象 1"/>
          <p:cNvGraphicFramePr>
            <a:graphicFrameLocks noChangeAspect="1"/>
          </p:cNvGraphicFramePr>
          <p:nvPr/>
        </p:nvGraphicFramePr>
        <p:xfrm>
          <a:off x="468313" y="1196975"/>
          <a:ext cx="8293100" cy="473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文档" r:id="rId3" imgW="8301355" imgH="4744085" progId="Word.Document.12">
                  <p:embed/>
                </p:oleObj>
              </mc:Choice>
              <mc:Fallback>
                <p:oleObj name="文档" r:id="rId3" imgW="8301355" imgH="474408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96975"/>
                        <a:ext cx="8293100" cy="473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对象 1"/>
          <p:cNvGraphicFramePr>
            <a:graphicFrameLocks noChangeAspect="1"/>
          </p:cNvGraphicFramePr>
          <p:nvPr/>
        </p:nvGraphicFramePr>
        <p:xfrm>
          <a:off x="395288" y="476250"/>
          <a:ext cx="8293100" cy="565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文档" r:id="rId3" imgW="8301355" imgH="5654040" progId="Word.Document.12">
                  <p:embed/>
                </p:oleObj>
              </mc:Choice>
              <mc:Fallback>
                <p:oleObj name="文档" r:id="rId3" imgW="8301355" imgH="565404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76250"/>
                        <a:ext cx="8293100" cy="565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对象 1"/>
          <p:cNvGraphicFramePr>
            <a:graphicFrameLocks noChangeAspect="1"/>
          </p:cNvGraphicFramePr>
          <p:nvPr/>
        </p:nvGraphicFramePr>
        <p:xfrm>
          <a:off x="393700" y="546100"/>
          <a:ext cx="8293100" cy="561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文档" r:id="rId3" imgW="8301355" imgH="5626735" progId="Word.Document.12">
                  <p:embed/>
                </p:oleObj>
              </mc:Choice>
              <mc:Fallback>
                <p:oleObj name="文档" r:id="rId3" imgW="8301355" imgH="562673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546100"/>
                        <a:ext cx="8293100" cy="561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对象 1"/>
          <p:cNvGraphicFramePr>
            <a:graphicFrameLocks noChangeAspect="1"/>
          </p:cNvGraphicFramePr>
          <p:nvPr/>
        </p:nvGraphicFramePr>
        <p:xfrm>
          <a:off x="468313" y="333375"/>
          <a:ext cx="8293100" cy="604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文档" r:id="rId3" imgW="8301355" imgH="6051550" progId="Word.Document.12">
                  <p:embed/>
                </p:oleObj>
              </mc:Choice>
              <mc:Fallback>
                <p:oleObj name="文档" r:id="rId3" imgW="8301355" imgH="60515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33375"/>
                        <a:ext cx="8293100" cy="604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对象 1"/>
          <p:cNvGraphicFramePr>
            <a:graphicFrameLocks noChangeAspect="1"/>
          </p:cNvGraphicFramePr>
          <p:nvPr/>
        </p:nvGraphicFramePr>
        <p:xfrm>
          <a:off x="395288" y="1125538"/>
          <a:ext cx="8293100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文档" r:id="rId3" imgW="8301355" imgH="2305685" progId="Word.Document.12">
                  <p:embed/>
                </p:oleObj>
              </mc:Choice>
              <mc:Fallback>
                <p:oleObj name="文档" r:id="rId3" imgW="8301355" imgH="230568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25538"/>
                        <a:ext cx="8293100" cy="229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395288" y="3500438"/>
          <a:ext cx="8293100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文档" r:id="rId5" imgW="8301355" imgH="2305685" progId="Word.Document.12">
                  <p:embed/>
                </p:oleObj>
              </mc:Choice>
              <mc:Fallback>
                <p:oleObj name="文档" r:id="rId5" imgW="8301355" imgH="230568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500438"/>
                        <a:ext cx="8293100" cy="229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对象 1"/>
          <p:cNvGraphicFramePr>
            <a:graphicFrameLocks noChangeAspect="1"/>
          </p:cNvGraphicFramePr>
          <p:nvPr/>
        </p:nvGraphicFramePr>
        <p:xfrm>
          <a:off x="395288" y="1196975"/>
          <a:ext cx="8293100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文档" r:id="rId3" imgW="8301355" imgH="4151630" progId="Word.Document.12">
                  <p:embed/>
                </p:oleObj>
              </mc:Choice>
              <mc:Fallback>
                <p:oleObj name="文档" r:id="rId3" imgW="8301355" imgH="415163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96975"/>
                        <a:ext cx="8293100" cy="414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对象 1"/>
          <p:cNvGraphicFramePr>
            <a:graphicFrameLocks noChangeAspect="1"/>
          </p:cNvGraphicFramePr>
          <p:nvPr/>
        </p:nvGraphicFramePr>
        <p:xfrm>
          <a:off x="539750" y="476250"/>
          <a:ext cx="8293100" cy="565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文档" r:id="rId3" imgW="8301355" imgH="5654040" progId="Word.Document.12">
                  <p:embed/>
                </p:oleObj>
              </mc:Choice>
              <mc:Fallback>
                <p:oleObj name="文档" r:id="rId3" imgW="8301355" imgH="565404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76250"/>
                        <a:ext cx="8293100" cy="565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对象 1"/>
          <p:cNvGraphicFramePr>
            <a:graphicFrameLocks noChangeAspect="1"/>
          </p:cNvGraphicFramePr>
          <p:nvPr/>
        </p:nvGraphicFramePr>
        <p:xfrm>
          <a:off x="366713" y="908050"/>
          <a:ext cx="8293100" cy="538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文档" r:id="rId3" imgW="8301355" imgH="5388610" progId="Word.Document.12">
                  <p:embed/>
                </p:oleObj>
              </mc:Choice>
              <mc:Fallback>
                <p:oleObj name="文档" r:id="rId3" imgW="8301355" imgH="538861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908050"/>
                        <a:ext cx="8293100" cy="538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5" name="Picture 25" descr="C:\Users\Administrator\Desktop\新建文件夹 (2)\课后跟踪训练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775" y="450850"/>
            <a:ext cx="3481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059113" y="1341438"/>
            <a:ext cx="83661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must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6375" y="2282825"/>
            <a:ext cx="14176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mustn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’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32413" y="3255963"/>
            <a:ext cx="903287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could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77988" y="4264025"/>
            <a:ext cx="101441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had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20850" y="5181600"/>
            <a:ext cx="8001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need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对象 1"/>
          <p:cNvGraphicFramePr>
            <a:graphicFrameLocks noChangeAspect="1"/>
          </p:cNvGraphicFramePr>
          <p:nvPr/>
        </p:nvGraphicFramePr>
        <p:xfrm>
          <a:off x="395288" y="1068388"/>
          <a:ext cx="82931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文档" r:id="rId3" imgW="8301355" imgH="4502150" progId="Word.Document.12">
                  <p:embed/>
                </p:oleObj>
              </mc:Choice>
              <mc:Fallback>
                <p:oleObj name="文档" r:id="rId3" imgW="8301355" imgH="45021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068388"/>
                        <a:ext cx="82931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240088" y="2133600"/>
            <a:ext cx="2052637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dare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not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fight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11863" y="3255963"/>
            <a:ext cx="172561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has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work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0113" y="4911725"/>
            <a:ext cx="45180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mustn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’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go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across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road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文档" r:id="rId3" imgW="8301355" imgH="3290570" progId="Word.Document.12">
                  <p:embed/>
                </p:oleObj>
              </mc:Choice>
              <mc:Fallback>
                <p:oleObj name="文档" r:id="rId3" imgW="8301355" imgH="32905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5511800" y="1954213"/>
            <a:ext cx="381317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needn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’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explain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450" y="3543300"/>
            <a:ext cx="41973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dare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not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play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jokes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对象 1"/>
          <p:cNvGraphicFramePr>
            <a:graphicFrameLocks noChangeAspect="1"/>
          </p:cNvGraphicFramePr>
          <p:nvPr/>
        </p:nvGraphicFramePr>
        <p:xfrm>
          <a:off x="411163" y="1773238"/>
          <a:ext cx="82931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文档" r:id="rId3" imgW="8304530" imgH="1029970" progId="Word.Document.12">
                  <p:embed/>
                </p:oleObj>
              </mc:Choice>
              <mc:Fallback>
                <p:oleObj name="文档" r:id="rId3" imgW="8304530" imgH="10299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1773238"/>
                        <a:ext cx="82931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7" descr="C:\Users\Administrator\Desktop\新建文件夹 (4)\语法精讲专项突破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052513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6" name="对象 1"/>
          <p:cNvGraphicFramePr>
            <a:graphicFrameLocks noChangeAspect="1"/>
          </p:cNvGraphicFramePr>
          <p:nvPr/>
        </p:nvGraphicFramePr>
        <p:xfrm>
          <a:off x="406400" y="2908300"/>
          <a:ext cx="82931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文档" r:id="rId6" imgW="8304530" imgH="2965450" progId="Word.Document.12">
                  <p:embed/>
                </p:oleObj>
              </mc:Choice>
              <mc:Fallback>
                <p:oleObj name="文档" r:id="rId6" imgW="8304530" imgH="29654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2908300"/>
                        <a:ext cx="8293100" cy="295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28" descr="C:\Users\Administrator\Desktop\新建文件夹 (2)\课堂要点精析.t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84438" y="2420938"/>
            <a:ext cx="3481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C:\Users\Administrator\Desktop\新建文件夹 (4)\写作指导妙笔生花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5875" y="407988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7" name="对象 1"/>
          <p:cNvGraphicFramePr>
            <a:graphicFrameLocks noChangeAspect="1"/>
          </p:cNvGraphicFramePr>
          <p:nvPr/>
        </p:nvGraphicFramePr>
        <p:xfrm>
          <a:off x="163513" y="1331913"/>
          <a:ext cx="82931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文档" r:id="rId4" imgW="8301355" imgH="1029970" progId="Word.Document.12">
                  <p:embed/>
                </p:oleObj>
              </mc:Choice>
              <mc:Fallback>
                <p:oleObj name="文档" r:id="rId4" imgW="8301355" imgH="10299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1331913"/>
                        <a:ext cx="82931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对象 1"/>
          <p:cNvGraphicFramePr>
            <a:graphicFrameLocks noChangeAspect="1"/>
          </p:cNvGraphicFramePr>
          <p:nvPr/>
        </p:nvGraphicFramePr>
        <p:xfrm>
          <a:off x="390525" y="2205038"/>
          <a:ext cx="8293100" cy="410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文档" r:id="rId6" imgW="8301355" imgH="4111625" progId="Word.Document.12">
                  <p:embed/>
                </p:oleObj>
              </mc:Choice>
              <mc:Fallback>
                <p:oleObj name="文档" r:id="rId6" imgW="8301355" imgH="411162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2205038"/>
                        <a:ext cx="8293100" cy="410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9" name="Picture 7" descr="C:\Users\Administrator\Desktop\9.1英语\写作指导.t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900363" y="1916113"/>
            <a:ext cx="2549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对象 1"/>
          <p:cNvGraphicFramePr>
            <a:graphicFrameLocks noChangeAspect="1"/>
          </p:cNvGraphicFramePr>
          <p:nvPr/>
        </p:nvGraphicFramePr>
        <p:xfrm>
          <a:off x="323850" y="1196975"/>
          <a:ext cx="829310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文档" r:id="rId3" imgW="8301355" imgH="4476115" progId="Word.Document.12">
                  <p:embed/>
                </p:oleObj>
              </mc:Choice>
              <mc:Fallback>
                <p:oleObj name="文档" r:id="rId3" imgW="8301355" imgH="447611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96975"/>
                        <a:ext cx="8293100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文档" r:id="rId3" imgW="8301355" imgH="3357245" progId="Word.Document.12">
                  <p:embed/>
                </p:oleObj>
              </mc:Choice>
              <mc:Fallback>
                <p:oleObj name="文档" r:id="rId3" imgW="8301355" imgH="335724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对象 1"/>
          <p:cNvGraphicFramePr>
            <a:graphicFrameLocks noChangeAspect="1"/>
          </p:cNvGraphicFramePr>
          <p:nvPr/>
        </p:nvGraphicFramePr>
        <p:xfrm>
          <a:off x="395288" y="981075"/>
          <a:ext cx="82931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文档" r:id="rId3" imgW="8301355" imgH="5337175" progId="Word.Document.12">
                  <p:embed/>
                </p:oleObj>
              </mc:Choice>
              <mc:Fallback>
                <p:oleObj name="文档" r:id="rId3" imgW="8301355" imgH="533717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981075"/>
                        <a:ext cx="829310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79" name="Picture 20" descr="C:\Users\Administrator\Desktop\新建文件夹 (2)\典题示例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2138" y="549275"/>
            <a:ext cx="2549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对象 1"/>
          <p:cNvGraphicFramePr>
            <a:graphicFrameLocks noChangeAspect="1"/>
          </p:cNvGraphicFramePr>
          <p:nvPr/>
        </p:nvGraphicFramePr>
        <p:xfrm>
          <a:off x="395288" y="1341438"/>
          <a:ext cx="8293100" cy="433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文档" r:id="rId3" imgW="8301355" imgH="4342130" progId="Word.Document.12">
                  <p:embed/>
                </p:oleObj>
              </mc:Choice>
              <mc:Fallback>
                <p:oleObj name="文档" r:id="rId3" imgW="8301355" imgH="434213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341438"/>
                        <a:ext cx="8293100" cy="433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对象 1"/>
          <p:cNvGraphicFramePr>
            <a:graphicFrameLocks noChangeAspect="1"/>
          </p:cNvGraphicFramePr>
          <p:nvPr/>
        </p:nvGraphicFramePr>
        <p:xfrm>
          <a:off x="393700" y="1485900"/>
          <a:ext cx="84328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文档" r:id="rId3" imgW="8444230" imgH="4052570" progId="Word.Document.12">
                  <p:embed/>
                </p:oleObj>
              </mc:Choice>
              <mc:Fallback>
                <p:oleObj name="文档" r:id="rId3" imgW="8444230" imgH="40525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4328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对象 1"/>
          <p:cNvGraphicFramePr>
            <a:graphicFrameLocks noChangeAspect="1"/>
          </p:cNvGraphicFramePr>
          <p:nvPr/>
        </p:nvGraphicFramePr>
        <p:xfrm>
          <a:off x="395288" y="1209675"/>
          <a:ext cx="8293100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文档" r:id="rId3" imgW="8301355" imgH="4151630" progId="Word.Document.12">
                  <p:embed/>
                </p:oleObj>
              </mc:Choice>
              <mc:Fallback>
                <p:oleObj name="文档" r:id="rId3" imgW="8301355" imgH="415163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09675"/>
                        <a:ext cx="8293100" cy="414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4500563" y="2247900"/>
            <a:ext cx="21621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introduce...to...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43438" y="2870200"/>
            <a:ext cx="1735137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recommend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79963" y="3471863"/>
            <a:ext cx="16033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convenient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64050" y="4048125"/>
            <a:ext cx="307181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variety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dishes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43438" y="4622800"/>
            <a:ext cx="19446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good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choice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对象 1"/>
          <p:cNvGraphicFramePr>
            <a:graphicFrameLocks noChangeAspect="1"/>
          </p:cNvGraphicFramePr>
          <p:nvPr/>
        </p:nvGraphicFramePr>
        <p:xfrm>
          <a:off x="395288" y="765175"/>
          <a:ext cx="8293100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文档" r:id="rId3" imgW="8301355" imgH="4610100" progId="Word.Document.12">
                  <p:embed/>
                </p:oleObj>
              </mc:Choice>
              <mc:Fallback>
                <p:oleObj name="文档" r:id="rId3" imgW="8301355" imgH="461010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765175"/>
                        <a:ext cx="8293100" cy="459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1"/>
          <p:cNvGraphicFramePr>
            <a:graphicFrameLocks noChangeAspect="1"/>
          </p:cNvGraphicFramePr>
          <p:nvPr/>
        </p:nvGraphicFramePr>
        <p:xfrm>
          <a:off x="323850" y="3573463"/>
          <a:ext cx="8293100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文档" r:id="rId5" imgW="8301355" imgH="2147570" progId="Word.Document.12">
                  <p:embed/>
                </p:oleObj>
              </mc:Choice>
              <mc:Fallback>
                <p:oleObj name="文档" r:id="rId5" imgW="8301355" imgH="21475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573463"/>
                        <a:ext cx="8293100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对象 1"/>
          <p:cNvGraphicFramePr>
            <a:graphicFrameLocks noChangeAspect="1"/>
          </p:cNvGraphicFramePr>
          <p:nvPr/>
        </p:nvGraphicFramePr>
        <p:xfrm>
          <a:off x="395288" y="908050"/>
          <a:ext cx="8293100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文档" r:id="rId3" imgW="8301355" imgH="4542790" progId="Word.Document.12">
                  <p:embed/>
                </p:oleObj>
              </mc:Choice>
              <mc:Fallback>
                <p:oleObj name="文档" r:id="rId3" imgW="8301355" imgH="454279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908050"/>
                        <a:ext cx="8293100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250825" y="3644900"/>
          <a:ext cx="82931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文档" r:id="rId5" imgW="8301355" imgH="1475105" progId="Word.Document.12">
                  <p:embed/>
                </p:oleObj>
              </mc:Choice>
              <mc:Fallback>
                <p:oleObj name="文档" r:id="rId5" imgW="8301355" imgH="147510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644900"/>
                        <a:ext cx="8293100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对象 1"/>
          <p:cNvGraphicFramePr>
            <a:graphicFrameLocks noChangeAspect="1"/>
          </p:cNvGraphicFramePr>
          <p:nvPr/>
        </p:nvGraphicFramePr>
        <p:xfrm>
          <a:off x="393700" y="1485900"/>
          <a:ext cx="8572500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文档" r:id="rId3" imgW="8576945" imgH="3416935" progId="Word.Document.12">
                  <p:embed/>
                </p:oleObj>
              </mc:Choice>
              <mc:Fallback>
                <p:oleObj name="文档" r:id="rId3" imgW="8576945" imgH="341693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572500" cy="341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1"/>
          <p:cNvGraphicFramePr>
            <a:graphicFrameLocks noChangeAspect="1"/>
          </p:cNvGraphicFramePr>
          <p:nvPr/>
        </p:nvGraphicFramePr>
        <p:xfrm>
          <a:off x="455613" y="3141663"/>
          <a:ext cx="82931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文档" r:id="rId5" imgW="8301355" imgH="1537970" progId="Word.Document.12">
                  <p:embed/>
                </p:oleObj>
              </mc:Choice>
              <mc:Fallback>
                <p:oleObj name="文档" r:id="rId5" imgW="8301355" imgH="15379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3141663"/>
                        <a:ext cx="82931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对象 1"/>
          <p:cNvGraphicFramePr>
            <a:graphicFrameLocks noChangeAspect="1"/>
          </p:cNvGraphicFramePr>
          <p:nvPr/>
        </p:nvGraphicFramePr>
        <p:xfrm>
          <a:off x="395288" y="1989138"/>
          <a:ext cx="82931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文档" r:id="rId3" imgW="8304530" imgH="2965450" progId="Word.Document.12">
                  <p:embed/>
                </p:oleObj>
              </mc:Choice>
              <mc:Fallback>
                <p:oleObj name="文档" r:id="rId3" imgW="8304530" imgH="29654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989138"/>
                        <a:ext cx="8293100" cy="295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文档" r:id="rId3" imgW="8301355" imgH="3749040" progId="Word.Document.12">
                  <p:embed/>
                </p:oleObj>
              </mc:Choice>
              <mc:Fallback>
                <p:oleObj name="文档" r:id="rId3" imgW="8301355" imgH="374904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374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文档" r:id="rId3" imgW="8301355" imgH="2764790" progId="Word.Document.12">
                  <p:embed/>
                </p:oleObj>
              </mc:Choice>
              <mc:Fallback>
                <p:oleObj name="文档" r:id="rId3" imgW="8301355" imgH="276479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275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对象 1"/>
          <p:cNvGraphicFramePr>
            <a:graphicFrameLocks noChangeAspect="1"/>
          </p:cNvGraphicFramePr>
          <p:nvPr/>
        </p:nvGraphicFramePr>
        <p:xfrm>
          <a:off x="468313" y="404813"/>
          <a:ext cx="8293100" cy="590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文档" r:id="rId3" imgW="8301355" imgH="5919470" progId="Word.Document.12">
                  <p:embed/>
                </p:oleObj>
              </mc:Choice>
              <mc:Fallback>
                <p:oleObj name="文档" r:id="rId3" imgW="8301355" imgH="59194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04813"/>
                        <a:ext cx="8293100" cy="590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0" y="2432050"/>
            <a:ext cx="7086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79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100" dirty="0">
                <a:solidFill>
                  <a:srgbClr val="2D2D8A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本部分内容讲解结束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3836988"/>
            <a:ext cx="3810000" cy="528637"/>
          </a:xfrm>
          <a:prstGeom prst="rect">
            <a:avLst/>
          </a:prstGeom>
          <a:gradFill rotWithShape="1">
            <a:gsLst>
              <a:gs pos="0">
                <a:srgbClr val="2D2D8A">
                  <a:tint val="50000"/>
                  <a:satMod val="300000"/>
                </a:srgbClr>
              </a:gs>
              <a:gs pos="35000">
                <a:srgbClr val="2D2D8A">
                  <a:tint val="37000"/>
                  <a:satMod val="300000"/>
                </a:srgbClr>
              </a:gs>
              <a:gs pos="100000">
                <a:srgbClr val="2D2D8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按</a:t>
            </a:r>
            <a:r>
              <a:rPr lang="en-US" altLang="zh-CN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ESC</a:t>
            </a:r>
            <a:r>
              <a:rPr lang="zh-CN" altLang="en-US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键退出全屏播放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对象 1"/>
          <p:cNvGraphicFramePr>
            <a:graphicFrameLocks noChangeAspect="1"/>
          </p:cNvGraphicFramePr>
          <p:nvPr/>
        </p:nvGraphicFramePr>
        <p:xfrm>
          <a:off x="395288" y="981075"/>
          <a:ext cx="8293100" cy="473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文档" r:id="rId3" imgW="8301355" imgH="4744085" progId="Word.Document.12">
                  <p:embed/>
                </p:oleObj>
              </mc:Choice>
              <mc:Fallback>
                <p:oleObj name="文档" r:id="rId3" imgW="8301355" imgH="474408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981075"/>
                        <a:ext cx="8293100" cy="473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文档" r:id="rId3" imgW="8301355" imgH="3558540" progId="Word.Document.12">
                  <p:embed/>
                </p:oleObj>
              </mc:Choice>
              <mc:Fallback>
                <p:oleObj name="文档" r:id="rId3" imgW="8301355" imgH="355854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对象 1"/>
          <p:cNvGraphicFramePr>
            <a:graphicFrameLocks noChangeAspect="1"/>
          </p:cNvGraphicFramePr>
          <p:nvPr/>
        </p:nvGraphicFramePr>
        <p:xfrm>
          <a:off x="393700" y="1485900"/>
          <a:ext cx="8293100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文档" r:id="rId3" imgW="8301355" imgH="4151630" progId="Word.Document.12">
                  <p:embed/>
                </p:oleObj>
              </mc:Choice>
              <mc:Fallback>
                <p:oleObj name="文档" r:id="rId3" imgW="8301355" imgH="415163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85900"/>
                        <a:ext cx="8293100" cy="414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对象 1"/>
          <p:cNvGraphicFramePr>
            <a:graphicFrameLocks noChangeAspect="1"/>
          </p:cNvGraphicFramePr>
          <p:nvPr/>
        </p:nvGraphicFramePr>
        <p:xfrm>
          <a:off x="395288" y="908050"/>
          <a:ext cx="82931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文档" r:id="rId3" imgW="8301355" imgH="1779905" progId="Word.Document.12">
                  <p:embed/>
                </p:oleObj>
              </mc:Choice>
              <mc:Fallback>
                <p:oleObj name="文档" r:id="rId3" imgW="8301355" imgH="177990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908050"/>
                        <a:ext cx="82931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323850" y="2565400"/>
          <a:ext cx="8432800" cy="313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文档" r:id="rId5" imgW="8444230" imgH="3142615" progId="Word.Document.12">
                  <p:embed/>
                </p:oleObj>
              </mc:Choice>
              <mc:Fallback>
                <p:oleObj name="文档" r:id="rId5" imgW="8444230" imgH="314261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565400"/>
                        <a:ext cx="8432800" cy="313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对象 1"/>
          <p:cNvGraphicFramePr>
            <a:graphicFrameLocks noChangeAspect="1"/>
          </p:cNvGraphicFramePr>
          <p:nvPr/>
        </p:nvGraphicFramePr>
        <p:xfrm>
          <a:off x="393700" y="482600"/>
          <a:ext cx="82931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文档" r:id="rId3" imgW="8301355" imgH="2693035" progId="Word.Document.12">
                  <p:embed/>
                </p:oleObj>
              </mc:Choice>
              <mc:Fallback>
                <p:oleObj name="文档" r:id="rId3" imgW="8301355" imgH="269303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482600"/>
                        <a:ext cx="8293100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68313" y="2852738"/>
          <a:ext cx="82931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文档" r:id="rId5" imgW="8301355" imgH="3558540" progId="Word.Document.12">
                  <p:embed/>
                </p:oleObj>
              </mc:Choice>
              <mc:Fallback>
                <p:oleObj name="文档" r:id="rId5" imgW="8301355" imgH="355854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852738"/>
                        <a:ext cx="82931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对象 1"/>
          <p:cNvGraphicFramePr>
            <a:graphicFrameLocks noChangeAspect="1"/>
          </p:cNvGraphicFramePr>
          <p:nvPr/>
        </p:nvGraphicFramePr>
        <p:xfrm>
          <a:off x="393700" y="482600"/>
          <a:ext cx="8293100" cy="552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文档" r:id="rId3" imgW="8301355" imgH="5538470" progId="Word.Document.12">
                  <p:embed/>
                </p:oleObj>
              </mc:Choice>
              <mc:Fallback>
                <p:oleObj name="文档" r:id="rId3" imgW="8301355" imgH="553847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482600"/>
                        <a:ext cx="8293100" cy="552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全屏显示(4:3)</PresentationFormat>
  <Paragraphs>19</Paragraphs>
  <Slides>33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2022-02-13T02:08:03Z</dcterms:created>
  <dcterms:modified xsi:type="dcterms:W3CDTF">2023-01-17T01:59:41Z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7393D00F7AE3407C8F2155AA23494838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