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2" r:id="rId2"/>
  </p:sldMasterIdLst>
  <p:notesMasterIdLst>
    <p:notesMasterId r:id="rId23"/>
  </p:notesMasterIdLst>
  <p:handoutMasterIdLst>
    <p:handoutMasterId r:id="rId24"/>
  </p:handoutMasterIdLst>
  <p:sldIdLst>
    <p:sldId id="262" r:id="rId3"/>
    <p:sldId id="260" r:id="rId4"/>
    <p:sldId id="265" r:id="rId5"/>
    <p:sldId id="264" r:id="rId6"/>
    <p:sldId id="266" r:id="rId7"/>
    <p:sldId id="272" r:id="rId8"/>
    <p:sldId id="268" r:id="rId9"/>
    <p:sldId id="273" r:id="rId10"/>
    <p:sldId id="274" r:id="rId11"/>
    <p:sldId id="275" r:id="rId12"/>
    <p:sldId id="276" r:id="rId13"/>
    <p:sldId id="277" r:id="rId14"/>
    <p:sldId id="278" r:id="rId15"/>
    <p:sldId id="267" r:id="rId16"/>
    <p:sldId id="279" r:id="rId17"/>
    <p:sldId id="269" r:id="rId18"/>
    <p:sldId id="271" r:id="rId19"/>
    <p:sldId id="270" r:id="rId20"/>
    <p:sldId id="281" r:id="rId21"/>
    <p:sldId id="282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C25"/>
    <a:srgbClr val="FD6F5A"/>
    <a:srgbClr val="56A5AE"/>
    <a:srgbClr val="6FD2DC"/>
    <a:srgbClr val="00B9AA"/>
    <a:srgbClr val="A1E1DE"/>
    <a:srgbClr val="A4E9E8"/>
    <a:srgbClr val="E36345"/>
    <a:srgbClr val="BC7200"/>
    <a:srgbClr val="FF3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1090" autoAdjust="0"/>
  </p:normalViewPr>
  <p:slideViewPr>
    <p:cSldViewPr snapToGrid="0" snapToObjects="1" showGuides="1">
      <p:cViewPr>
        <p:scale>
          <a:sx n="100" d="100"/>
          <a:sy n="100" d="100"/>
        </p:scale>
        <p:origin x="-954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74680-A37E-AB4A-8FE2-E5B0ECB41266}" type="datetimeFigureOut">
              <a:rPr kumimoji="1" lang="zh-CN" altLang="en-US" smtClean="0"/>
              <a:t>2023-01-11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A5A98-33C7-B142-B5D0-81DFC6C3D66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A5A98-33C7-B142-B5D0-81DFC6C3D66F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A5A98-33C7-B142-B5D0-81DFC6C3D66F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A5A98-33C7-B142-B5D0-81DFC6C3D66F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A5A98-33C7-B142-B5D0-81DFC6C3D66F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A5A98-33C7-B142-B5D0-81DFC6C3D66F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A5A98-33C7-B142-B5D0-81DFC6C3D66F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A5A98-33C7-B142-B5D0-81DFC6C3D66F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A5A98-33C7-B142-B5D0-81DFC6C3D66F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A5A98-33C7-B142-B5D0-81DFC6C3D66F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A5A98-33C7-B142-B5D0-81DFC6C3D66F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A5A98-33C7-B142-B5D0-81DFC6C3D66F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A5A98-33C7-B142-B5D0-81DFC6C3D66F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A5A98-33C7-B142-B5D0-81DFC6C3D66F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A5A98-33C7-B142-B5D0-81DFC6C3D66F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A5A98-33C7-B142-B5D0-81DFC6C3D66F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A5A98-33C7-B142-B5D0-81DFC6C3D66F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A5A98-33C7-B142-B5D0-81DFC6C3D66F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A5A98-33C7-B142-B5D0-81DFC6C3D66F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A5A98-33C7-B142-B5D0-81DFC6C3D66F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A5A98-33C7-B142-B5D0-81DFC6C3D66F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FA21-9EEC-5A4D-91F9-4CEFC849156C}" type="datetimeFigureOut">
              <a:rPr kumimoji="1" lang="zh-CN" altLang="en-US" smtClean="0"/>
              <a:t>2023-01-11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ACA4-7976-6747-B903-E4334954E4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Tm="200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FA21-9EEC-5A4D-91F9-4CEFC849156C}" type="datetimeFigureOut">
              <a:rPr kumimoji="1" lang="zh-CN" altLang="en-US" smtClean="0"/>
              <a:t>2023-01-11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ACA4-7976-6747-B903-E4334954E4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Tm="200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FA21-9EEC-5A4D-91F9-4CEFC849156C}" type="datetimeFigureOut">
              <a:rPr kumimoji="1" lang="zh-CN" altLang="en-US" smtClean="0"/>
              <a:t>2023-01-11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ACA4-7976-6747-B903-E4334954E4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Tm="200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FA21-9EEC-5A4D-91F9-4CEFC849156C}" type="datetimeFigureOut">
              <a:rPr kumimoji="1" lang="zh-CN" altLang="en-US" smtClean="0"/>
              <a:t>2023-01-11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ACA4-7976-6747-B903-E4334954E4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Tm="200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FA21-9EEC-5A4D-91F9-4CEFC849156C}" type="datetimeFigureOut">
              <a:rPr kumimoji="1" lang="zh-CN" altLang="en-US" smtClean="0"/>
              <a:t>2023-01-11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ACA4-7976-6747-B903-E4334954E4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Tm="200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FA21-9EEC-5A4D-91F9-4CEFC849156C}" type="datetimeFigureOut">
              <a:rPr kumimoji="1" lang="zh-CN" altLang="en-US" smtClean="0"/>
              <a:t>2023-01-11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ACA4-7976-6747-B903-E4334954E4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Tm="2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FA21-9EEC-5A4D-91F9-4CEFC849156C}" type="datetimeFigureOut">
              <a:rPr kumimoji="1" lang="zh-CN" altLang="en-US" smtClean="0"/>
              <a:t>2023-01-11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ACA4-7976-6747-B903-E4334954E4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Tm="2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FA21-9EEC-5A4D-91F9-4CEFC849156C}" type="datetimeFigureOut">
              <a:rPr kumimoji="1" lang="zh-CN" altLang="en-US" smtClean="0"/>
              <a:t>2023-01-11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ACA4-7976-6747-B903-E4334954E4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Tm="2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FA21-9EEC-5A4D-91F9-4CEFC849156C}" type="datetimeFigureOut">
              <a:rPr kumimoji="1" lang="zh-CN" altLang="en-US" smtClean="0"/>
              <a:t>2023-01-11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ACA4-7976-6747-B903-E4334954E4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Tm="200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FA21-9EEC-5A4D-91F9-4CEFC849156C}" type="datetimeFigureOut">
              <a:rPr kumimoji="1" lang="zh-CN" altLang="en-US" smtClean="0"/>
              <a:t>2023-01-11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ACA4-7976-6747-B903-E4334954E4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Tm="200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FA21-9EEC-5A4D-91F9-4CEFC849156C}" type="datetimeFigureOut">
              <a:rPr kumimoji="1" lang="zh-CN" altLang="en-US" smtClean="0"/>
              <a:t>2023-01-11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ACA4-7976-6747-B903-E4334954E415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55180" y="6726694"/>
            <a:ext cx="1800200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www.2ppt.com/moban/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00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FA21-9EEC-5A4D-91F9-4CEFC849156C}" type="datetimeFigureOut">
              <a:rPr kumimoji="1" lang="zh-CN" altLang="en-US" smtClean="0"/>
              <a:t>2023-01-11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ACA4-7976-6747-B903-E4334954E4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Tm="200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FA21-9EEC-5A4D-91F9-4CEFC849156C}" type="datetimeFigureOut">
              <a:rPr kumimoji="1" lang="zh-CN" altLang="en-US" smtClean="0"/>
              <a:t>2023-01-11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ACA4-7976-6747-B903-E4334954E4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Tm="200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3FA21-9EEC-5A4D-91F9-4CEFC849156C}" type="datetimeFigureOut">
              <a:rPr kumimoji="1" lang="zh-CN" altLang="en-US" smtClean="0"/>
              <a:t>2023-01-11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2ACA4-7976-6747-B903-E4334954E4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Tm="200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46.png"/><Relationship Id="rId4" Type="http://schemas.openxmlformats.org/officeDocument/2006/relationships/image" Target="../media/image14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21.png"/><Relationship Id="rId10" Type="http://schemas.openxmlformats.org/officeDocument/2006/relationships/image" Target="../media/image46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9.png"/><Relationship Id="rId7" Type="http://schemas.openxmlformats.org/officeDocument/2006/relationships/image" Target="../media/image17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11" Type="http://schemas.openxmlformats.org/officeDocument/2006/relationships/image" Target="../media/image53.png"/><Relationship Id="rId5" Type="http://schemas.openxmlformats.org/officeDocument/2006/relationships/image" Target="../media/image15.png"/><Relationship Id="rId10" Type="http://schemas.openxmlformats.org/officeDocument/2006/relationships/image" Target="../media/image52.png"/><Relationship Id="rId4" Type="http://schemas.openxmlformats.org/officeDocument/2006/relationships/image" Target="../media/image14.png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21.png"/><Relationship Id="rId10" Type="http://schemas.openxmlformats.org/officeDocument/2006/relationships/image" Target="../media/image56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21.png"/><Relationship Id="rId10" Type="http://schemas.openxmlformats.org/officeDocument/2006/relationships/image" Target="../media/image58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17.png"/><Relationship Id="rId12" Type="http://schemas.openxmlformats.org/officeDocument/2006/relationships/image" Target="../media/image28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11" Type="http://schemas.openxmlformats.org/officeDocument/2006/relationships/image" Target="../media/image27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image" Target="../media/image14.png"/><Relationship Id="rId9" Type="http://schemas.openxmlformats.org/officeDocument/2006/relationships/image" Target="../media/image25.pn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21.png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37.png"/><Relationship Id="rId4" Type="http://schemas.openxmlformats.org/officeDocument/2006/relationships/image" Target="../media/image15.png"/><Relationship Id="rId9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21.png"/><Relationship Id="rId10" Type="http://schemas.openxmlformats.org/officeDocument/2006/relationships/image" Target="../media/image38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21.png"/><Relationship Id="rId10" Type="http://schemas.openxmlformats.org/officeDocument/2006/relationships/image" Target="../media/image42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D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图片 71"/>
          <p:cNvPicPr>
            <a:picLocks noChangeAspect="1"/>
          </p:cNvPicPr>
          <p:nvPr/>
        </p:nvPicPr>
        <p:blipFill rotWithShape="1">
          <a:blip r:embed="rId3" cstate="email">
            <a:alphaModFix amt="50000"/>
          </a:blip>
          <a:srcRect/>
          <a:stretch>
            <a:fillRect/>
          </a:stretch>
        </p:blipFill>
        <p:spPr>
          <a:xfrm>
            <a:off x="11293367" y="961164"/>
            <a:ext cx="962593" cy="702053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 rot="262289">
            <a:off x="2303087" y="783188"/>
            <a:ext cx="7658854" cy="5317128"/>
          </a:xfrm>
          <a:custGeom>
            <a:avLst/>
            <a:gdLst>
              <a:gd name="connsiteX0" fmla="*/ 0 w 7413172"/>
              <a:gd name="connsiteY0" fmla="*/ 680371 h 4082143"/>
              <a:gd name="connsiteX1" fmla="*/ 680371 w 7413172"/>
              <a:gd name="connsiteY1" fmla="*/ 0 h 4082143"/>
              <a:gd name="connsiteX2" fmla="*/ 6732801 w 7413172"/>
              <a:gd name="connsiteY2" fmla="*/ 0 h 4082143"/>
              <a:gd name="connsiteX3" fmla="*/ 7413172 w 7413172"/>
              <a:gd name="connsiteY3" fmla="*/ 680371 h 4082143"/>
              <a:gd name="connsiteX4" fmla="*/ 7413172 w 7413172"/>
              <a:gd name="connsiteY4" fmla="*/ 3401772 h 4082143"/>
              <a:gd name="connsiteX5" fmla="*/ 6732801 w 7413172"/>
              <a:gd name="connsiteY5" fmla="*/ 4082143 h 4082143"/>
              <a:gd name="connsiteX6" fmla="*/ 680371 w 7413172"/>
              <a:gd name="connsiteY6" fmla="*/ 4082143 h 4082143"/>
              <a:gd name="connsiteX7" fmla="*/ 0 w 7413172"/>
              <a:gd name="connsiteY7" fmla="*/ 3401772 h 4082143"/>
              <a:gd name="connsiteX8" fmla="*/ 0 w 7413172"/>
              <a:gd name="connsiteY8" fmla="*/ 680371 h 4082143"/>
              <a:gd name="connsiteX0-1" fmla="*/ 0 w 7413172"/>
              <a:gd name="connsiteY0-2" fmla="*/ 680371 h 4082143"/>
              <a:gd name="connsiteX1-3" fmla="*/ 680371 w 7413172"/>
              <a:gd name="connsiteY1-4" fmla="*/ 0 h 4082143"/>
              <a:gd name="connsiteX2-5" fmla="*/ 2171700 w 7413172"/>
              <a:gd name="connsiteY2-6" fmla="*/ 16329 h 4082143"/>
              <a:gd name="connsiteX3-7" fmla="*/ 6732801 w 7413172"/>
              <a:gd name="connsiteY3-8" fmla="*/ 0 h 4082143"/>
              <a:gd name="connsiteX4-9" fmla="*/ 7413172 w 7413172"/>
              <a:gd name="connsiteY4-10" fmla="*/ 680371 h 4082143"/>
              <a:gd name="connsiteX5-11" fmla="*/ 7413172 w 7413172"/>
              <a:gd name="connsiteY5-12" fmla="*/ 3401772 h 4082143"/>
              <a:gd name="connsiteX6-13" fmla="*/ 6732801 w 7413172"/>
              <a:gd name="connsiteY6-14" fmla="*/ 4082143 h 4082143"/>
              <a:gd name="connsiteX7-15" fmla="*/ 680371 w 7413172"/>
              <a:gd name="connsiteY7-16" fmla="*/ 4082143 h 4082143"/>
              <a:gd name="connsiteX8-17" fmla="*/ 0 w 7413172"/>
              <a:gd name="connsiteY8-18" fmla="*/ 3401772 h 4082143"/>
              <a:gd name="connsiteX9" fmla="*/ 0 w 7413172"/>
              <a:gd name="connsiteY9" fmla="*/ 680371 h 4082143"/>
              <a:gd name="connsiteX0-19" fmla="*/ 0 w 7413172"/>
              <a:gd name="connsiteY0-20" fmla="*/ 680371 h 4082143"/>
              <a:gd name="connsiteX1-21" fmla="*/ 680371 w 7413172"/>
              <a:gd name="connsiteY1-22" fmla="*/ 0 h 4082143"/>
              <a:gd name="connsiteX2-23" fmla="*/ 2171700 w 7413172"/>
              <a:gd name="connsiteY2-24" fmla="*/ 16329 h 4082143"/>
              <a:gd name="connsiteX3-25" fmla="*/ 6732801 w 7413172"/>
              <a:gd name="connsiteY3-26" fmla="*/ 0 h 4082143"/>
              <a:gd name="connsiteX4-27" fmla="*/ 7413172 w 7413172"/>
              <a:gd name="connsiteY4-28" fmla="*/ 680371 h 4082143"/>
              <a:gd name="connsiteX5-29" fmla="*/ 7413172 w 7413172"/>
              <a:gd name="connsiteY5-30" fmla="*/ 3401772 h 4082143"/>
              <a:gd name="connsiteX6-31" fmla="*/ 6732801 w 7413172"/>
              <a:gd name="connsiteY6-32" fmla="*/ 4082143 h 4082143"/>
              <a:gd name="connsiteX7-33" fmla="*/ 5094515 w 7413172"/>
              <a:gd name="connsiteY7-34" fmla="*/ 4082143 h 4082143"/>
              <a:gd name="connsiteX8-35" fmla="*/ 680371 w 7413172"/>
              <a:gd name="connsiteY8-36" fmla="*/ 4082143 h 4082143"/>
              <a:gd name="connsiteX9-37" fmla="*/ 0 w 7413172"/>
              <a:gd name="connsiteY9-38" fmla="*/ 3401772 h 4082143"/>
              <a:gd name="connsiteX10" fmla="*/ 0 w 7413172"/>
              <a:gd name="connsiteY10" fmla="*/ 680371 h 4082143"/>
              <a:gd name="connsiteX0-39" fmla="*/ 0 w 7413172"/>
              <a:gd name="connsiteY0-40" fmla="*/ 680371 h 4132540"/>
              <a:gd name="connsiteX1-41" fmla="*/ 680371 w 7413172"/>
              <a:gd name="connsiteY1-42" fmla="*/ 0 h 4132540"/>
              <a:gd name="connsiteX2-43" fmla="*/ 2171700 w 7413172"/>
              <a:gd name="connsiteY2-44" fmla="*/ 16329 h 4132540"/>
              <a:gd name="connsiteX3-45" fmla="*/ 6732801 w 7413172"/>
              <a:gd name="connsiteY3-46" fmla="*/ 0 h 4132540"/>
              <a:gd name="connsiteX4-47" fmla="*/ 7413172 w 7413172"/>
              <a:gd name="connsiteY4-48" fmla="*/ 680371 h 4132540"/>
              <a:gd name="connsiteX5-49" fmla="*/ 7413172 w 7413172"/>
              <a:gd name="connsiteY5-50" fmla="*/ 3401772 h 4132540"/>
              <a:gd name="connsiteX6-51" fmla="*/ 6732801 w 7413172"/>
              <a:gd name="connsiteY6-52" fmla="*/ 4082143 h 4132540"/>
              <a:gd name="connsiteX7-53" fmla="*/ 5094515 w 7413172"/>
              <a:gd name="connsiteY7-54" fmla="*/ 4082143 h 4132540"/>
              <a:gd name="connsiteX8-55" fmla="*/ 680371 w 7413172"/>
              <a:gd name="connsiteY8-56" fmla="*/ 4082143 h 4132540"/>
              <a:gd name="connsiteX9-57" fmla="*/ 0 w 7413172"/>
              <a:gd name="connsiteY9-58" fmla="*/ 3401772 h 4132540"/>
              <a:gd name="connsiteX10-59" fmla="*/ 0 w 7413172"/>
              <a:gd name="connsiteY10-60" fmla="*/ 680371 h 4132540"/>
              <a:gd name="connsiteX0-61" fmla="*/ 0 w 7413172"/>
              <a:gd name="connsiteY0-62" fmla="*/ 724627 h 4176796"/>
              <a:gd name="connsiteX1-63" fmla="*/ 680371 w 7413172"/>
              <a:gd name="connsiteY1-64" fmla="*/ 44256 h 4176796"/>
              <a:gd name="connsiteX2-65" fmla="*/ 2171700 w 7413172"/>
              <a:gd name="connsiteY2-66" fmla="*/ 60585 h 4176796"/>
              <a:gd name="connsiteX3-67" fmla="*/ 6732801 w 7413172"/>
              <a:gd name="connsiteY3-68" fmla="*/ 44256 h 4176796"/>
              <a:gd name="connsiteX4-69" fmla="*/ 7413172 w 7413172"/>
              <a:gd name="connsiteY4-70" fmla="*/ 724627 h 4176796"/>
              <a:gd name="connsiteX5-71" fmla="*/ 7413172 w 7413172"/>
              <a:gd name="connsiteY5-72" fmla="*/ 3446028 h 4176796"/>
              <a:gd name="connsiteX6-73" fmla="*/ 6732801 w 7413172"/>
              <a:gd name="connsiteY6-74" fmla="*/ 4126399 h 4176796"/>
              <a:gd name="connsiteX7-75" fmla="*/ 5094515 w 7413172"/>
              <a:gd name="connsiteY7-76" fmla="*/ 4126399 h 4176796"/>
              <a:gd name="connsiteX8-77" fmla="*/ 680371 w 7413172"/>
              <a:gd name="connsiteY8-78" fmla="*/ 4126399 h 4176796"/>
              <a:gd name="connsiteX9-79" fmla="*/ 0 w 7413172"/>
              <a:gd name="connsiteY9-80" fmla="*/ 3446028 h 4176796"/>
              <a:gd name="connsiteX10-81" fmla="*/ 0 w 7413172"/>
              <a:gd name="connsiteY10-82" fmla="*/ 724627 h 4176796"/>
              <a:gd name="connsiteX0-83" fmla="*/ 0 w 7413172"/>
              <a:gd name="connsiteY0-84" fmla="*/ 749577 h 4201746"/>
              <a:gd name="connsiteX1-85" fmla="*/ 680371 w 7413172"/>
              <a:gd name="connsiteY1-86" fmla="*/ 69206 h 4201746"/>
              <a:gd name="connsiteX2-87" fmla="*/ 2171700 w 7413172"/>
              <a:gd name="connsiteY2-88" fmla="*/ 85535 h 4201746"/>
              <a:gd name="connsiteX3-89" fmla="*/ 6732801 w 7413172"/>
              <a:gd name="connsiteY3-90" fmla="*/ 69206 h 4201746"/>
              <a:gd name="connsiteX4-91" fmla="*/ 7413172 w 7413172"/>
              <a:gd name="connsiteY4-92" fmla="*/ 749577 h 4201746"/>
              <a:gd name="connsiteX5-93" fmla="*/ 7413172 w 7413172"/>
              <a:gd name="connsiteY5-94" fmla="*/ 3470978 h 4201746"/>
              <a:gd name="connsiteX6-95" fmla="*/ 6732801 w 7413172"/>
              <a:gd name="connsiteY6-96" fmla="*/ 4151349 h 4201746"/>
              <a:gd name="connsiteX7-97" fmla="*/ 5094515 w 7413172"/>
              <a:gd name="connsiteY7-98" fmla="*/ 4151349 h 4201746"/>
              <a:gd name="connsiteX8-99" fmla="*/ 680371 w 7413172"/>
              <a:gd name="connsiteY8-100" fmla="*/ 4151349 h 4201746"/>
              <a:gd name="connsiteX9-101" fmla="*/ 0 w 7413172"/>
              <a:gd name="connsiteY9-102" fmla="*/ 3470978 h 4201746"/>
              <a:gd name="connsiteX10-103" fmla="*/ 0 w 7413172"/>
              <a:gd name="connsiteY10-104" fmla="*/ 749577 h 4201746"/>
              <a:gd name="connsiteX0-105" fmla="*/ 0 w 7413172"/>
              <a:gd name="connsiteY0-106" fmla="*/ 749577 h 4201746"/>
              <a:gd name="connsiteX1-107" fmla="*/ 680371 w 7413172"/>
              <a:gd name="connsiteY1-108" fmla="*/ 69206 h 4201746"/>
              <a:gd name="connsiteX2-109" fmla="*/ 2171700 w 7413172"/>
              <a:gd name="connsiteY2-110" fmla="*/ 85535 h 4201746"/>
              <a:gd name="connsiteX3-111" fmla="*/ 6732801 w 7413172"/>
              <a:gd name="connsiteY3-112" fmla="*/ 69206 h 4201746"/>
              <a:gd name="connsiteX4-113" fmla="*/ 7282543 w 7413172"/>
              <a:gd name="connsiteY4-114" fmla="*/ 814891 h 4201746"/>
              <a:gd name="connsiteX5-115" fmla="*/ 7413172 w 7413172"/>
              <a:gd name="connsiteY5-116" fmla="*/ 3470978 h 4201746"/>
              <a:gd name="connsiteX6-117" fmla="*/ 6732801 w 7413172"/>
              <a:gd name="connsiteY6-118" fmla="*/ 4151349 h 4201746"/>
              <a:gd name="connsiteX7-119" fmla="*/ 5094515 w 7413172"/>
              <a:gd name="connsiteY7-120" fmla="*/ 4151349 h 4201746"/>
              <a:gd name="connsiteX8-121" fmla="*/ 680371 w 7413172"/>
              <a:gd name="connsiteY8-122" fmla="*/ 4151349 h 4201746"/>
              <a:gd name="connsiteX9-123" fmla="*/ 0 w 7413172"/>
              <a:gd name="connsiteY9-124" fmla="*/ 3470978 h 4201746"/>
              <a:gd name="connsiteX10-125" fmla="*/ 0 w 7413172"/>
              <a:gd name="connsiteY10-126" fmla="*/ 749577 h 4201746"/>
              <a:gd name="connsiteX0-127" fmla="*/ 0 w 7413172"/>
              <a:gd name="connsiteY0-128" fmla="*/ 749577 h 4201746"/>
              <a:gd name="connsiteX1-129" fmla="*/ 680371 w 7413172"/>
              <a:gd name="connsiteY1-130" fmla="*/ 69206 h 4201746"/>
              <a:gd name="connsiteX2-131" fmla="*/ 2171700 w 7413172"/>
              <a:gd name="connsiteY2-132" fmla="*/ 85535 h 4201746"/>
              <a:gd name="connsiteX3-133" fmla="*/ 6732801 w 7413172"/>
              <a:gd name="connsiteY3-134" fmla="*/ 69206 h 4201746"/>
              <a:gd name="connsiteX4-135" fmla="*/ 7282543 w 7413172"/>
              <a:gd name="connsiteY4-136" fmla="*/ 814891 h 4201746"/>
              <a:gd name="connsiteX5-137" fmla="*/ 7413172 w 7413172"/>
              <a:gd name="connsiteY5-138" fmla="*/ 3470978 h 4201746"/>
              <a:gd name="connsiteX6-139" fmla="*/ 6732801 w 7413172"/>
              <a:gd name="connsiteY6-140" fmla="*/ 4151349 h 4201746"/>
              <a:gd name="connsiteX7-141" fmla="*/ 5094515 w 7413172"/>
              <a:gd name="connsiteY7-142" fmla="*/ 4151349 h 4201746"/>
              <a:gd name="connsiteX8-143" fmla="*/ 680371 w 7413172"/>
              <a:gd name="connsiteY8-144" fmla="*/ 4151349 h 4201746"/>
              <a:gd name="connsiteX9-145" fmla="*/ 0 w 7413172"/>
              <a:gd name="connsiteY9-146" fmla="*/ 3470978 h 4201746"/>
              <a:gd name="connsiteX10-147" fmla="*/ 0 w 7413172"/>
              <a:gd name="connsiteY10-148" fmla="*/ 749577 h 4201746"/>
              <a:gd name="connsiteX0-149" fmla="*/ 0 w 7413172"/>
              <a:gd name="connsiteY0-150" fmla="*/ 749577 h 4201746"/>
              <a:gd name="connsiteX1-151" fmla="*/ 680371 w 7413172"/>
              <a:gd name="connsiteY1-152" fmla="*/ 69206 h 4201746"/>
              <a:gd name="connsiteX2-153" fmla="*/ 2171700 w 7413172"/>
              <a:gd name="connsiteY2-154" fmla="*/ 85535 h 4201746"/>
              <a:gd name="connsiteX3-155" fmla="*/ 6732801 w 7413172"/>
              <a:gd name="connsiteY3-156" fmla="*/ 69206 h 4201746"/>
              <a:gd name="connsiteX4-157" fmla="*/ 7282543 w 7413172"/>
              <a:gd name="connsiteY4-158" fmla="*/ 814891 h 4201746"/>
              <a:gd name="connsiteX5-159" fmla="*/ 7413172 w 7413172"/>
              <a:gd name="connsiteY5-160" fmla="*/ 3470978 h 4201746"/>
              <a:gd name="connsiteX6-161" fmla="*/ 6732801 w 7413172"/>
              <a:gd name="connsiteY6-162" fmla="*/ 4151349 h 4201746"/>
              <a:gd name="connsiteX7-163" fmla="*/ 5094515 w 7413172"/>
              <a:gd name="connsiteY7-164" fmla="*/ 4151349 h 4201746"/>
              <a:gd name="connsiteX8-165" fmla="*/ 680371 w 7413172"/>
              <a:gd name="connsiteY8-166" fmla="*/ 4151349 h 4201746"/>
              <a:gd name="connsiteX9-167" fmla="*/ 0 w 7413172"/>
              <a:gd name="connsiteY9-168" fmla="*/ 3470978 h 4201746"/>
              <a:gd name="connsiteX10-169" fmla="*/ 0 w 7413172"/>
              <a:gd name="connsiteY10-170" fmla="*/ 749577 h 4201746"/>
              <a:gd name="connsiteX0-171" fmla="*/ 0 w 7413172"/>
              <a:gd name="connsiteY0-172" fmla="*/ 749577 h 4201746"/>
              <a:gd name="connsiteX1-173" fmla="*/ 680371 w 7413172"/>
              <a:gd name="connsiteY1-174" fmla="*/ 69206 h 4201746"/>
              <a:gd name="connsiteX2-175" fmla="*/ 2171700 w 7413172"/>
              <a:gd name="connsiteY2-176" fmla="*/ 85535 h 4201746"/>
              <a:gd name="connsiteX3-177" fmla="*/ 6732801 w 7413172"/>
              <a:gd name="connsiteY3-178" fmla="*/ 69206 h 4201746"/>
              <a:gd name="connsiteX4-179" fmla="*/ 7282543 w 7413172"/>
              <a:gd name="connsiteY4-180" fmla="*/ 814891 h 4201746"/>
              <a:gd name="connsiteX5-181" fmla="*/ 7413172 w 7413172"/>
              <a:gd name="connsiteY5-182" fmla="*/ 3470978 h 4201746"/>
              <a:gd name="connsiteX6-183" fmla="*/ 6732801 w 7413172"/>
              <a:gd name="connsiteY6-184" fmla="*/ 4151349 h 4201746"/>
              <a:gd name="connsiteX7-185" fmla="*/ 5094515 w 7413172"/>
              <a:gd name="connsiteY7-186" fmla="*/ 4151349 h 4201746"/>
              <a:gd name="connsiteX8-187" fmla="*/ 680371 w 7413172"/>
              <a:gd name="connsiteY8-188" fmla="*/ 4151349 h 4201746"/>
              <a:gd name="connsiteX9-189" fmla="*/ 0 w 7413172"/>
              <a:gd name="connsiteY9-190" fmla="*/ 3470978 h 4201746"/>
              <a:gd name="connsiteX10-191" fmla="*/ 0 w 7413172"/>
              <a:gd name="connsiteY10-192" fmla="*/ 749577 h 4201746"/>
              <a:gd name="connsiteX0-193" fmla="*/ 0 w 7413172"/>
              <a:gd name="connsiteY0-194" fmla="*/ 749577 h 4201746"/>
              <a:gd name="connsiteX1-195" fmla="*/ 680371 w 7413172"/>
              <a:gd name="connsiteY1-196" fmla="*/ 69206 h 4201746"/>
              <a:gd name="connsiteX2-197" fmla="*/ 2171700 w 7413172"/>
              <a:gd name="connsiteY2-198" fmla="*/ 85535 h 4201746"/>
              <a:gd name="connsiteX3-199" fmla="*/ 6732801 w 7413172"/>
              <a:gd name="connsiteY3-200" fmla="*/ 69206 h 4201746"/>
              <a:gd name="connsiteX4-201" fmla="*/ 7282543 w 7413172"/>
              <a:gd name="connsiteY4-202" fmla="*/ 814891 h 4201746"/>
              <a:gd name="connsiteX5-203" fmla="*/ 7413172 w 7413172"/>
              <a:gd name="connsiteY5-204" fmla="*/ 3470978 h 4201746"/>
              <a:gd name="connsiteX6-205" fmla="*/ 6732801 w 7413172"/>
              <a:gd name="connsiteY6-206" fmla="*/ 4151349 h 4201746"/>
              <a:gd name="connsiteX7-207" fmla="*/ 5094515 w 7413172"/>
              <a:gd name="connsiteY7-208" fmla="*/ 4151349 h 4201746"/>
              <a:gd name="connsiteX8-209" fmla="*/ 680371 w 7413172"/>
              <a:gd name="connsiteY8-210" fmla="*/ 4151349 h 4201746"/>
              <a:gd name="connsiteX9-211" fmla="*/ 0 w 7413172"/>
              <a:gd name="connsiteY9-212" fmla="*/ 3470978 h 4201746"/>
              <a:gd name="connsiteX10-213" fmla="*/ 0 w 7413172"/>
              <a:gd name="connsiteY10-214" fmla="*/ 749577 h 4201746"/>
              <a:gd name="connsiteX0-215" fmla="*/ 228600 w 7641772"/>
              <a:gd name="connsiteY0-216" fmla="*/ 749577 h 4201746"/>
              <a:gd name="connsiteX1-217" fmla="*/ 908971 w 7641772"/>
              <a:gd name="connsiteY1-218" fmla="*/ 69206 h 4201746"/>
              <a:gd name="connsiteX2-219" fmla="*/ 2400300 w 7641772"/>
              <a:gd name="connsiteY2-220" fmla="*/ 85535 h 4201746"/>
              <a:gd name="connsiteX3-221" fmla="*/ 6961401 w 7641772"/>
              <a:gd name="connsiteY3-222" fmla="*/ 69206 h 4201746"/>
              <a:gd name="connsiteX4-223" fmla="*/ 7511143 w 7641772"/>
              <a:gd name="connsiteY4-224" fmla="*/ 814891 h 4201746"/>
              <a:gd name="connsiteX5-225" fmla="*/ 7641772 w 7641772"/>
              <a:gd name="connsiteY5-226" fmla="*/ 3470978 h 4201746"/>
              <a:gd name="connsiteX6-227" fmla="*/ 6961401 w 7641772"/>
              <a:gd name="connsiteY6-228" fmla="*/ 4151349 h 4201746"/>
              <a:gd name="connsiteX7-229" fmla="*/ 5323115 w 7641772"/>
              <a:gd name="connsiteY7-230" fmla="*/ 4151349 h 4201746"/>
              <a:gd name="connsiteX8-231" fmla="*/ 908971 w 7641772"/>
              <a:gd name="connsiteY8-232" fmla="*/ 4151349 h 4201746"/>
              <a:gd name="connsiteX9-233" fmla="*/ 0 w 7641772"/>
              <a:gd name="connsiteY9-234" fmla="*/ 2883149 h 4201746"/>
              <a:gd name="connsiteX10-235" fmla="*/ 228600 w 7641772"/>
              <a:gd name="connsiteY10-236" fmla="*/ 749577 h 4201746"/>
              <a:gd name="connsiteX0-237" fmla="*/ 235119 w 7648291"/>
              <a:gd name="connsiteY0-238" fmla="*/ 749577 h 4201746"/>
              <a:gd name="connsiteX1-239" fmla="*/ 915490 w 7648291"/>
              <a:gd name="connsiteY1-240" fmla="*/ 69206 h 4201746"/>
              <a:gd name="connsiteX2-241" fmla="*/ 2406819 w 7648291"/>
              <a:gd name="connsiteY2-242" fmla="*/ 85535 h 4201746"/>
              <a:gd name="connsiteX3-243" fmla="*/ 6967920 w 7648291"/>
              <a:gd name="connsiteY3-244" fmla="*/ 69206 h 4201746"/>
              <a:gd name="connsiteX4-245" fmla="*/ 7517662 w 7648291"/>
              <a:gd name="connsiteY4-246" fmla="*/ 814891 h 4201746"/>
              <a:gd name="connsiteX5-247" fmla="*/ 7648291 w 7648291"/>
              <a:gd name="connsiteY5-248" fmla="*/ 3470978 h 4201746"/>
              <a:gd name="connsiteX6-249" fmla="*/ 6967920 w 7648291"/>
              <a:gd name="connsiteY6-250" fmla="*/ 4151349 h 4201746"/>
              <a:gd name="connsiteX7-251" fmla="*/ 5329634 w 7648291"/>
              <a:gd name="connsiteY7-252" fmla="*/ 4151349 h 4201746"/>
              <a:gd name="connsiteX8-253" fmla="*/ 915490 w 7648291"/>
              <a:gd name="connsiteY8-254" fmla="*/ 4151349 h 4201746"/>
              <a:gd name="connsiteX9-255" fmla="*/ 6519 w 7648291"/>
              <a:gd name="connsiteY9-256" fmla="*/ 2883149 h 4201746"/>
              <a:gd name="connsiteX10-257" fmla="*/ 235119 w 7648291"/>
              <a:gd name="connsiteY10-258" fmla="*/ 749577 h 4201746"/>
              <a:gd name="connsiteX0-259" fmla="*/ 242272 w 7655444"/>
              <a:gd name="connsiteY0-260" fmla="*/ 749577 h 4201746"/>
              <a:gd name="connsiteX1-261" fmla="*/ 922643 w 7655444"/>
              <a:gd name="connsiteY1-262" fmla="*/ 69206 h 4201746"/>
              <a:gd name="connsiteX2-263" fmla="*/ 2413972 w 7655444"/>
              <a:gd name="connsiteY2-264" fmla="*/ 85535 h 4201746"/>
              <a:gd name="connsiteX3-265" fmla="*/ 6975073 w 7655444"/>
              <a:gd name="connsiteY3-266" fmla="*/ 69206 h 4201746"/>
              <a:gd name="connsiteX4-267" fmla="*/ 7524815 w 7655444"/>
              <a:gd name="connsiteY4-268" fmla="*/ 814891 h 4201746"/>
              <a:gd name="connsiteX5-269" fmla="*/ 7655444 w 7655444"/>
              <a:gd name="connsiteY5-270" fmla="*/ 3470978 h 4201746"/>
              <a:gd name="connsiteX6-271" fmla="*/ 6975073 w 7655444"/>
              <a:gd name="connsiteY6-272" fmla="*/ 4151349 h 4201746"/>
              <a:gd name="connsiteX7-273" fmla="*/ 5336787 w 7655444"/>
              <a:gd name="connsiteY7-274" fmla="*/ 4151349 h 4201746"/>
              <a:gd name="connsiteX8-275" fmla="*/ 922643 w 7655444"/>
              <a:gd name="connsiteY8-276" fmla="*/ 4151349 h 4201746"/>
              <a:gd name="connsiteX9-277" fmla="*/ 13672 w 7655444"/>
              <a:gd name="connsiteY9-278" fmla="*/ 2883149 h 4201746"/>
              <a:gd name="connsiteX10-279" fmla="*/ 242272 w 7655444"/>
              <a:gd name="connsiteY10-280" fmla="*/ 749577 h 4201746"/>
              <a:gd name="connsiteX0-281" fmla="*/ 242272 w 7655444"/>
              <a:gd name="connsiteY0-282" fmla="*/ 749577 h 4201746"/>
              <a:gd name="connsiteX1-283" fmla="*/ 922643 w 7655444"/>
              <a:gd name="connsiteY1-284" fmla="*/ 69206 h 4201746"/>
              <a:gd name="connsiteX2-285" fmla="*/ 2413972 w 7655444"/>
              <a:gd name="connsiteY2-286" fmla="*/ 85535 h 4201746"/>
              <a:gd name="connsiteX3-287" fmla="*/ 6975073 w 7655444"/>
              <a:gd name="connsiteY3-288" fmla="*/ 69206 h 4201746"/>
              <a:gd name="connsiteX4-289" fmla="*/ 7524815 w 7655444"/>
              <a:gd name="connsiteY4-290" fmla="*/ 814891 h 4201746"/>
              <a:gd name="connsiteX5-291" fmla="*/ 7655444 w 7655444"/>
              <a:gd name="connsiteY5-292" fmla="*/ 3470978 h 4201746"/>
              <a:gd name="connsiteX6-293" fmla="*/ 6975073 w 7655444"/>
              <a:gd name="connsiteY6-294" fmla="*/ 4151349 h 4201746"/>
              <a:gd name="connsiteX7-295" fmla="*/ 5336787 w 7655444"/>
              <a:gd name="connsiteY7-296" fmla="*/ 4151349 h 4201746"/>
              <a:gd name="connsiteX8-297" fmla="*/ 922643 w 7655444"/>
              <a:gd name="connsiteY8-298" fmla="*/ 4151349 h 4201746"/>
              <a:gd name="connsiteX9-299" fmla="*/ 13672 w 7655444"/>
              <a:gd name="connsiteY9-300" fmla="*/ 2883149 h 4201746"/>
              <a:gd name="connsiteX10-301" fmla="*/ 242272 w 7655444"/>
              <a:gd name="connsiteY10-302" fmla="*/ 749577 h 4201746"/>
              <a:gd name="connsiteX0-303" fmla="*/ 239262 w 7652434"/>
              <a:gd name="connsiteY0-304" fmla="*/ 749577 h 4201746"/>
              <a:gd name="connsiteX1-305" fmla="*/ 919633 w 7652434"/>
              <a:gd name="connsiteY1-306" fmla="*/ 69206 h 4201746"/>
              <a:gd name="connsiteX2-307" fmla="*/ 2410962 w 7652434"/>
              <a:gd name="connsiteY2-308" fmla="*/ 85535 h 4201746"/>
              <a:gd name="connsiteX3-309" fmla="*/ 6972063 w 7652434"/>
              <a:gd name="connsiteY3-310" fmla="*/ 69206 h 4201746"/>
              <a:gd name="connsiteX4-311" fmla="*/ 7521805 w 7652434"/>
              <a:gd name="connsiteY4-312" fmla="*/ 814891 h 4201746"/>
              <a:gd name="connsiteX5-313" fmla="*/ 7652434 w 7652434"/>
              <a:gd name="connsiteY5-314" fmla="*/ 3470978 h 4201746"/>
              <a:gd name="connsiteX6-315" fmla="*/ 6972063 w 7652434"/>
              <a:gd name="connsiteY6-316" fmla="*/ 4151349 h 4201746"/>
              <a:gd name="connsiteX7-317" fmla="*/ 5333777 w 7652434"/>
              <a:gd name="connsiteY7-318" fmla="*/ 4151349 h 4201746"/>
              <a:gd name="connsiteX8-319" fmla="*/ 919633 w 7652434"/>
              <a:gd name="connsiteY8-320" fmla="*/ 4151349 h 4201746"/>
              <a:gd name="connsiteX9-321" fmla="*/ 10662 w 7652434"/>
              <a:gd name="connsiteY9-322" fmla="*/ 2883149 h 4201746"/>
              <a:gd name="connsiteX10-323" fmla="*/ 239262 w 7652434"/>
              <a:gd name="connsiteY10-324" fmla="*/ 749577 h 4201746"/>
              <a:gd name="connsiteX0-325" fmla="*/ 132847 w 7546019"/>
              <a:gd name="connsiteY0-326" fmla="*/ 749577 h 4201746"/>
              <a:gd name="connsiteX1-327" fmla="*/ 813218 w 7546019"/>
              <a:gd name="connsiteY1-328" fmla="*/ 69206 h 4201746"/>
              <a:gd name="connsiteX2-329" fmla="*/ 2304547 w 7546019"/>
              <a:gd name="connsiteY2-330" fmla="*/ 85535 h 4201746"/>
              <a:gd name="connsiteX3-331" fmla="*/ 6865648 w 7546019"/>
              <a:gd name="connsiteY3-332" fmla="*/ 69206 h 4201746"/>
              <a:gd name="connsiteX4-333" fmla="*/ 7415390 w 7546019"/>
              <a:gd name="connsiteY4-334" fmla="*/ 814891 h 4201746"/>
              <a:gd name="connsiteX5-335" fmla="*/ 7546019 w 7546019"/>
              <a:gd name="connsiteY5-336" fmla="*/ 3470978 h 4201746"/>
              <a:gd name="connsiteX6-337" fmla="*/ 6865648 w 7546019"/>
              <a:gd name="connsiteY6-338" fmla="*/ 4151349 h 4201746"/>
              <a:gd name="connsiteX7-339" fmla="*/ 5227362 w 7546019"/>
              <a:gd name="connsiteY7-340" fmla="*/ 4151349 h 4201746"/>
              <a:gd name="connsiteX8-341" fmla="*/ 813218 w 7546019"/>
              <a:gd name="connsiteY8-342" fmla="*/ 4151349 h 4201746"/>
              <a:gd name="connsiteX9-343" fmla="*/ 34876 w 7546019"/>
              <a:gd name="connsiteY9-344" fmla="*/ 3046435 h 4201746"/>
              <a:gd name="connsiteX10-345" fmla="*/ 132847 w 7546019"/>
              <a:gd name="connsiteY10-346" fmla="*/ 749577 h 4201746"/>
              <a:gd name="connsiteX0-347" fmla="*/ 176389 w 7589561"/>
              <a:gd name="connsiteY0-348" fmla="*/ 749577 h 4201746"/>
              <a:gd name="connsiteX1-349" fmla="*/ 856760 w 7589561"/>
              <a:gd name="connsiteY1-350" fmla="*/ 69206 h 4201746"/>
              <a:gd name="connsiteX2-351" fmla="*/ 2348089 w 7589561"/>
              <a:gd name="connsiteY2-352" fmla="*/ 85535 h 4201746"/>
              <a:gd name="connsiteX3-353" fmla="*/ 6909190 w 7589561"/>
              <a:gd name="connsiteY3-354" fmla="*/ 69206 h 4201746"/>
              <a:gd name="connsiteX4-355" fmla="*/ 7458932 w 7589561"/>
              <a:gd name="connsiteY4-356" fmla="*/ 814891 h 4201746"/>
              <a:gd name="connsiteX5-357" fmla="*/ 7589561 w 7589561"/>
              <a:gd name="connsiteY5-358" fmla="*/ 3470978 h 4201746"/>
              <a:gd name="connsiteX6-359" fmla="*/ 6909190 w 7589561"/>
              <a:gd name="connsiteY6-360" fmla="*/ 4151349 h 4201746"/>
              <a:gd name="connsiteX7-361" fmla="*/ 5270904 w 7589561"/>
              <a:gd name="connsiteY7-362" fmla="*/ 4151349 h 4201746"/>
              <a:gd name="connsiteX8-363" fmla="*/ 856760 w 7589561"/>
              <a:gd name="connsiteY8-364" fmla="*/ 4151349 h 4201746"/>
              <a:gd name="connsiteX9-365" fmla="*/ 78418 w 7589561"/>
              <a:gd name="connsiteY9-366" fmla="*/ 3046435 h 4201746"/>
              <a:gd name="connsiteX10-367" fmla="*/ 176389 w 7589561"/>
              <a:gd name="connsiteY10-368" fmla="*/ 749577 h 4201746"/>
              <a:gd name="connsiteX0-369" fmla="*/ 176389 w 7589561"/>
              <a:gd name="connsiteY0-370" fmla="*/ 1391078 h 4843247"/>
              <a:gd name="connsiteX1-371" fmla="*/ 856760 w 7589561"/>
              <a:gd name="connsiteY1-372" fmla="*/ 710707 h 4843247"/>
              <a:gd name="connsiteX2-373" fmla="*/ 2952246 w 7589561"/>
              <a:gd name="connsiteY2-374" fmla="*/ 8579 h 4843247"/>
              <a:gd name="connsiteX3-375" fmla="*/ 6909190 w 7589561"/>
              <a:gd name="connsiteY3-376" fmla="*/ 710707 h 4843247"/>
              <a:gd name="connsiteX4-377" fmla="*/ 7458932 w 7589561"/>
              <a:gd name="connsiteY4-378" fmla="*/ 1456392 h 4843247"/>
              <a:gd name="connsiteX5-379" fmla="*/ 7589561 w 7589561"/>
              <a:gd name="connsiteY5-380" fmla="*/ 4112479 h 4843247"/>
              <a:gd name="connsiteX6-381" fmla="*/ 6909190 w 7589561"/>
              <a:gd name="connsiteY6-382" fmla="*/ 4792850 h 4843247"/>
              <a:gd name="connsiteX7-383" fmla="*/ 5270904 w 7589561"/>
              <a:gd name="connsiteY7-384" fmla="*/ 4792850 h 4843247"/>
              <a:gd name="connsiteX8-385" fmla="*/ 856760 w 7589561"/>
              <a:gd name="connsiteY8-386" fmla="*/ 4792850 h 4843247"/>
              <a:gd name="connsiteX9-387" fmla="*/ 78418 w 7589561"/>
              <a:gd name="connsiteY9-388" fmla="*/ 3687936 h 4843247"/>
              <a:gd name="connsiteX10-389" fmla="*/ 176389 w 7589561"/>
              <a:gd name="connsiteY10-390" fmla="*/ 1391078 h 4843247"/>
              <a:gd name="connsiteX0-391" fmla="*/ 176389 w 7589561"/>
              <a:gd name="connsiteY0-392" fmla="*/ 1397121 h 4849290"/>
              <a:gd name="connsiteX1-393" fmla="*/ 856760 w 7589561"/>
              <a:gd name="connsiteY1-394" fmla="*/ 716750 h 4849290"/>
              <a:gd name="connsiteX2-395" fmla="*/ 2952246 w 7589561"/>
              <a:gd name="connsiteY2-396" fmla="*/ 14622 h 4849290"/>
              <a:gd name="connsiteX3-397" fmla="*/ 6909190 w 7589561"/>
              <a:gd name="connsiteY3-398" fmla="*/ 716750 h 4849290"/>
              <a:gd name="connsiteX4-399" fmla="*/ 7458932 w 7589561"/>
              <a:gd name="connsiteY4-400" fmla="*/ 1462435 h 4849290"/>
              <a:gd name="connsiteX5-401" fmla="*/ 7589561 w 7589561"/>
              <a:gd name="connsiteY5-402" fmla="*/ 4118522 h 4849290"/>
              <a:gd name="connsiteX6-403" fmla="*/ 6909190 w 7589561"/>
              <a:gd name="connsiteY6-404" fmla="*/ 4798893 h 4849290"/>
              <a:gd name="connsiteX7-405" fmla="*/ 5270904 w 7589561"/>
              <a:gd name="connsiteY7-406" fmla="*/ 4798893 h 4849290"/>
              <a:gd name="connsiteX8-407" fmla="*/ 856760 w 7589561"/>
              <a:gd name="connsiteY8-408" fmla="*/ 4798893 h 4849290"/>
              <a:gd name="connsiteX9-409" fmla="*/ 78418 w 7589561"/>
              <a:gd name="connsiteY9-410" fmla="*/ 3693979 h 4849290"/>
              <a:gd name="connsiteX10-411" fmla="*/ 176389 w 7589561"/>
              <a:gd name="connsiteY10-412" fmla="*/ 1397121 h 4849290"/>
              <a:gd name="connsiteX0-413" fmla="*/ 176389 w 7589561"/>
              <a:gd name="connsiteY0-414" fmla="*/ 1397121 h 4849290"/>
              <a:gd name="connsiteX1-415" fmla="*/ 2952246 w 7589561"/>
              <a:gd name="connsiteY1-416" fmla="*/ 14622 h 4849290"/>
              <a:gd name="connsiteX2-417" fmla="*/ 6909190 w 7589561"/>
              <a:gd name="connsiteY2-418" fmla="*/ 716750 h 4849290"/>
              <a:gd name="connsiteX3-419" fmla="*/ 7458932 w 7589561"/>
              <a:gd name="connsiteY3-420" fmla="*/ 1462435 h 4849290"/>
              <a:gd name="connsiteX4-421" fmla="*/ 7589561 w 7589561"/>
              <a:gd name="connsiteY4-422" fmla="*/ 4118522 h 4849290"/>
              <a:gd name="connsiteX5-423" fmla="*/ 6909190 w 7589561"/>
              <a:gd name="connsiteY5-424" fmla="*/ 4798893 h 4849290"/>
              <a:gd name="connsiteX6-425" fmla="*/ 5270904 w 7589561"/>
              <a:gd name="connsiteY6-426" fmla="*/ 4798893 h 4849290"/>
              <a:gd name="connsiteX7-427" fmla="*/ 856760 w 7589561"/>
              <a:gd name="connsiteY7-428" fmla="*/ 4798893 h 4849290"/>
              <a:gd name="connsiteX8-429" fmla="*/ 78418 w 7589561"/>
              <a:gd name="connsiteY8-430" fmla="*/ 3693979 h 4849290"/>
              <a:gd name="connsiteX9-431" fmla="*/ 176389 w 7589561"/>
              <a:gd name="connsiteY9-432" fmla="*/ 1397121 h 4849290"/>
              <a:gd name="connsiteX0-433" fmla="*/ 176389 w 7589561"/>
              <a:gd name="connsiteY0-434" fmla="*/ 1420713 h 4872882"/>
              <a:gd name="connsiteX1-435" fmla="*/ 2952246 w 7589561"/>
              <a:gd name="connsiteY1-436" fmla="*/ 38214 h 4872882"/>
              <a:gd name="connsiteX2-437" fmla="*/ 6909190 w 7589561"/>
              <a:gd name="connsiteY2-438" fmla="*/ 413771 h 4872882"/>
              <a:gd name="connsiteX3-439" fmla="*/ 7458932 w 7589561"/>
              <a:gd name="connsiteY3-440" fmla="*/ 1486027 h 4872882"/>
              <a:gd name="connsiteX4-441" fmla="*/ 7589561 w 7589561"/>
              <a:gd name="connsiteY4-442" fmla="*/ 4142114 h 4872882"/>
              <a:gd name="connsiteX5-443" fmla="*/ 6909190 w 7589561"/>
              <a:gd name="connsiteY5-444" fmla="*/ 4822485 h 4872882"/>
              <a:gd name="connsiteX6-445" fmla="*/ 5270904 w 7589561"/>
              <a:gd name="connsiteY6-446" fmla="*/ 4822485 h 4872882"/>
              <a:gd name="connsiteX7-447" fmla="*/ 856760 w 7589561"/>
              <a:gd name="connsiteY7-448" fmla="*/ 4822485 h 4872882"/>
              <a:gd name="connsiteX8-449" fmla="*/ 78418 w 7589561"/>
              <a:gd name="connsiteY8-450" fmla="*/ 3717571 h 4872882"/>
              <a:gd name="connsiteX9-451" fmla="*/ 176389 w 7589561"/>
              <a:gd name="connsiteY9-452" fmla="*/ 1420713 h 4872882"/>
              <a:gd name="connsiteX0-453" fmla="*/ 176389 w 7589561"/>
              <a:gd name="connsiteY0-454" fmla="*/ 1420713 h 4872882"/>
              <a:gd name="connsiteX1-455" fmla="*/ 2952246 w 7589561"/>
              <a:gd name="connsiteY1-456" fmla="*/ 38214 h 4872882"/>
              <a:gd name="connsiteX2-457" fmla="*/ 6909190 w 7589561"/>
              <a:gd name="connsiteY2-458" fmla="*/ 413771 h 4872882"/>
              <a:gd name="connsiteX3-459" fmla="*/ 7458932 w 7589561"/>
              <a:gd name="connsiteY3-460" fmla="*/ 1486027 h 4872882"/>
              <a:gd name="connsiteX4-461" fmla="*/ 7589561 w 7589561"/>
              <a:gd name="connsiteY4-462" fmla="*/ 4142114 h 4872882"/>
              <a:gd name="connsiteX5-463" fmla="*/ 6909190 w 7589561"/>
              <a:gd name="connsiteY5-464" fmla="*/ 4822485 h 4872882"/>
              <a:gd name="connsiteX6-465" fmla="*/ 5270904 w 7589561"/>
              <a:gd name="connsiteY6-466" fmla="*/ 4822485 h 4872882"/>
              <a:gd name="connsiteX7-467" fmla="*/ 856760 w 7589561"/>
              <a:gd name="connsiteY7-468" fmla="*/ 4822485 h 4872882"/>
              <a:gd name="connsiteX8-469" fmla="*/ 78418 w 7589561"/>
              <a:gd name="connsiteY8-470" fmla="*/ 3717571 h 4872882"/>
              <a:gd name="connsiteX9-471" fmla="*/ 176389 w 7589561"/>
              <a:gd name="connsiteY9-472" fmla="*/ 1420713 h 4872882"/>
              <a:gd name="connsiteX0-473" fmla="*/ 176389 w 7589561"/>
              <a:gd name="connsiteY0-474" fmla="*/ 1438605 h 4890774"/>
              <a:gd name="connsiteX1-475" fmla="*/ 2952246 w 7589561"/>
              <a:gd name="connsiteY1-476" fmla="*/ 56106 h 4890774"/>
              <a:gd name="connsiteX2-477" fmla="*/ 6909190 w 7589561"/>
              <a:gd name="connsiteY2-478" fmla="*/ 431663 h 4890774"/>
              <a:gd name="connsiteX3-479" fmla="*/ 7458932 w 7589561"/>
              <a:gd name="connsiteY3-480" fmla="*/ 1503919 h 4890774"/>
              <a:gd name="connsiteX4-481" fmla="*/ 7589561 w 7589561"/>
              <a:gd name="connsiteY4-482" fmla="*/ 4160006 h 4890774"/>
              <a:gd name="connsiteX5-483" fmla="*/ 6909190 w 7589561"/>
              <a:gd name="connsiteY5-484" fmla="*/ 4840377 h 4890774"/>
              <a:gd name="connsiteX6-485" fmla="*/ 5270904 w 7589561"/>
              <a:gd name="connsiteY6-486" fmla="*/ 4840377 h 4890774"/>
              <a:gd name="connsiteX7-487" fmla="*/ 856760 w 7589561"/>
              <a:gd name="connsiteY7-488" fmla="*/ 4840377 h 4890774"/>
              <a:gd name="connsiteX8-489" fmla="*/ 78418 w 7589561"/>
              <a:gd name="connsiteY8-490" fmla="*/ 3735463 h 4890774"/>
              <a:gd name="connsiteX9-491" fmla="*/ 176389 w 7589561"/>
              <a:gd name="connsiteY9-492" fmla="*/ 1438605 h 4890774"/>
              <a:gd name="connsiteX0-493" fmla="*/ 284597 w 7697769"/>
              <a:gd name="connsiteY0-494" fmla="*/ 1438605 h 4890774"/>
              <a:gd name="connsiteX1-495" fmla="*/ 3060454 w 7697769"/>
              <a:gd name="connsiteY1-496" fmla="*/ 56106 h 4890774"/>
              <a:gd name="connsiteX2-497" fmla="*/ 7017398 w 7697769"/>
              <a:gd name="connsiteY2-498" fmla="*/ 431663 h 4890774"/>
              <a:gd name="connsiteX3-499" fmla="*/ 7567140 w 7697769"/>
              <a:gd name="connsiteY3-500" fmla="*/ 1503919 h 4890774"/>
              <a:gd name="connsiteX4-501" fmla="*/ 7697769 w 7697769"/>
              <a:gd name="connsiteY4-502" fmla="*/ 4160006 h 4890774"/>
              <a:gd name="connsiteX5-503" fmla="*/ 7017398 w 7697769"/>
              <a:gd name="connsiteY5-504" fmla="*/ 4840377 h 4890774"/>
              <a:gd name="connsiteX6-505" fmla="*/ 5379112 w 7697769"/>
              <a:gd name="connsiteY6-506" fmla="*/ 4840377 h 4890774"/>
              <a:gd name="connsiteX7-507" fmla="*/ 964968 w 7697769"/>
              <a:gd name="connsiteY7-508" fmla="*/ 4840377 h 4890774"/>
              <a:gd name="connsiteX8-509" fmla="*/ 186626 w 7697769"/>
              <a:gd name="connsiteY8-510" fmla="*/ 3735463 h 4890774"/>
              <a:gd name="connsiteX9-511" fmla="*/ 284597 w 7697769"/>
              <a:gd name="connsiteY9-512" fmla="*/ 1438605 h 4890774"/>
              <a:gd name="connsiteX0-513" fmla="*/ 284597 w 7697769"/>
              <a:gd name="connsiteY0-514" fmla="*/ 1438605 h 4840377"/>
              <a:gd name="connsiteX1-515" fmla="*/ 3060454 w 7697769"/>
              <a:gd name="connsiteY1-516" fmla="*/ 56106 h 4840377"/>
              <a:gd name="connsiteX2-517" fmla="*/ 7017398 w 7697769"/>
              <a:gd name="connsiteY2-518" fmla="*/ 431663 h 4840377"/>
              <a:gd name="connsiteX3-519" fmla="*/ 7567140 w 7697769"/>
              <a:gd name="connsiteY3-520" fmla="*/ 1503919 h 4840377"/>
              <a:gd name="connsiteX4-521" fmla="*/ 7697769 w 7697769"/>
              <a:gd name="connsiteY4-522" fmla="*/ 4160006 h 4840377"/>
              <a:gd name="connsiteX5-523" fmla="*/ 7017398 w 7697769"/>
              <a:gd name="connsiteY5-524" fmla="*/ 4840377 h 4840377"/>
              <a:gd name="connsiteX6-525" fmla="*/ 5379112 w 7697769"/>
              <a:gd name="connsiteY6-526" fmla="*/ 4840377 h 4840377"/>
              <a:gd name="connsiteX7-527" fmla="*/ 964968 w 7697769"/>
              <a:gd name="connsiteY7-528" fmla="*/ 4840377 h 4840377"/>
              <a:gd name="connsiteX8-529" fmla="*/ 186626 w 7697769"/>
              <a:gd name="connsiteY8-530" fmla="*/ 3735463 h 4840377"/>
              <a:gd name="connsiteX9-531" fmla="*/ 284597 w 7697769"/>
              <a:gd name="connsiteY9-532" fmla="*/ 1438605 h 4840377"/>
              <a:gd name="connsiteX0-533" fmla="*/ 266866 w 7680038"/>
              <a:gd name="connsiteY0-534" fmla="*/ 1438605 h 4987334"/>
              <a:gd name="connsiteX1-535" fmla="*/ 3042723 w 7680038"/>
              <a:gd name="connsiteY1-536" fmla="*/ 56106 h 4987334"/>
              <a:gd name="connsiteX2-537" fmla="*/ 6999667 w 7680038"/>
              <a:gd name="connsiteY2-538" fmla="*/ 431663 h 4987334"/>
              <a:gd name="connsiteX3-539" fmla="*/ 7549409 w 7680038"/>
              <a:gd name="connsiteY3-540" fmla="*/ 1503919 h 4987334"/>
              <a:gd name="connsiteX4-541" fmla="*/ 7680038 w 7680038"/>
              <a:gd name="connsiteY4-542" fmla="*/ 4160006 h 4987334"/>
              <a:gd name="connsiteX5-543" fmla="*/ 6999667 w 7680038"/>
              <a:gd name="connsiteY5-544" fmla="*/ 4840377 h 4987334"/>
              <a:gd name="connsiteX6-545" fmla="*/ 5361381 w 7680038"/>
              <a:gd name="connsiteY6-546" fmla="*/ 4840377 h 4987334"/>
              <a:gd name="connsiteX7-547" fmla="*/ 963566 w 7680038"/>
              <a:gd name="connsiteY7-548" fmla="*/ 4987334 h 4987334"/>
              <a:gd name="connsiteX8-549" fmla="*/ 168895 w 7680038"/>
              <a:gd name="connsiteY8-550" fmla="*/ 3735463 h 4987334"/>
              <a:gd name="connsiteX9-551" fmla="*/ 266866 w 7680038"/>
              <a:gd name="connsiteY9-552" fmla="*/ 1438605 h 4987334"/>
              <a:gd name="connsiteX0-553" fmla="*/ 387874 w 7801046"/>
              <a:gd name="connsiteY0-554" fmla="*/ 1438605 h 5060812"/>
              <a:gd name="connsiteX1-555" fmla="*/ 3163731 w 7801046"/>
              <a:gd name="connsiteY1-556" fmla="*/ 56106 h 5060812"/>
              <a:gd name="connsiteX2-557" fmla="*/ 7120675 w 7801046"/>
              <a:gd name="connsiteY2-558" fmla="*/ 431663 h 5060812"/>
              <a:gd name="connsiteX3-559" fmla="*/ 7670417 w 7801046"/>
              <a:gd name="connsiteY3-560" fmla="*/ 1503919 h 5060812"/>
              <a:gd name="connsiteX4-561" fmla="*/ 7801046 w 7801046"/>
              <a:gd name="connsiteY4-562" fmla="*/ 4160006 h 5060812"/>
              <a:gd name="connsiteX5-563" fmla="*/ 7120675 w 7801046"/>
              <a:gd name="connsiteY5-564" fmla="*/ 4840377 h 5060812"/>
              <a:gd name="connsiteX6-565" fmla="*/ 5482389 w 7801046"/>
              <a:gd name="connsiteY6-566" fmla="*/ 4840377 h 5060812"/>
              <a:gd name="connsiteX7-567" fmla="*/ 1084574 w 7801046"/>
              <a:gd name="connsiteY7-568" fmla="*/ 4987334 h 5060812"/>
              <a:gd name="connsiteX8-569" fmla="*/ 289903 w 7801046"/>
              <a:gd name="connsiteY8-570" fmla="*/ 3735463 h 5060812"/>
              <a:gd name="connsiteX9-571" fmla="*/ 387874 w 7801046"/>
              <a:gd name="connsiteY9-572" fmla="*/ 1438605 h 5060812"/>
              <a:gd name="connsiteX0-573" fmla="*/ 162991 w 7576163"/>
              <a:gd name="connsiteY0-574" fmla="*/ 1438605 h 5060812"/>
              <a:gd name="connsiteX1-575" fmla="*/ 2938848 w 7576163"/>
              <a:gd name="connsiteY1-576" fmla="*/ 56106 h 5060812"/>
              <a:gd name="connsiteX2-577" fmla="*/ 6895792 w 7576163"/>
              <a:gd name="connsiteY2-578" fmla="*/ 431663 h 5060812"/>
              <a:gd name="connsiteX3-579" fmla="*/ 7445534 w 7576163"/>
              <a:gd name="connsiteY3-580" fmla="*/ 1503919 h 5060812"/>
              <a:gd name="connsiteX4-581" fmla="*/ 7576163 w 7576163"/>
              <a:gd name="connsiteY4-582" fmla="*/ 4160006 h 5060812"/>
              <a:gd name="connsiteX5-583" fmla="*/ 6895792 w 7576163"/>
              <a:gd name="connsiteY5-584" fmla="*/ 4840377 h 5060812"/>
              <a:gd name="connsiteX6-585" fmla="*/ 5257506 w 7576163"/>
              <a:gd name="connsiteY6-586" fmla="*/ 4840377 h 5060812"/>
              <a:gd name="connsiteX7-587" fmla="*/ 859691 w 7576163"/>
              <a:gd name="connsiteY7-588" fmla="*/ 4987334 h 5060812"/>
              <a:gd name="connsiteX8-589" fmla="*/ 162991 w 7576163"/>
              <a:gd name="connsiteY8-590" fmla="*/ 1438605 h 5060812"/>
              <a:gd name="connsiteX0-591" fmla="*/ 149606 w 7562778"/>
              <a:gd name="connsiteY0-592" fmla="*/ 1438605 h 5326820"/>
              <a:gd name="connsiteX1-593" fmla="*/ 2925463 w 7562778"/>
              <a:gd name="connsiteY1-594" fmla="*/ 56106 h 5326820"/>
              <a:gd name="connsiteX2-595" fmla="*/ 6882407 w 7562778"/>
              <a:gd name="connsiteY2-596" fmla="*/ 431663 h 5326820"/>
              <a:gd name="connsiteX3-597" fmla="*/ 7432149 w 7562778"/>
              <a:gd name="connsiteY3-598" fmla="*/ 1503919 h 5326820"/>
              <a:gd name="connsiteX4-599" fmla="*/ 7562778 w 7562778"/>
              <a:gd name="connsiteY4-600" fmla="*/ 4160006 h 5326820"/>
              <a:gd name="connsiteX5-601" fmla="*/ 6882407 w 7562778"/>
              <a:gd name="connsiteY5-602" fmla="*/ 4840377 h 5326820"/>
              <a:gd name="connsiteX6-603" fmla="*/ 4819578 w 7562778"/>
              <a:gd name="connsiteY6-604" fmla="*/ 5150620 h 5326820"/>
              <a:gd name="connsiteX7-605" fmla="*/ 846306 w 7562778"/>
              <a:gd name="connsiteY7-606" fmla="*/ 4987334 h 5326820"/>
              <a:gd name="connsiteX8-607" fmla="*/ 149606 w 7562778"/>
              <a:gd name="connsiteY8-608" fmla="*/ 1438605 h 5326820"/>
              <a:gd name="connsiteX0-609" fmla="*/ 149606 w 7562778"/>
              <a:gd name="connsiteY0-610" fmla="*/ 1438605 h 5344974"/>
              <a:gd name="connsiteX1-611" fmla="*/ 2925463 w 7562778"/>
              <a:gd name="connsiteY1-612" fmla="*/ 56106 h 5344974"/>
              <a:gd name="connsiteX2-613" fmla="*/ 6882407 w 7562778"/>
              <a:gd name="connsiteY2-614" fmla="*/ 431663 h 5344974"/>
              <a:gd name="connsiteX3-615" fmla="*/ 7432149 w 7562778"/>
              <a:gd name="connsiteY3-616" fmla="*/ 1503919 h 5344974"/>
              <a:gd name="connsiteX4-617" fmla="*/ 7562778 w 7562778"/>
              <a:gd name="connsiteY4-618" fmla="*/ 4160006 h 5344974"/>
              <a:gd name="connsiteX5-619" fmla="*/ 6882407 w 7562778"/>
              <a:gd name="connsiteY5-620" fmla="*/ 4840377 h 5344974"/>
              <a:gd name="connsiteX6-621" fmla="*/ 4819578 w 7562778"/>
              <a:gd name="connsiteY6-622" fmla="*/ 5150620 h 5344974"/>
              <a:gd name="connsiteX7-623" fmla="*/ 846306 w 7562778"/>
              <a:gd name="connsiteY7-624" fmla="*/ 4987334 h 5344974"/>
              <a:gd name="connsiteX8-625" fmla="*/ 149606 w 7562778"/>
              <a:gd name="connsiteY8-626" fmla="*/ 1438605 h 5344974"/>
              <a:gd name="connsiteX0-627" fmla="*/ 149606 w 7562778"/>
              <a:gd name="connsiteY0-628" fmla="*/ 1438605 h 5355499"/>
              <a:gd name="connsiteX1-629" fmla="*/ 2925463 w 7562778"/>
              <a:gd name="connsiteY1-630" fmla="*/ 56106 h 5355499"/>
              <a:gd name="connsiteX2-631" fmla="*/ 6882407 w 7562778"/>
              <a:gd name="connsiteY2-632" fmla="*/ 431663 h 5355499"/>
              <a:gd name="connsiteX3-633" fmla="*/ 7432149 w 7562778"/>
              <a:gd name="connsiteY3-634" fmla="*/ 1503919 h 5355499"/>
              <a:gd name="connsiteX4-635" fmla="*/ 7562778 w 7562778"/>
              <a:gd name="connsiteY4-636" fmla="*/ 4160006 h 5355499"/>
              <a:gd name="connsiteX5-637" fmla="*/ 4819578 w 7562778"/>
              <a:gd name="connsiteY5-638" fmla="*/ 5150620 h 5355499"/>
              <a:gd name="connsiteX6-639" fmla="*/ 846306 w 7562778"/>
              <a:gd name="connsiteY6-640" fmla="*/ 4987334 h 5355499"/>
              <a:gd name="connsiteX7-641" fmla="*/ 149606 w 7562778"/>
              <a:gd name="connsiteY7-642" fmla="*/ 1438605 h 5355499"/>
              <a:gd name="connsiteX0-643" fmla="*/ 149606 w 7748265"/>
              <a:gd name="connsiteY0-644" fmla="*/ 1438605 h 5355499"/>
              <a:gd name="connsiteX1-645" fmla="*/ 2925463 w 7748265"/>
              <a:gd name="connsiteY1-646" fmla="*/ 56106 h 5355499"/>
              <a:gd name="connsiteX2-647" fmla="*/ 6882407 w 7748265"/>
              <a:gd name="connsiteY2-648" fmla="*/ 431663 h 5355499"/>
              <a:gd name="connsiteX3-649" fmla="*/ 7432149 w 7748265"/>
              <a:gd name="connsiteY3-650" fmla="*/ 1503919 h 5355499"/>
              <a:gd name="connsiteX4-651" fmla="*/ 7562778 w 7748265"/>
              <a:gd name="connsiteY4-652" fmla="*/ 4160006 h 5355499"/>
              <a:gd name="connsiteX5-653" fmla="*/ 4819578 w 7748265"/>
              <a:gd name="connsiteY5-654" fmla="*/ 5150620 h 5355499"/>
              <a:gd name="connsiteX6-655" fmla="*/ 846306 w 7748265"/>
              <a:gd name="connsiteY6-656" fmla="*/ 4987334 h 5355499"/>
              <a:gd name="connsiteX7-657" fmla="*/ 149606 w 7748265"/>
              <a:gd name="connsiteY7-658" fmla="*/ 1438605 h 5355499"/>
              <a:gd name="connsiteX0-659" fmla="*/ 149606 w 7713568"/>
              <a:gd name="connsiteY0-660" fmla="*/ 1520514 h 5437408"/>
              <a:gd name="connsiteX1-661" fmla="*/ 2925463 w 7713568"/>
              <a:gd name="connsiteY1-662" fmla="*/ 138015 h 5437408"/>
              <a:gd name="connsiteX2-663" fmla="*/ 6882407 w 7713568"/>
              <a:gd name="connsiteY2-664" fmla="*/ 513572 h 5437408"/>
              <a:gd name="connsiteX3-665" fmla="*/ 7562778 w 7713568"/>
              <a:gd name="connsiteY3-666" fmla="*/ 4241915 h 5437408"/>
              <a:gd name="connsiteX4-667" fmla="*/ 4819578 w 7713568"/>
              <a:gd name="connsiteY4-668" fmla="*/ 5232529 h 5437408"/>
              <a:gd name="connsiteX5-669" fmla="*/ 846306 w 7713568"/>
              <a:gd name="connsiteY5-670" fmla="*/ 5069243 h 5437408"/>
              <a:gd name="connsiteX6-671" fmla="*/ 149606 w 7713568"/>
              <a:gd name="connsiteY6-672" fmla="*/ 1520514 h 54374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7713568" h="5437408">
                <a:moveTo>
                  <a:pt x="149606" y="1520514"/>
                </a:moveTo>
                <a:cubicBezTo>
                  <a:pt x="496132" y="698643"/>
                  <a:pt x="1803330" y="305839"/>
                  <a:pt x="2925463" y="138015"/>
                </a:cubicBezTo>
                <a:cubicBezTo>
                  <a:pt x="4047596" y="-29809"/>
                  <a:pt x="6109521" y="-170411"/>
                  <a:pt x="6882407" y="513572"/>
                </a:cubicBezTo>
                <a:cubicBezTo>
                  <a:pt x="7655293" y="1197555"/>
                  <a:pt x="7906583" y="3455422"/>
                  <a:pt x="7562778" y="4241915"/>
                </a:cubicBezTo>
                <a:cubicBezTo>
                  <a:pt x="7127350" y="4849698"/>
                  <a:pt x="5938990" y="5094641"/>
                  <a:pt x="4819578" y="5232529"/>
                </a:cubicBezTo>
                <a:cubicBezTo>
                  <a:pt x="3700166" y="5370417"/>
                  <a:pt x="1624635" y="5687912"/>
                  <a:pt x="846306" y="5069243"/>
                </a:cubicBezTo>
                <a:cubicBezTo>
                  <a:pt x="67977" y="4450574"/>
                  <a:pt x="-196920" y="2342385"/>
                  <a:pt x="149606" y="15205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47" name="组 46"/>
          <p:cNvGrpSpPr/>
          <p:nvPr/>
        </p:nvGrpSpPr>
        <p:grpSpPr>
          <a:xfrm>
            <a:off x="2357023" y="766397"/>
            <a:ext cx="7796421" cy="5421043"/>
            <a:chOff x="2357084" y="665436"/>
            <a:chExt cx="7821938" cy="5536883"/>
          </a:xfrm>
        </p:grpSpPr>
        <p:sp>
          <p:nvSpPr>
            <p:cNvPr id="46" name="圆角矩形 2"/>
            <p:cNvSpPr/>
            <p:nvPr/>
          </p:nvSpPr>
          <p:spPr>
            <a:xfrm rot="262289">
              <a:off x="2456404" y="740167"/>
              <a:ext cx="7722618" cy="5462152"/>
            </a:xfrm>
            <a:custGeom>
              <a:avLst/>
              <a:gdLst>
                <a:gd name="connsiteX0" fmla="*/ 0 w 7413172"/>
                <a:gd name="connsiteY0" fmla="*/ 680371 h 4082143"/>
                <a:gd name="connsiteX1" fmla="*/ 680371 w 7413172"/>
                <a:gd name="connsiteY1" fmla="*/ 0 h 4082143"/>
                <a:gd name="connsiteX2" fmla="*/ 6732801 w 7413172"/>
                <a:gd name="connsiteY2" fmla="*/ 0 h 4082143"/>
                <a:gd name="connsiteX3" fmla="*/ 7413172 w 7413172"/>
                <a:gd name="connsiteY3" fmla="*/ 680371 h 4082143"/>
                <a:gd name="connsiteX4" fmla="*/ 7413172 w 7413172"/>
                <a:gd name="connsiteY4" fmla="*/ 3401772 h 4082143"/>
                <a:gd name="connsiteX5" fmla="*/ 6732801 w 7413172"/>
                <a:gd name="connsiteY5" fmla="*/ 4082143 h 4082143"/>
                <a:gd name="connsiteX6" fmla="*/ 680371 w 7413172"/>
                <a:gd name="connsiteY6" fmla="*/ 4082143 h 4082143"/>
                <a:gd name="connsiteX7" fmla="*/ 0 w 7413172"/>
                <a:gd name="connsiteY7" fmla="*/ 3401772 h 4082143"/>
                <a:gd name="connsiteX8" fmla="*/ 0 w 7413172"/>
                <a:gd name="connsiteY8" fmla="*/ 680371 h 4082143"/>
                <a:gd name="connsiteX0-1" fmla="*/ 0 w 7413172"/>
                <a:gd name="connsiteY0-2" fmla="*/ 680371 h 4082143"/>
                <a:gd name="connsiteX1-3" fmla="*/ 680371 w 7413172"/>
                <a:gd name="connsiteY1-4" fmla="*/ 0 h 4082143"/>
                <a:gd name="connsiteX2-5" fmla="*/ 2171700 w 7413172"/>
                <a:gd name="connsiteY2-6" fmla="*/ 16329 h 4082143"/>
                <a:gd name="connsiteX3-7" fmla="*/ 6732801 w 7413172"/>
                <a:gd name="connsiteY3-8" fmla="*/ 0 h 4082143"/>
                <a:gd name="connsiteX4-9" fmla="*/ 7413172 w 7413172"/>
                <a:gd name="connsiteY4-10" fmla="*/ 680371 h 4082143"/>
                <a:gd name="connsiteX5-11" fmla="*/ 7413172 w 7413172"/>
                <a:gd name="connsiteY5-12" fmla="*/ 3401772 h 4082143"/>
                <a:gd name="connsiteX6-13" fmla="*/ 6732801 w 7413172"/>
                <a:gd name="connsiteY6-14" fmla="*/ 4082143 h 4082143"/>
                <a:gd name="connsiteX7-15" fmla="*/ 680371 w 7413172"/>
                <a:gd name="connsiteY7-16" fmla="*/ 4082143 h 4082143"/>
                <a:gd name="connsiteX8-17" fmla="*/ 0 w 7413172"/>
                <a:gd name="connsiteY8-18" fmla="*/ 3401772 h 4082143"/>
                <a:gd name="connsiteX9" fmla="*/ 0 w 7413172"/>
                <a:gd name="connsiteY9" fmla="*/ 680371 h 4082143"/>
                <a:gd name="connsiteX0-19" fmla="*/ 0 w 7413172"/>
                <a:gd name="connsiteY0-20" fmla="*/ 680371 h 4082143"/>
                <a:gd name="connsiteX1-21" fmla="*/ 680371 w 7413172"/>
                <a:gd name="connsiteY1-22" fmla="*/ 0 h 4082143"/>
                <a:gd name="connsiteX2-23" fmla="*/ 2171700 w 7413172"/>
                <a:gd name="connsiteY2-24" fmla="*/ 16329 h 4082143"/>
                <a:gd name="connsiteX3-25" fmla="*/ 6732801 w 7413172"/>
                <a:gd name="connsiteY3-26" fmla="*/ 0 h 4082143"/>
                <a:gd name="connsiteX4-27" fmla="*/ 7413172 w 7413172"/>
                <a:gd name="connsiteY4-28" fmla="*/ 680371 h 4082143"/>
                <a:gd name="connsiteX5-29" fmla="*/ 7413172 w 7413172"/>
                <a:gd name="connsiteY5-30" fmla="*/ 3401772 h 4082143"/>
                <a:gd name="connsiteX6-31" fmla="*/ 6732801 w 7413172"/>
                <a:gd name="connsiteY6-32" fmla="*/ 4082143 h 4082143"/>
                <a:gd name="connsiteX7-33" fmla="*/ 5094515 w 7413172"/>
                <a:gd name="connsiteY7-34" fmla="*/ 4082143 h 4082143"/>
                <a:gd name="connsiteX8-35" fmla="*/ 680371 w 7413172"/>
                <a:gd name="connsiteY8-36" fmla="*/ 4082143 h 4082143"/>
                <a:gd name="connsiteX9-37" fmla="*/ 0 w 7413172"/>
                <a:gd name="connsiteY9-38" fmla="*/ 3401772 h 4082143"/>
                <a:gd name="connsiteX10" fmla="*/ 0 w 7413172"/>
                <a:gd name="connsiteY10" fmla="*/ 680371 h 4082143"/>
                <a:gd name="connsiteX0-39" fmla="*/ 0 w 7413172"/>
                <a:gd name="connsiteY0-40" fmla="*/ 680371 h 4132540"/>
                <a:gd name="connsiteX1-41" fmla="*/ 680371 w 7413172"/>
                <a:gd name="connsiteY1-42" fmla="*/ 0 h 4132540"/>
                <a:gd name="connsiteX2-43" fmla="*/ 2171700 w 7413172"/>
                <a:gd name="connsiteY2-44" fmla="*/ 16329 h 4132540"/>
                <a:gd name="connsiteX3-45" fmla="*/ 6732801 w 7413172"/>
                <a:gd name="connsiteY3-46" fmla="*/ 0 h 4132540"/>
                <a:gd name="connsiteX4-47" fmla="*/ 7413172 w 7413172"/>
                <a:gd name="connsiteY4-48" fmla="*/ 680371 h 4132540"/>
                <a:gd name="connsiteX5-49" fmla="*/ 7413172 w 7413172"/>
                <a:gd name="connsiteY5-50" fmla="*/ 3401772 h 4132540"/>
                <a:gd name="connsiteX6-51" fmla="*/ 6732801 w 7413172"/>
                <a:gd name="connsiteY6-52" fmla="*/ 4082143 h 4132540"/>
                <a:gd name="connsiteX7-53" fmla="*/ 5094515 w 7413172"/>
                <a:gd name="connsiteY7-54" fmla="*/ 4082143 h 4132540"/>
                <a:gd name="connsiteX8-55" fmla="*/ 680371 w 7413172"/>
                <a:gd name="connsiteY8-56" fmla="*/ 4082143 h 4132540"/>
                <a:gd name="connsiteX9-57" fmla="*/ 0 w 7413172"/>
                <a:gd name="connsiteY9-58" fmla="*/ 3401772 h 4132540"/>
                <a:gd name="connsiteX10-59" fmla="*/ 0 w 7413172"/>
                <a:gd name="connsiteY10-60" fmla="*/ 680371 h 4132540"/>
                <a:gd name="connsiteX0-61" fmla="*/ 0 w 7413172"/>
                <a:gd name="connsiteY0-62" fmla="*/ 724627 h 4176796"/>
                <a:gd name="connsiteX1-63" fmla="*/ 680371 w 7413172"/>
                <a:gd name="connsiteY1-64" fmla="*/ 44256 h 4176796"/>
                <a:gd name="connsiteX2-65" fmla="*/ 2171700 w 7413172"/>
                <a:gd name="connsiteY2-66" fmla="*/ 60585 h 4176796"/>
                <a:gd name="connsiteX3-67" fmla="*/ 6732801 w 7413172"/>
                <a:gd name="connsiteY3-68" fmla="*/ 44256 h 4176796"/>
                <a:gd name="connsiteX4-69" fmla="*/ 7413172 w 7413172"/>
                <a:gd name="connsiteY4-70" fmla="*/ 724627 h 4176796"/>
                <a:gd name="connsiteX5-71" fmla="*/ 7413172 w 7413172"/>
                <a:gd name="connsiteY5-72" fmla="*/ 3446028 h 4176796"/>
                <a:gd name="connsiteX6-73" fmla="*/ 6732801 w 7413172"/>
                <a:gd name="connsiteY6-74" fmla="*/ 4126399 h 4176796"/>
                <a:gd name="connsiteX7-75" fmla="*/ 5094515 w 7413172"/>
                <a:gd name="connsiteY7-76" fmla="*/ 4126399 h 4176796"/>
                <a:gd name="connsiteX8-77" fmla="*/ 680371 w 7413172"/>
                <a:gd name="connsiteY8-78" fmla="*/ 4126399 h 4176796"/>
                <a:gd name="connsiteX9-79" fmla="*/ 0 w 7413172"/>
                <a:gd name="connsiteY9-80" fmla="*/ 3446028 h 4176796"/>
                <a:gd name="connsiteX10-81" fmla="*/ 0 w 7413172"/>
                <a:gd name="connsiteY10-82" fmla="*/ 724627 h 4176796"/>
                <a:gd name="connsiteX0-83" fmla="*/ 0 w 7413172"/>
                <a:gd name="connsiteY0-84" fmla="*/ 749577 h 4201746"/>
                <a:gd name="connsiteX1-85" fmla="*/ 680371 w 7413172"/>
                <a:gd name="connsiteY1-86" fmla="*/ 69206 h 4201746"/>
                <a:gd name="connsiteX2-87" fmla="*/ 2171700 w 7413172"/>
                <a:gd name="connsiteY2-88" fmla="*/ 85535 h 4201746"/>
                <a:gd name="connsiteX3-89" fmla="*/ 6732801 w 7413172"/>
                <a:gd name="connsiteY3-90" fmla="*/ 69206 h 4201746"/>
                <a:gd name="connsiteX4-91" fmla="*/ 7413172 w 7413172"/>
                <a:gd name="connsiteY4-92" fmla="*/ 749577 h 4201746"/>
                <a:gd name="connsiteX5-93" fmla="*/ 7413172 w 7413172"/>
                <a:gd name="connsiteY5-94" fmla="*/ 3470978 h 4201746"/>
                <a:gd name="connsiteX6-95" fmla="*/ 6732801 w 7413172"/>
                <a:gd name="connsiteY6-96" fmla="*/ 4151349 h 4201746"/>
                <a:gd name="connsiteX7-97" fmla="*/ 5094515 w 7413172"/>
                <a:gd name="connsiteY7-98" fmla="*/ 4151349 h 4201746"/>
                <a:gd name="connsiteX8-99" fmla="*/ 680371 w 7413172"/>
                <a:gd name="connsiteY8-100" fmla="*/ 4151349 h 4201746"/>
                <a:gd name="connsiteX9-101" fmla="*/ 0 w 7413172"/>
                <a:gd name="connsiteY9-102" fmla="*/ 3470978 h 4201746"/>
                <a:gd name="connsiteX10-103" fmla="*/ 0 w 7413172"/>
                <a:gd name="connsiteY10-104" fmla="*/ 749577 h 4201746"/>
                <a:gd name="connsiteX0-105" fmla="*/ 0 w 7413172"/>
                <a:gd name="connsiteY0-106" fmla="*/ 749577 h 4201746"/>
                <a:gd name="connsiteX1-107" fmla="*/ 680371 w 7413172"/>
                <a:gd name="connsiteY1-108" fmla="*/ 69206 h 4201746"/>
                <a:gd name="connsiteX2-109" fmla="*/ 2171700 w 7413172"/>
                <a:gd name="connsiteY2-110" fmla="*/ 85535 h 4201746"/>
                <a:gd name="connsiteX3-111" fmla="*/ 6732801 w 7413172"/>
                <a:gd name="connsiteY3-112" fmla="*/ 69206 h 4201746"/>
                <a:gd name="connsiteX4-113" fmla="*/ 7282543 w 7413172"/>
                <a:gd name="connsiteY4-114" fmla="*/ 814891 h 4201746"/>
                <a:gd name="connsiteX5-115" fmla="*/ 7413172 w 7413172"/>
                <a:gd name="connsiteY5-116" fmla="*/ 3470978 h 4201746"/>
                <a:gd name="connsiteX6-117" fmla="*/ 6732801 w 7413172"/>
                <a:gd name="connsiteY6-118" fmla="*/ 4151349 h 4201746"/>
                <a:gd name="connsiteX7-119" fmla="*/ 5094515 w 7413172"/>
                <a:gd name="connsiteY7-120" fmla="*/ 4151349 h 4201746"/>
                <a:gd name="connsiteX8-121" fmla="*/ 680371 w 7413172"/>
                <a:gd name="connsiteY8-122" fmla="*/ 4151349 h 4201746"/>
                <a:gd name="connsiteX9-123" fmla="*/ 0 w 7413172"/>
                <a:gd name="connsiteY9-124" fmla="*/ 3470978 h 4201746"/>
                <a:gd name="connsiteX10-125" fmla="*/ 0 w 7413172"/>
                <a:gd name="connsiteY10-126" fmla="*/ 749577 h 4201746"/>
                <a:gd name="connsiteX0-127" fmla="*/ 0 w 7413172"/>
                <a:gd name="connsiteY0-128" fmla="*/ 749577 h 4201746"/>
                <a:gd name="connsiteX1-129" fmla="*/ 680371 w 7413172"/>
                <a:gd name="connsiteY1-130" fmla="*/ 69206 h 4201746"/>
                <a:gd name="connsiteX2-131" fmla="*/ 2171700 w 7413172"/>
                <a:gd name="connsiteY2-132" fmla="*/ 85535 h 4201746"/>
                <a:gd name="connsiteX3-133" fmla="*/ 6732801 w 7413172"/>
                <a:gd name="connsiteY3-134" fmla="*/ 69206 h 4201746"/>
                <a:gd name="connsiteX4-135" fmla="*/ 7282543 w 7413172"/>
                <a:gd name="connsiteY4-136" fmla="*/ 814891 h 4201746"/>
                <a:gd name="connsiteX5-137" fmla="*/ 7413172 w 7413172"/>
                <a:gd name="connsiteY5-138" fmla="*/ 3470978 h 4201746"/>
                <a:gd name="connsiteX6-139" fmla="*/ 6732801 w 7413172"/>
                <a:gd name="connsiteY6-140" fmla="*/ 4151349 h 4201746"/>
                <a:gd name="connsiteX7-141" fmla="*/ 5094515 w 7413172"/>
                <a:gd name="connsiteY7-142" fmla="*/ 4151349 h 4201746"/>
                <a:gd name="connsiteX8-143" fmla="*/ 680371 w 7413172"/>
                <a:gd name="connsiteY8-144" fmla="*/ 4151349 h 4201746"/>
                <a:gd name="connsiteX9-145" fmla="*/ 0 w 7413172"/>
                <a:gd name="connsiteY9-146" fmla="*/ 3470978 h 4201746"/>
                <a:gd name="connsiteX10-147" fmla="*/ 0 w 7413172"/>
                <a:gd name="connsiteY10-148" fmla="*/ 749577 h 4201746"/>
                <a:gd name="connsiteX0-149" fmla="*/ 0 w 7413172"/>
                <a:gd name="connsiteY0-150" fmla="*/ 749577 h 4201746"/>
                <a:gd name="connsiteX1-151" fmla="*/ 680371 w 7413172"/>
                <a:gd name="connsiteY1-152" fmla="*/ 69206 h 4201746"/>
                <a:gd name="connsiteX2-153" fmla="*/ 2171700 w 7413172"/>
                <a:gd name="connsiteY2-154" fmla="*/ 85535 h 4201746"/>
                <a:gd name="connsiteX3-155" fmla="*/ 6732801 w 7413172"/>
                <a:gd name="connsiteY3-156" fmla="*/ 69206 h 4201746"/>
                <a:gd name="connsiteX4-157" fmla="*/ 7282543 w 7413172"/>
                <a:gd name="connsiteY4-158" fmla="*/ 814891 h 4201746"/>
                <a:gd name="connsiteX5-159" fmla="*/ 7413172 w 7413172"/>
                <a:gd name="connsiteY5-160" fmla="*/ 3470978 h 4201746"/>
                <a:gd name="connsiteX6-161" fmla="*/ 6732801 w 7413172"/>
                <a:gd name="connsiteY6-162" fmla="*/ 4151349 h 4201746"/>
                <a:gd name="connsiteX7-163" fmla="*/ 5094515 w 7413172"/>
                <a:gd name="connsiteY7-164" fmla="*/ 4151349 h 4201746"/>
                <a:gd name="connsiteX8-165" fmla="*/ 680371 w 7413172"/>
                <a:gd name="connsiteY8-166" fmla="*/ 4151349 h 4201746"/>
                <a:gd name="connsiteX9-167" fmla="*/ 0 w 7413172"/>
                <a:gd name="connsiteY9-168" fmla="*/ 3470978 h 4201746"/>
                <a:gd name="connsiteX10-169" fmla="*/ 0 w 7413172"/>
                <a:gd name="connsiteY10-170" fmla="*/ 749577 h 4201746"/>
                <a:gd name="connsiteX0-171" fmla="*/ 0 w 7413172"/>
                <a:gd name="connsiteY0-172" fmla="*/ 749577 h 4201746"/>
                <a:gd name="connsiteX1-173" fmla="*/ 680371 w 7413172"/>
                <a:gd name="connsiteY1-174" fmla="*/ 69206 h 4201746"/>
                <a:gd name="connsiteX2-175" fmla="*/ 2171700 w 7413172"/>
                <a:gd name="connsiteY2-176" fmla="*/ 85535 h 4201746"/>
                <a:gd name="connsiteX3-177" fmla="*/ 6732801 w 7413172"/>
                <a:gd name="connsiteY3-178" fmla="*/ 69206 h 4201746"/>
                <a:gd name="connsiteX4-179" fmla="*/ 7282543 w 7413172"/>
                <a:gd name="connsiteY4-180" fmla="*/ 814891 h 4201746"/>
                <a:gd name="connsiteX5-181" fmla="*/ 7413172 w 7413172"/>
                <a:gd name="connsiteY5-182" fmla="*/ 3470978 h 4201746"/>
                <a:gd name="connsiteX6-183" fmla="*/ 6732801 w 7413172"/>
                <a:gd name="connsiteY6-184" fmla="*/ 4151349 h 4201746"/>
                <a:gd name="connsiteX7-185" fmla="*/ 5094515 w 7413172"/>
                <a:gd name="connsiteY7-186" fmla="*/ 4151349 h 4201746"/>
                <a:gd name="connsiteX8-187" fmla="*/ 680371 w 7413172"/>
                <a:gd name="connsiteY8-188" fmla="*/ 4151349 h 4201746"/>
                <a:gd name="connsiteX9-189" fmla="*/ 0 w 7413172"/>
                <a:gd name="connsiteY9-190" fmla="*/ 3470978 h 4201746"/>
                <a:gd name="connsiteX10-191" fmla="*/ 0 w 7413172"/>
                <a:gd name="connsiteY10-192" fmla="*/ 749577 h 4201746"/>
                <a:gd name="connsiteX0-193" fmla="*/ 0 w 7413172"/>
                <a:gd name="connsiteY0-194" fmla="*/ 749577 h 4201746"/>
                <a:gd name="connsiteX1-195" fmla="*/ 680371 w 7413172"/>
                <a:gd name="connsiteY1-196" fmla="*/ 69206 h 4201746"/>
                <a:gd name="connsiteX2-197" fmla="*/ 2171700 w 7413172"/>
                <a:gd name="connsiteY2-198" fmla="*/ 85535 h 4201746"/>
                <a:gd name="connsiteX3-199" fmla="*/ 6732801 w 7413172"/>
                <a:gd name="connsiteY3-200" fmla="*/ 69206 h 4201746"/>
                <a:gd name="connsiteX4-201" fmla="*/ 7282543 w 7413172"/>
                <a:gd name="connsiteY4-202" fmla="*/ 814891 h 4201746"/>
                <a:gd name="connsiteX5-203" fmla="*/ 7413172 w 7413172"/>
                <a:gd name="connsiteY5-204" fmla="*/ 3470978 h 4201746"/>
                <a:gd name="connsiteX6-205" fmla="*/ 6732801 w 7413172"/>
                <a:gd name="connsiteY6-206" fmla="*/ 4151349 h 4201746"/>
                <a:gd name="connsiteX7-207" fmla="*/ 5094515 w 7413172"/>
                <a:gd name="connsiteY7-208" fmla="*/ 4151349 h 4201746"/>
                <a:gd name="connsiteX8-209" fmla="*/ 680371 w 7413172"/>
                <a:gd name="connsiteY8-210" fmla="*/ 4151349 h 4201746"/>
                <a:gd name="connsiteX9-211" fmla="*/ 0 w 7413172"/>
                <a:gd name="connsiteY9-212" fmla="*/ 3470978 h 4201746"/>
                <a:gd name="connsiteX10-213" fmla="*/ 0 w 7413172"/>
                <a:gd name="connsiteY10-214" fmla="*/ 749577 h 4201746"/>
                <a:gd name="connsiteX0-215" fmla="*/ 228600 w 7641772"/>
                <a:gd name="connsiteY0-216" fmla="*/ 749577 h 4201746"/>
                <a:gd name="connsiteX1-217" fmla="*/ 908971 w 7641772"/>
                <a:gd name="connsiteY1-218" fmla="*/ 69206 h 4201746"/>
                <a:gd name="connsiteX2-219" fmla="*/ 2400300 w 7641772"/>
                <a:gd name="connsiteY2-220" fmla="*/ 85535 h 4201746"/>
                <a:gd name="connsiteX3-221" fmla="*/ 6961401 w 7641772"/>
                <a:gd name="connsiteY3-222" fmla="*/ 69206 h 4201746"/>
                <a:gd name="connsiteX4-223" fmla="*/ 7511143 w 7641772"/>
                <a:gd name="connsiteY4-224" fmla="*/ 814891 h 4201746"/>
                <a:gd name="connsiteX5-225" fmla="*/ 7641772 w 7641772"/>
                <a:gd name="connsiteY5-226" fmla="*/ 3470978 h 4201746"/>
                <a:gd name="connsiteX6-227" fmla="*/ 6961401 w 7641772"/>
                <a:gd name="connsiteY6-228" fmla="*/ 4151349 h 4201746"/>
                <a:gd name="connsiteX7-229" fmla="*/ 5323115 w 7641772"/>
                <a:gd name="connsiteY7-230" fmla="*/ 4151349 h 4201746"/>
                <a:gd name="connsiteX8-231" fmla="*/ 908971 w 7641772"/>
                <a:gd name="connsiteY8-232" fmla="*/ 4151349 h 4201746"/>
                <a:gd name="connsiteX9-233" fmla="*/ 0 w 7641772"/>
                <a:gd name="connsiteY9-234" fmla="*/ 2883149 h 4201746"/>
                <a:gd name="connsiteX10-235" fmla="*/ 228600 w 7641772"/>
                <a:gd name="connsiteY10-236" fmla="*/ 749577 h 4201746"/>
                <a:gd name="connsiteX0-237" fmla="*/ 235119 w 7648291"/>
                <a:gd name="connsiteY0-238" fmla="*/ 749577 h 4201746"/>
                <a:gd name="connsiteX1-239" fmla="*/ 915490 w 7648291"/>
                <a:gd name="connsiteY1-240" fmla="*/ 69206 h 4201746"/>
                <a:gd name="connsiteX2-241" fmla="*/ 2406819 w 7648291"/>
                <a:gd name="connsiteY2-242" fmla="*/ 85535 h 4201746"/>
                <a:gd name="connsiteX3-243" fmla="*/ 6967920 w 7648291"/>
                <a:gd name="connsiteY3-244" fmla="*/ 69206 h 4201746"/>
                <a:gd name="connsiteX4-245" fmla="*/ 7517662 w 7648291"/>
                <a:gd name="connsiteY4-246" fmla="*/ 814891 h 4201746"/>
                <a:gd name="connsiteX5-247" fmla="*/ 7648291 w 7648291"/>
                <a:gd name="connsiteY5-248" fmla="*/ 3470978 h 4201746"/>
                <a:gd name="connsiteX6-249" fmla="*/ 6967920 w 7648291"/>
                <a:gd name="connsiteY6-250" fmla="*/ 4151349 h 4201746"/>
                <a:gd name="connsiteX7-251" fmla="*/ 5329634 w 7648291"/>
                <a:gd name="connsiteY7-252" fmla="*/ 4151349 h 4201746"/>
                <a:gd name="connsiteX8-253" fmla="*/ 915490 w 7648291"/>
                <a:gd name="connsiteY8-254" fmla="*/ 4151349 h 4201746"/>
                <a:gd name="connsiteX9-255" fmla="*/ 6519 w 7648291"/>
                <a:gd name="connsiteY9-256" fmla="*/ 2883149 h 4201746"/>
                <a:gd name="connsiteX10-257" fmla="*/ 235119 w 7648291"/>
                <a:gd name="connsiteY10-258" fmla="*/ 749577 h 4201746"/>
                <a:gd name="connsiteX0-259" fmla="*/ 242272 w 7655444"/>
                <a:gd name="connsiteY0-260" fmla="*/ 749577 h 4201746"/>
                <a:gd name="connsiteX1-261" fmla="*/ 922643 w 7655444"/>
                <a:gd name="connsiteY1-262" fmla="*/ 69206 h 4201746"/>
                <a:gd name="connsiteX2-263" fmla="*/ 2413972 w 7655444"/>
                <a:gd name="connsiteY2-264" fmla="*/ 85535 h 4201746"/>
                <a:gd name="connsiteX3-265" fmla="*/ 6975073 w 7655444"/>
                <a:gd name="connsiteY3-266" fmla="*/ 69206 h 4201746"/>
                <a:gd name="connsiteX4-267" fmla="*/ 7524815 w 7655444"/>
                <a:gd name="connsiteY4-268" fmla="*/ 814891 h 4201746"/>
                <a:gd name="connsiteX5-269" fmla="*/ 7655444 w 7655444"/>
                <a:gd name="connsiteY5-270" fmla="*/ 3470978 h 4201746"/>
                <a:gd name="connsiteX6-271" fmla="*/ 6975073 w 7655444"/>
                <a:gd name="connsiteY6-272" fmla="*/ 4151349 h 4201746"/>
                <a:gd name="connsiteX7-273" fmla="*/ 5336787 w 7655444"/>
                <a:gd name="connsiteY7-274" fmla="*/ 4151349 h 4201746"/>
                <a:gd name="connsiteX8-275" fmla="*/ 922643 w 7655444"/>
                <a:gd name="connsiteY8-276" fmla="*/ 4151349 h 4201746"/>
                <a:gd name="connsiteX9-277" fmla="*/ 13672 w 7655444"/>
                <a:gd name="connsiteY9-278" fmla="*/ 2883149 h 4201746"/>
                <a:gd name="connsiteX10-279" fmla="*/ 242272 w 7655444"/>
                <a:gd name="connsiteY10-280" fmla="*/ 749577 h 4201746"/>
                <a:gd name="connsiteX0-281" fmla="*/ 242272 w 7655444"/>
                <a:gd name="connsiteY0-282" fmla="*/ 749577 h 4201746"/>
                <a:gd name="connsiteX1-283" fmla="*/ 922643 w 7655444"/>
                <a:gd name="connsiteY1-284" fmla="*/ 69206 h 4201746"/>
                <a:gd name="connsiteX2-285" fmla="*/ 2413972 w 7655444"/>
                <a:gd name="connsiteY2-286" fmla="*/ 85535 h 4201746"/>
                <a:gd name="connsiteX3-287" fmla="*/ 6975073 w 7655444"/>
                <a:gd name="connsiteY3-288" fmla="*/ 69206 h 4201746"/>
                <a:gd name="connsiteX4-289" fmla="*/ 7524815 w 7655444"/>
                <a:gd name="connsiteY4-290" fmla="*/ 814891 h 4201746"/>
                <a:gd name="connsiteX5-291" fmla="*/ 7655444 w 7655444"/>
                <a:gd name="connsiteY5-292" fmla="*/ 3470978 h 4201746"/>
                <a:gd name="connsiteX6-293" fmla="*/ 6975073 w 7655444"/>
                <a:gd name="connsiteY6-294" fmla="*/ 4151349 h 4201746"/>
                <a:gd name="connsiteX7-295" fmla="*/ 5336787 w 7655444"/>
                <a:gd name="connsiteY7-296" fmla="*/ 4151349 h 4201746"/>
                <a:gd name="connsiteX8-297" fmla="*/ 922643 w 7655444"/>
                <a:gd name="connsiteY8-298" fmla="*/ 4151349 h 4201746"/>
                <a:gd name="connsiteX9-299" fmla="*/ 13672 w 7655444"/>
                <a:gd name="connsiteY9-300" fmla="*/ 2883149 h 4201746"/>
                <a:gd name="connsiteX10-301" fmla="*/ 242272 w 7655444"/>
                <a:gd name="connsiteY10-302" fmla="*/ 749577 h 4201746"/>
                <a:gd name="connsiteX0-303" fmla="*/ 239262 w 7652434"/>
                <a:gd name="connsiteY0-304" fmla="*/ 749577 h 4201746"/>
                <a:gd name="connsiteX1-305" fmla="*/ 919633 w 7652434"/>
                <a:gd name="connsiteY1-306" fmla="*/ 69206 h 4201746"/>
                <a:gd name="connsiteX2-307" fmla="*/ 2410962 w 7652434"/>
                <a:gd name="connsiteY2-308" fmla="*/ 85535 h 4201746"/>
                <a:gd name="connsiteX3-309" fmla="*/ 6972063 w 7652434"/>
                <a:gd name="connsiteY3-310" fmla="*/ 69206 h 4201746"/>
                <a:gd name="connsiteX4-311" fmla="*/ 7521805 w 7652434"/>
                <a:gd name="connsiteY4-312" fmla="*/ 814891 h 4201746"/>
                <a:gd name="connsiteX5-313" fmla="*/ 7652434 w 7652434"/>
                <a:gd name="connsiteY5-314" fmla="*/ 3470978 h 4201746"/>
                <a:gd name="connsiteX6-315" fmla="*/ 6972063 w 7652434"/>
                <a:gd name="connsiteY6-316" fmla="*/ 4151349 h 4201746"/>
                <a:gd name="connsiteX7-317" fmla="*/ 5333777 w 7652434"/>
                <a:gd name="connsiteY7-318" fmla="*/ 4151349 h 4201746"/>
                <a:gd name="connsiteX8-319" fmla="*/ 919633 w 7652434"/>
                <a:gd name="connsiteY8-320" fmla="*/ 4151349 h 4201746"/>
                <a:gd name="connsiteX9-321" fmla="*/ 10662 w 7652434"/>
                <a:gd name="connsiteY9-322" fmla="*/ 2883149 h 4201746"/>
                <a:gd name="connsiteX10-323" fmla="*/ 239262 w 7652434"/>
                <a:gd name="connsiteY10-324" fmla="*/ 749577 h 4201746"/>
                <a:gd name="connsiteX0-325" fmla="*/ 132847 w 7546019"/>
                <a:gd name="connsiteY0-326" fmla="*/ 749577 h 4201746"/>
                <a:gd name="connsiteX1-327" fmla="*/ 813218 w 7546019"/>
                <a:gd name="connsiteY1-328" fmla="*/ 69206 h 4201746"/>
                <a:gd name="connsiteX2-329" fmla="*/ 2304547 w 7546019"/>
                <a:gd name="connsiteY2-330" fmla="*/ 85535 h 4201746"/>
                <a:gd name="connsiteX3-331" fmla="*/ 6865648 w 7546019"/>
                <a:gd name="connsiteY3-332" fmla="*/ 69206 h 4201746"/>
                <a:gd name="connsiteX4-333" fmla="*/ 7415390 w 7546019"/>
                <a:gd name="connsiteY4-334" fmla="*/ 814891 h 4201746"/>
                <a:gd name="connsiteX5-335" fmla="*/ 7546019 w 7546019"/>
                <a:gd name="connsiteY5-336" fmla="*/ 3470978 h 4201746"/>
                <a:gd name="connsiteX6-337" fmla="*/ 6865648 w 7546019"/>
                <a:gd name="connsiteY6-338" fmla="*/ 4151349 h 4201746"/>
                <a:gd name="connsiteX7-339" fmla="*/ 5227362 w 7546019"/>
                <a:gd name="connsiteY7-340" fmla="*/ 4151349 h 4201746"/>
                <a:gd name="connsiteX8-341" fmla="*/ 813218 w 7546019"/>
                <a:gd name="connsiteY8-342" fmla="*/ 4151349 h 4201746"/>
                <a:gd name="connsiteX9-343" fmla="*/ 34876 w 7546019"/>
                <a:gd name="connsiteY9-344" fmla="*/ 3046435 h 4201746"/>
                <a:gd name="connsiteX10-345" fmla="*/ 132847 w 7546019"/>
                <a:gd name="connsiteY10-346" fmla="*/ 749577 h 4201746"/>
                <a:gd name="connsiteX0-347" fmla="*/ 176389 w 7589561"/>
                <a:gd name="connsiteY0-348" fmla="*/ 749577 h 4201746"/>
                <a:gd name="connsiteX1-349" fmla="*/ 856760 w 7589561"/>
                <a:gd name="connsiteY1-350" fmla="*/ 69206 h 4201746"/>
                <a:gd name="connsiteX2-351" fmla="*/ 2348089 w 7589561"/>
                <a:gd name="connsiteY2-352" fmla="*/ 85535 h 4201746"/>
                <a:gd name="connsiteX3-353" fmla="*/ 6909190 w 7589561"/>
                <a:gd name="connsiteY3-354" fmla="*/ 69206 h 4201746"/>
                <a:gd name="connsiteX4-355" fmla="*/ 7458932 w 7589561"/>
                <a:gd name="connsiteY4-356" fmla="*/ 814891 h 4201746"/>
                <a:gd name="connsiteX5-357" fmla="*/ 7589561 w 7589561"/>
                <a:gd name="connsiteY5-358" fmla="*/ 3470978 h 4201746"/>
                <a:gd name="connsiteX6-359" fmla="*/ 6909190 w 7589561"/>
                <a:gd name="connsiteY6-360" fmla="*/ 4151349 h 4201746"/>
                <a:gd name="connsiteX7-361" fmla="*/ 5270904 w 7589561"/>
                <a:gd name="connsiteY7-362" fmla="*/ 4151349 h 4201746"/>
                <a:gd name="connsiteX8-363" fmla="*/ 856760 w 7589561"/>
                <a:gd name="connsiteY8-364" fmla="*/ 4151349 h 4201746"/>
                <a:gd name="connsiteX9-365" fmla="*/ 78418 w 7589561"/>
                <a:gd name="connsiteY9-366" fmla="*/ 3046435 h 4201746"/>
                <a:gd name="connsiteX10-367" fmla="*/ 176389 w 7589561"/>
                <a:gd name="connsiteY10-368" fmla="*/ 749577 h 4201746"/>
                <a:gd name="connsiteX0-369" fmla="*/ 176389 w 7589561"/>
                <a:gd name="connsiteY0-370" fmla="*/ 1391078 h 4843247"/>
                <a:gd name="connsiteX1-371" fmla="*/ 856760 w 7589561"/>
                <a:gd name="connsiteY1-372" fmla="*/ 710707 h 4843247"/>
                <a:gd name="connsiteX2-373" fmla="*/ 2952246 w 7589561"/>
                <a:gd name="connsiteY2-374" fmla="*/ 8579 h 4843247"/>
                <a:gd name="connsiteX3-375" fmla="*/ 6909190 w 7589561"/>
                <a:gd name="connsiteY3-376" fmla="*/ 710707 h 4843247"/>
                <a:gd name="connsiteX4-377" fmla="*/ 7458932 w 7589561"/>
                <a:gd name="connsiteY4-378" fmla="*/ 1456392 h 4843247"/>
                <a:gd name="connsiteX5-379" fmla="*/ 7589561 w 7589561"/>
                <a:gd name="connsiteY5-380" fmla="*/ 4112479 h 4843247"/>
                <a:gd name="connsiteX6-381" fmla="*/ 6909190 w 7589561"/>
                <a:gd name="connsiteY6-382" fmla="*/ 4792850 h 4843247"/>
                <a:gd name="connsiteX7-383" fmla="*/ 5270904 w 7589561"/>
                <a:gd name="connsiteY7-384" fmla="*/ 4792850 h 4843247"/>
                <a:gd name="connsiteX8-385" fmla="*/ 856760 w 7589561"/>
                <a:gd name="connsiteY8-386" fmla="*/ 4792850 h 4843247"/>
                <a:gd name="connsiteX9-387" fmla="*/ 78418 w 7589561"/>
                <a:gd name="connsiteY9-388" fmla="*/ 3687936 h 4843247"/>
                <a:gd name="connsiteX10-389" fmla="*/ 176389 w 7589561"/>
                <a:gd name="connsiteY10-390" fmla="*/ 1391078 h 4843247"/>
                <a:gd name="connsiteX0-391" fmla="*/ 176389 w 7589561"/>
                <a:gd name="connsiteY0-392" fmla="*/ 1397121 h 4849290"/>
                <a:gd name="connsiteX1-393" fmla="*/ 856760 w 7589561"/>
                <a:gd name="connsiteY1-394" fmla="*/ 716750 h 4849290"/>
                <a:gd name="connsiteX2-395" fmla="*/ 2952246 w 7589561"/>
                <a:gd name="connsiteY2-396" fmla="*/ 14622 h 4849290"/>
                <a:gd name="connsiteX3-397" fmla="*/ 6909190 w 7589561"/>
                <a:gd name="connsiteY3-398" fmla="*/ 716750 h 4849290"/>
                <a:gd name="connsiteX4-399" fmla="*/ 7458932 w 7589561"/>
                <a:gd name="connsiteY4-400" fmla="*/ 1462435 h 4849290"/>
                <a:gd name="connsiteX5-401" fmla="*/ 7589561 w 7589561"/>
                <a:gd name="connsiteY5-402" fmla="*/ 4118522 h 4849290"/>
                <a:gd name="connsiteX6-403" fmla="*/ 6909190 w 7589561"/>
                <a:gd name="connsiteY6-404" fmla="*/ 4798893 h 4849290"/>
                <a:gd name="connsiteX7-405" fmla="*/ 5270904 w 7589561"/>
                <a:gd name="connsiteY7-406" fmla="*/ 4798893 h 4849290"/>
                <a:gd name="connsiteX8-407" fmla="*/ 856760 w 7589561"/>
                <a:gd name="connsiteY8-408" fmla="*/ 4798893 h 4849290"/>
                <a:gd name="connsiteX9-409" fmla="*/ 78418 w 7589561"/>
                <a:gd name="connsiteY9-410" fmla="*/ 3693979 h 4849290"/>
                <a:gd name="connsiteX10-411" fmla="*/ 176389 w 7589561"/>
                <a:gd name="connsiteY10-412" fmla="*/ 1397121 h 4849290"/>
                <a:gd name="connsiteX0-413" fmla="*/ 176389 w 7589561"/>
                <a:gd name="connsiteY0-414" fmla="*/ 1397121 h 4849290"/>
                <a:gd name="connsiteX1-415" fmla="*/ 2952246 w 7589561"/>
                <a:gd name="connsiteY1-416" fmla="*/ 14622 h 4849290"/>
                <a:gd name="connsiteX2-417" fmla="*/ 6909190 w 7589561"/>
                <a:gd name="connsiteY2-418" fmla="*/ 716750 h 4849290"/>
                <a:gd name="connsiteX3-419" fmla="*/ 7458932 w 7589561"/>
                <a:gd name="connsiteY3-420" fmla="*/ 1462435 h 4849290"/>
                <a:gd name="connsiteX4-421" fmla="*/ 7589561 w 7589561"/>
                <a:gd name="connsiteY4-422" fmla="*/ 4118522 h 4849290"/>
                <a:gd name="connsiteX5-423" fmla="*/ 6909190 w 7589561"/>
                <a:gd name="connsiteY5-424" fmla="*/ 4798893 h 4849290"/>
                <a:gd name="connsiteX6-425" fmla="*/ 5270904 w 7589561"/>
                <a:gd name="connsiteY6-426" fmla="*/ 4798893 h 4849290"/>
                <a:gd name="connsiteX7-427" fmla="*/ 856760 w 7589561"/>
                <a:gd name="connsiteY7-428" fmla="*/ 4798893 h 4849290"/>
                <a:gd name="connsiteX8-429" fmla="*/ 78418 w 7589561"/>
                <a:gd name="connsiteY8-430" fmla="*/ 3693979 h 4849290"/>
                <a:gd name="connsiteX9-431" fmla="*/ 176389 w 7589561"/>
                <a:gd name="connsiteY9-432" fmla="*/ 1397121 h 4849290"/>
                <a:gd name="connsiteX0-433" fmla="*/ 176389 w 7589561"/>
                <a:gd name="connsiteY0-434" fmla="*/ 1420713 h 4872882"/>
                <a:gd name="connsiteX1-435" fmla="*/ 2952246 w 7589561"/>
                <a:gd name="connsiteY1-436" fmla="*/ 38214 h 4872882"/>
                <a:gd name="connsiteX2-437" fmla="*/ 6909190 w 7589561"/>
                <a:gd name="connsiteY2-438" fmla="*/ 413771 h 4872882"/>
                <a:gd name="connsiteX3-439" fmla="*/ 7458932 w 7589561"/>
                <a:gd name="connsiteY3-440" fmla="*/ 1486027 h 4872882"/>
                <a:gd name="connsiteX4-441" fmla="*/ 7589561 w 7589561"/>
                <a:gd name="connsiteY4-442" fmla="*/ 4142114 h 4872882"/>
                <a:gd name="connsiteX5-443" fmla="*/ 6909190 w 7589561"/>
                <a:gd name="connsiteY5-444" fmla="*/ 4822485 h 4872882"/>
                <a:gd name="connsiteX6-445" fmla="*/ 5270904 w 7589561"/>
                <a:gd name="connsiteY6-446" fmla="*/ 4822485 h 4872882"/>
                <a:gd name="connsiteX7-447" fmla="*/ 856760 w 7589561"/>
                <a:gd name="connsiteY7-448" fmla="*/ 4822485 h 4872882"/>
                <a:gd name="connsiteX8-449" fmla="*/ 78418 w 7589561"/>
                <a:gd name="connsiteY8-450" fmla="*/ 3717571 h 4872882"/>
                <a:gd name="connsiteX9-451" fmla="*/ 176389 w 7589561"/>
                <a:gd name="connsiteY9-452" fmla="*/ 1420713 h 4872882"/>
                <a:gd name="connsiteX0-453" fmla="*/ 176389 w 7589561"/>
                <a:gd name="connsiteY0-454" fmla="*/ 1420713 h 4872882"/>
                <a:gd name="connsiteX1-455" fmla="*/ 2952246 w 7589561"/>
                <a:gd name="connsiteY1-456" fmla="*/ 38214 h 4872882"/>
                <a:gd name="connsiteX2-457" fmla="*/ 6909190 w 7589561"/>
                <a:gd name="connsiteY2-458" fmla="*/ 413771 h 4872882"/>
                <a:gd name="connsiteX3-459" fmla="*/ 7458932 w 7589561"/>
                <a:gd name="connsiteY3-460" fmla="*/ 1486027 h 4872882"/>
                <a:gd name="connsiteX4-461" fmla="*/ 7589561 w 7589561"/>
                <a:gd name="connsiteY4-462" fmla="*/ 4142114 h 4872882"/>
                <a:gd name="connsiteX5-463" fmla="*/ 6909190 w 7589561"/>
                <a:gd name="connsiteY5-464" fmla="*/ 4822485 h 4872882"/>
                <a:gd name="connsiteX6-465" fmla="*/ 5270904 w 7589561"/>
                <a:gd name="connsiteY6-466" fmla="*/ 4822485 h 4872882"/>
                <a:gd name="connsiteX7-467" fmla="*/ 856760 w 7589561"/>
                <a:gd name="connsiteY7-468" fmla="*/ 4822485 h 4872882"/>
                <a:gd name="connsiteX8-469" fmla="*/ 78418 w 7589561"/>
                <a:gd name="connsiteY8-470" fmla="*/ 3717571 h 4872882"/>
                <a:gd name="connsiteX9-471" fmla="*/ 176389 w 7589561"/>
                <a:gd name="connsiteY9-472" fmla="*/ 1420713 h 4872882"/>
                <a:gd name="connsiteX0-473" fmla="*/ 176389 w 7589561"/>
                <a:gd name="connsiteY0-474" fmla="*/ 1438605 h 4890774"/>
                <a:gd name="connsiteX1-475" fmla="*/ 2952246 w 7589561"/>
                <a:gd name="connsiteY1-476" fmla="*/ 56106 h 4890774"/>
                <a:gd name="connsiteX2-477" fmla="*/ 6909190 w 7589561"/>
                <a:gd name="connsiteY2-478" fmla="*/ 431663 h 4890774"/>
                <a:gd name="connsiteX3-479" fmla="*/ 7458932 w 7589561"/>
                <a:gd name="connsiteY3-480" fmla="*/ 1503919 h 4890774"/>
                <a:gd name="connsiteX4-481" fmla="*/ 7589561 w 7589561"/>
                <a:gd name="connsiteY4-482" fmla="*/ 4160006 h 4890774"/>
                <a:gd name="connsiteX5-483" fmla="*/ 6909190 w 7589561"/>
                <a:gd name="connsiteY5-484" fmla="*/ 4840377 h 4890774"/>
                <a:gd name="connsiteX6-485" fmla="*/ 5270904 w 7589561"/>
                <a:gd name="connsiteY6-486" fmla="*/ 4840377 h 4890774"/>
                <a:gd name="connsiteX7-487" fmla="*/ 856760 w 7589561"/>
                <a:gd name="connsiteY7-488" fmla="*/ 4840377 h 4890774"/>
                <a:gd name="connsiteX8-489" fmla="*/ 78418 w 7589561"/>
                <a:gd name="connsiteY8-490" fmla="*/ 3735463 h 4890774"/>
                <a:gd name="connsiteX9-491" fmla="*/ 176389 w 7589561"/>
                <a:gd name="connsiteY9-492" fmla="*/ 1438605 h 4890774"/>
                <a:gd name="connsiteX0-493" fmla="*/ 284597 w 7697769"/>
                <a:gd name="connsiteY0-494" fmla="*/ 1438605 h 4890774"/>
                <a:gd name="connsiteX1-495" fmla="*/ 3060454 w 7697769"/>
                <a:gd name="connsiteY1-496" fmla="*/ 56106 h 4890774"/>
                <a:gd name="connsiteX2-497" fmla="*/ 7017398 w 7697769"/>
                <a:gd name="connsiteY2-498" fmla="*/ 431663 h 4890774"/>
                <a:gd name="connsiteX3-499" fmla="*/ 7567140 w 7697769"/>
                <a:gd name="connsiteY3-500" fmla="*/ 1503919 h 4890774"/>
                <a:gd name="connsiteX4-501" fmla="*/ 7697769 w 7697769"/>
                <a:gd name="connsiteY4-502" fmla="*/ 4160006 h 4890774"/>
                <a:gd name="connsiteX5-503" fmla="*/ 7017398 w 7697769"/>
                <a:gd name="connsiteY5-504" fmla="*/ 4840377 h 4890774"/>
                <a:gd name="connsiteX6-505" fmla="*/ 5379112 w 7697769"/>
                <a:gd name="connsiteY6-506" fmla="*/ 4840377 h 4890774"/>
                <a:gd name="connsiteX7-507" fmla="*/ 964968 w 7697769"/>
                <a:gd name="connsiteY7-508" fmla="*/ 4840377 h 4890774"/>
                <a:gd name="connsiteX8-509" fmla="*/ 186626 w 7697769"/>
                <a:gd name="connsiteY8-510" fmla="*/ 3735463 h 4890774"/>
                <a:gd name="connsiteX9-511" fmla="*/ 284597 w 7697769"/>
                <a:gd name="connsiteY9-512" fmla="*/ 1438605 h 4890774"/>
                <a:gd name="connsiteX0-513" fmla="*/ 284597 w 7697769"/>
                <a:gd name="connsiteY0-514" fmla="*/ 1438605 h 4840377"/>
                <a:gd name="connsiteX1-515" fmla="*/ 3060454 w 7697769"/>
                <a:gd name="connsiteY1-516" fmla="*/ 56106 h 4840377"/>
                <a:gd name="connsiteX2-517" fmla="*/ 7017398 w 7697769"/>
                <a:gd name="connsiteY2-518" fmla="*/ 431663 h 4840377"/>
                <a:gd name="connsiteX3-519" fmla="*/ 7567140 w 7697769"/>
                <a:gd name="connsiteY3-520" fmla="*/ 1503919 h 4840377"/>
                <a:gd name="connsiteX4-521" fmla="*/ 7697769 w 7697769"/>
                <a:gd name="connsiteY4-522" fmla="*/ 4160006 h 4840377"/>
                <a:gd name="connsiteX5-523" fmla="*/ 7017398 w 7697769"/>
                <a:gd name="connsiteY5-524" fmla="*/ 4840377 h 4840377"/>
                <a:gd name="connsiteX6-525" fmla="*/ 5379112 w 7697769"/>
                <a:gd name="connsiteY6-526" fmla="*/ 4840377 h 4840377"/>
                <a:gd name="connsiteX7-527" fmla="*/ 964968 w 7697769"/>
                <a:gd name="connsiteY7-528" fmla="*/ 4840377 h 4840377"/>
                <a:gd name="connsiteX8-529" fmla="*/ 186626 w 7697769"/>
                <a:gd name="connsiteY8-530" fmla="*/ 3735463 h 4840377"/>
                <a:gd name="connsiteX9-531" fmla="*/ 284597 w 7697769"/>
                <a:gd name="connsiteY9-532" fmla="*/ 1438605 h 4840377"/>
                <a:gd name="connsiteX0-533" fmla="*/ 266866 w 7680038"/>
                <a:gd name="connsiteY0-534" fmla="*/ 1438605 h 4987334"/>
                <a:gd name="connsiteX1-535" fmla="*/ 3042723 w 7680038"/>
                <a:gd name="connsiteY1-536" fmla="*/ 56106 h 4987334"/>
                <a:gd name="connsiteX2-537" fmla="*/ 6999667 w 7680038"/>
                <a:gd name="connsiteY2-538" fmla="*/ 431663 h 4987334"/>
                <a:gd name="connsiteX3-539" fmla="*/ 7549409 w 7680038"/>
                <a:gd name="connsiteY3-540" fmla="*/ 1503919 h 4987334"/>
                <a:gd name="connsiteX4-541" fmla="*/ 7680038 w 7680038"/>
                <a:gd name="connsiteY4-542" fmla="*/ 4160006 h 4987334"/>
                <a:gd name="connsiteX5-543" fmla="*/ 6999667 w 7680038"/>
                <a:gd name="connsiteY5-544" fmla="*/ 4840377 h 4987334"/>
                <a:gd name="connsiteX6-545" fmla="*/ 5361381 w 7680038"/>
                <a:gd name="connsiteY6-546" fmla="*/ 4840377 h 4987334"/>
                <a:gd name="connsiteX7-547" fmla="*/ 963566 w 7680038"/>
                <a:gd name="connsiteY7-548" fmla="*/ 4987334 h 4987334"/>
                <a:gd name="connsiteX8-549" fmla="*/ 168895 w 7680038"/>
                <a:gd name="connsiteY8-550" fmla="*/ 3735463 h 4987334"/>
                <a:gd name="connsiteX9-551" fmla="*/ 266866 w 7680038"/>
                <a:gd name="connsiteY9-552" fmla="*/ 1438605 h 4987334"/>
                <a:gd name="connsiteX0-553" fmla="*/ 387874 w 7801046"/>
                <a:gd name="connsiteY0-554" fmla="*/ 1438605 h 5060812"/>
                <a:gd name="connsiteX1-555" fmla="*/ 3163731 w 7801046"/>
                <a:gd name="connsiteY1-556" fmla="*/ 56106 h 5060812"/>
                <a:gd name="connsiteX2-557" fmla="*/ 7120675 w 7801046"/>
                <a:gd name="connsiteY2-558" fmla="*/ 431663 h 5060812"/>
                <a:gd name="connsiteX3-559" fmla="*/ 7670417 w 7801046"/>
                <a:gd name="connsiteY3-560" fmla="*/ 1503919 h 5060812"/>
                <a:gd name="connsiteX4-561" fmla="*/ 7801046 w 7801046"/>
                <a:gd name="connsiteY4-562" fmla="*/ 4160006 h 5060812"/>
                <a:gd name="connsiteX5-563" fmla="*/ 7120675 w 7801046"/>
                <a:gd name="connsiteY5-564" fmla="*/ 4840377 h 5060812"/>
                <a:gd name="connsiteX6-565" fmla="*/ 5482389 w 7801046"/>
                <a:gd name="connsiteY6-566" fmla="*/ 4840377 h 5060812"/>
                <a:gd name="connsiteX7-567" fmla="*/ 1084574 w 7801046"/>
                <a:gd name="connsiteY7-568" fmla="*/ 4987334 h 5060812"/>
                <a:gd name="connsiteX8-569" fmla="*/ 289903 w 7801046"/>
                <a:gd name="connsiteY8-570" fmla="*/ 3735463 h 5060812"/>
                <a:gd name="connsiteX9-571" fmla="*/ 387874 w 7801046"/>
                <a:gd name="connsiteY9-572" fmla="*/ 1438605 h 5060812"/>
                <a:gd name="connsiteX0-573" fmla="*/ 162991 w 7576163"/>
                <a:gd name="connsiteY0-574" fmla="*/ 1438605 h 5060812"/>
                <a:gd name="connsiteX1-575" fmla="*/ 2938848 w 7576163"/>
                <a:gd name="connsiteY1-576" fmla="*/ 56106 h 5060812"/>
                <a:gd name="connsiteX2-577" fmla="*/ 6895792 w 7576163"/>
                <a:gd name="connsiteY2-578" fmla="*/ 431663 h 5060812"/>
                <a:gd name="connsiteX3-579" fmla="*/ 7445534 w 7576163"/>
                <a:gd name="connsiteY3-580" fmla="*/ 1503919 h 5060812"/>
                <a:gd name="connsiteX4-581" fmla="*/ 7576163 w 7576163"/>
                <a:gd name="connsiteY4-582" fmla="*/ 4160006 h 5060812"/>
                <a:gd name="connsiteX5-583" fmla="*/ 6895792 w 7576163"/>
                <a:gd name="connsiteY5-584" fmla="*/ 4840377 h 5060812"/>
                <a:gd name="connsiteX6-585" fmla="*/ 5257506 w 7576163"/>
                <a:gd name="connsiteY6-586" fmla="*/ 4840377 h 5060812"/>
                <a:gd name="connsiteX7-587" fmla="*/ 859691 w 7576163"/>
                <a:gd name="connsiteY7-588" fmla="*/ 4987334 h 5060812"/>
                <a:gd name="connsiteX8-589" fmla="*/ 162991 w 7576163"/>
                <a:gd name="connsiteY8-590" fmla="*/ 1438605 h 5060812"/>
                <a:gd name="connsiteX0-591" fmla="*/ 149606 w 7562778"/>
                <a:gd name="connsiteY0-592" fmla="*/ 1438605 h 5326820"/>
                <a:gd name="connsiteX1-593" fmla="*/ 2925463 w 7562778"/>
                <a:gd name="connsiteY1-594" fmla="*/ 56106 h 5326820"/>
                <a:gd name="connsiteX2-595" fmla="*/ 6882407 w 7562778"/>
                <a:gd name="connsiteY2-596" fmla="*/ 431663 h 5326820"/>
                <a:gd name="connsiteX3-597" fmla="*/ 7432149 w 7562778"/>
                <a:gd name="connsiteY3-598" fmla="*/ 1503919 h 5326820"/>
                <a:gd name="connsiteX4-599" fmla="*/ 7562778 w 7562778"/>
                <a:gd name="connsiteY4-600" fmla="*/ 4160006 h 5326820"/>
                <a:gd name="connsiteX5-601" fmla="*/ 6882407 w 7562778"/>
                <a:gd name="connsiteY5-602" fmla="*/ 4840377 h 5326820"/>
                <a:gd name="connsiteX6-603" fmla="*/ 4819578 w 7562778"/>
                <a:gd name="connsiteY6-604" fmla="*/ 5150620 h 5326820"/>
                <a:gd name="connsiteX7-605" fmla="*/ 846306 w 7562778"/>
                <a:gd name="connsiteY7-606" fmla="*/ 4987334 h 5326820"/>
                <a:gd name="connsiteX8-607" fmla="*/ 149606 w 7562778"/>
                <a:gd name="connsiteY8-608" fmla="*/ 1438605 h 5326820"/>
                <a:gd name="connsiteX0-609" fmla="*/ 149606 w 7562778"/>
                <a:gd name="connsiteY0-610" fmla="*/ 1438605 h 5344974"/>
                <a:gd name="connsiteX1-611" fmla="*/ 2925463 w 7562778"/>
                <a:gd name="connsiteY1-612" fmla="*/ 56106 h 5344974"/>
                <a:gd name="connsiteX2-613" fmla="*/ 6882407 w 7562778"/>
                <a:gd name="connsiteY2-614" fmla="*/ 431663 h 5344974"/>
                <a:gd name="connsiteX3-615" fmla="*/ 7432149 w 7562778"/>
                <a:gd name="connsiteY3-616" fmla="*/ 1503919 h 5344974"/>
                <a:gd name="connsiteX4-617" fmla="*/ 7562778 w 7562778"/>
                <a:gd name="connsiteY4-618" fmla="*/ 4160006 h 5344974"/>
                <a:gd name="connsiteX5-619" fmla="*/ 6882407 w 7562778"/>
                <a:gd name="connsiteY5-620" fmla="*/ 4840377 h 5344974"/>
                <a:gd name="connsiteX6-621" fmla="*/ 4819578 w 7562778"/>
                <a:gd name="connsiteY6-622" fmla="*/ 5150620 h 5344974"/>
                <a:gd name="connsiteX7-623" fmla="*/ 846306 w 7562778"/>
                <a:gd name="connsiteY7-624" fmla="*/ 4987334 h 5344974"/>
                <a:gd name="connsiteX8-625" fmla="*/ 149606 w 7562778"/>
                <a:gd name="connsiteY8-626" fmla="*/ 1438605 h 5344974"/>
                <a:gd name="connsiteX0-627" fmla="*/ 149606 w 7562778"/>
                <a:gd name="connsiteY0-628" fmla="*/ 1438605 h 5355499"/>
                <a:gd name="connsiteX1-629" fmla="*/ 2925463 w 7562778"/>
                <a:gd name="connsiteY1-630" fmla="*/ 56106 h 5355499"/>
                <a:gd name="connsiteX2-631" fmla="*/ 6882407 w 7562778"/>
                <a:gd name="connsiteY2-632" fmla="*/ 431663 h 5355499"/>
                <a:gd name="connsiteX3-633" fmla="*/ 7432149 w 7562778"/>
                <a:gd name="connsiteY3-634" fmla="*/ 1503919 h 5355499"/>
                <a:gd name="connsiteX4-635" fmla="*/ 7562778 w 7562778"/>
                <a:gd name="connsiteY4-636" fmla="*/ 4160006 h 5355499"/>
                <a:gd name="connsiteX5-637" fmla="*/ 4819578 w 7562778"/>
                <a:gd name="connsiteY5-638" fmla="*/ 5150620 h 5355499"/>
                <a:gd name="connsiteX6-639" fmla="*/ 846306 w 7562778"/>
                <a:gd name="connsiteY6-640" fmla="*/ 4987334 h 5355499"/>
                <a:gd name="connsiteX7-641" fmla="*/ 149606 w 7562778"/>
                <a:gd name="connsiteY7-642" fmla="*/ 1438605 h 5355499"/>
                <a:gd name="connsiteX0-643" fmla="*/ 149606 w 7748265"/>
                <a:gd name="connsiteY0-644" fmla="*/ 1438605 h 5355499"/>
                <a:gd name="connsiteX1-645" fmla="*/ 2925463 w 7748265"/>
                <a:gd name="connsiteY1-646" fmla="*/ 56106 h 5355499"/>
                <a:gd name="connsiteX2-647" fmla="*/ 6882407 w 7748265"/>
                <a:gd name="connsiteY2-648" fmla="*/ 431663 h 5355499"/>
                <a:gd name="connsiteX3-649" fmla="*/ 7432149 w 7748265"/>
                <a:gd name="connsiteY3-650" fmla="*/ 1503919 h 5355499"/>
                <a:gd name="connsiteX4-651" fmla="*/ 7562778 w 7748265"/>
                <a:gd name="connsiteY4-652" fmla="*/ 4160006 h 5355499"/>
                <a:gd name="connsiteX5-653" fmla="*/ 4819578 w 7748265"/>
                <a:gd name="connsiteY5-654" fmla="*/ 5150620 h 5355499"/>
                <a:gd name="connsiteX6-655" fmla="*/ 846306 w 7748265"/>
                <a:gd name="connsiteY6-656" fmla="*/ 4987334 h 5355499"/>
                <a:gd name="connsiteX7-657" fmla="*/ 149606 w 7748265"/>
                <a:gd name="connsiteY7-658" fmla="*/ 1438605 h 5355499"/>
                <a:gd name="connsiteX0-659" fmla="*/ 149606 w 7713568"/>
                <a:gd name="connsiteY0-660" fmla="*/ 1520514 h 5437408"/>
                <a:gd name="connsiteX1-661" fmla="*/ 2925463 w 7713568"/>
                <a:gd name="connsiteY1-662" fmla="*/ 138015 h 5437408"/>
                <a:gd name="connsiteX2-663" fmla="*/ 6882407 w 7713568"/>
                <a:gd name="connsiteY2-664" fmla="*/ 513572 h 5437408"/>
                <a:gd name="connsiteX3-665" fmla="*/ 7562778 w 7713568"/>
                <a:gd name="connsiteY3-666" fmla="*/ 4241915 h 5437408"/>
                <a:gd name="connsiteX4-667" fmla="*/ 4819578 w 7713568"/>
                <a:gd name="connsiteY4-668" fmla="*/ 5232529 h 5437408"/>
                <a:gd name="connsiteX5-669" fmla="*/ 846306 w 7713568"/>
                <a:gd name="connsiteY5-670" fmla="*/ 5069243 h 5437408"/>
                <a:gd name="connsiteX6-671" fmla="*/ 149606 w 7713568"/>
                <a:gd name="connsiteY6-672" fmla="*/ 1520514 h 54374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7713568" h="5437408">
                  <a:moveTo>
                    <a:pt x="149606" y="1520514"/>
                  </a:moveTo>
                  <a:cubicBezTo>
                    <a:pt x="496132" y="698643"/>
                    <a:pt x="1803330" y="305839"/>
                    <a:pt x="2925463" y="138015"/>
                  </a:cubicBezTo>
                  <a:cubicBezTo>
                    <a:pt x="4047596" y="-29809"/>
                    <a:pt x="6109521" y="-170411"/>
                    <a:pt x="6882407" y="513572"/>
                  </a:cubicBezTo>
                  <a:cubicBezTo>
                    <a:pt x="7655293" y="1197555"/>
                    <a:pt x="7906583" y="3455422"/>
                    <a:pt x="7562778" y="4241915"/>
                  </a:cubicBezTo>
                  <a:cubicBezTo>
                    <a:pt x="7127350" y="4849698"/>
                    <a:pt x="5938990" y="5094641"/>
                    <a:pt x="4819578" y="5232529"/>
                  </a:cubicBezTo>
                  <a:cubicBezTo>
                    <a:pt x="3700166" y="5370417"/>
                    <a:pt x="1624635" y="5687912"/>
                    <a:pt x="846306" y="5069243"/>
                  </a:cubicBezTo>
                  <a:cubicBezTo>
                    <a:pt x="67977" y="4450574"/>
                    <a:pt x="-196920" y="2342385"/>
                    <a:pt x="149606" y="1520514"/>
                  </a:cubicBezTo>
                  <a:close/>
                </a:path>
              </a:pathLst>
            </a:custGeom>
            <a:noFill/>
            <a:ln>
              <a:solidFill>
                <a:srgbClr val="3AA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45" name="圆角矩形 2"/>
            <p:cNvSpPr/>
            <p:nvPr/>
          </p:nvSpPr>
          <p:spPr>
            <a:xfrm rot="262289">
              <a:off x="2377508" y="665436"/>
              <a:ext cx="7722618" cy="5462152"/>
            </a:xfrm>
            <a:custGeom>
              <a:avLst/>
              <a:gdLst>
                <a:gd name="connsiteX0" fmla="*/ 0 w 7413172"/>
                <a:gd name="connsiteY0" fmla="*/ 680371 h 4082143"/>
                <a:gd name="connsiteX1" fmla="*/ 680371 w 7413172"/>
                <a:gd name="connsiteY1" fmla="*/ 0 h 4082143"/>
                <a:gd name="connsiteX2" fmla="*/ 6732801 w 7413172"/>
                <a:gd name="connsiteY2" fmla="*/ 0 h 4082143"/>
                <a:gd name="connsiteX3" fmla="*/ 7413172 w 7413172"/>
                <a:gd name="connsiteY3" fmla="*/ 680371 h 4082143"/>
                <a:gd name="connsiteX4" fmla="*/ 7413172 w 7413172"/>
                <a:gd name="connsiteY4" fmla="*/ 3401772 h 4082143"/>
                <a:gd name="connsiteX5" fmla="*/ 6732801 w 7413172"/>
                <a:gd name="connsiteY5" fmla="*/ 4082143 h 4082143"/>
                <a:gd name="connsiteX6" fmla="*/ 680371 w 7413172"/>
                <a:gd name="connsiteY6" fmla="*/ 4082143 h 4082143"/>
                <a:gd name="connsiteX7" fmla="*/ 0 w 7413172"/>
                <a:gd name="connsiteY7" fmla="*/ 3401772 h 4082143"/>
                <a:gd name="connsiteX8" fmla="*/ 0 w 7413172"/>
                <a:gd name="connsiteY8" fmla="*/ 680371 h 4082143"/>
                <a:gd name="connsiteX0-1" fmla="*/ 0 w 7413172"/>
                <a:gd name="connsiteY0-2" fmla="*/ 680371 h 4082143"/>
                <a:gd name="connsiteX1-3" fmla="*/ 680371 w 7413172"/>
                <a:gd name="connsiteY1-4" fmla="*/ 0 h 4082143"/>
                <a:gd name="connsiteX2-5" fmla="*/ 2171700 w 7413172"/>
                <a:gd name="connsiteY2-6" fmla="*/ 16329 h 4082143"/>
                <a:gd name="connsiteX3-7" fmla="*/ 6732801 w 7413172"/>
                <a:gd name="connsiteY3-8" fmla="*/ 0 h 4082143"/>
                <a:gd name="connsiteX4-9" fmla="*/ 7413172 w 7413172"/>
                <a:gd name="connsiteY4-10" fmla="*/ 680371 h 4082143"/>
                <a:gd name="connsiteX5-11" fmla="*/ 7413172 w 7413172"/>
                <a:gd name="connsiteY5-12" fmla="*/ 3401772 h 4082143"/>
                <a:gd name="connsiteX6-13" fmla="*/ 6732801 w 7413172"/>
                <a:gd name="connsiteY6-14" fmla="*/ 4082143 h 4082143"/>
                <a:gd name="connsiteX7-15" fmla="*/ 680371 w 7413172"/>
                <a:gd name="connsiteY7-16" fmla="*/ 4082143 h 4082143"/>
                <a:gd name="connsiteX8-17" fmla="*/ 0 w 7413172"/>
                <a:gd name="connsiteY8-18" fmla="*/ 3401772 h 4082143"/>
                <a:gd name="connsiteX9" fmla="*/ 0 w 7413172"/>
                <a:gd name="connsiteY9" fmla="*/ 680371 h 4082143"/>
                <a:gd name="connsiteX0-19" fmla="*/ 0 w 7413172"/>
                <a:gd name="connsiteY0-20" fmla="*/ 680371 h 4082143"/>
                <a:gd name="connsiteX1-21" fmla="*/ 680371 w 7413172"/>
                <a:gd name="connsiteY1-22" fmla="*/ 0 h 4082143"/>
                <a:gd name="connsiteX2-23" fmla="*/ 2171700 w 7413172"/>
                <a:gd name="connsiteY2-24" fmla="*/ 16329 h 4082143"/>
                <a:gd name="connsiteX3-25" fmla="*/ 6732801 w 7413172"/>
                <a:gd name="connsiteY3-26" fmla="*/ 0 h 4082143"/>
                <a:gd name="connsiteX4-27" fmla="*/ 7413172 w 7413172"/>
                <a:gd name="connsiteY4-28" fmla="*/ 680371 h 4082143"/>
                <a:gd name="connsiteX5-29" fmla="*/ 7413172 w 7413172"/>
                <a:gd name="connsiteY5-30" fmla="*/ 3401772 h 4082143"/>
                <a:gd name="connsiteX6-31" fmla="*/ 6732801 w 7413172"/>
                <a:gd name="connsiteY6-32" fmla="*/ 4082143 h 4082143"/>
                <a:gd name="connsiteX7-33" fmla="*/ 5094515 w 7413172"/>
                <a:gd name="connsiteY7-34" fmla="*/ 4082143 h 4082143"/>
                <a:gd name="connsiteX8-35" fmla="*/ 680371 w 7413172"/>
                <a:gd name="connsiteY8-36" fmla="*/ 4082143 h 4082143"/>
                <a:gd name="connsiteX9-37" fmla="*/ 0 w 7413172"/>
                <a:gd name="connsiteY9-38" fmla="*/ 3401772 h 4082143"/>
                <a:gd name="connsiteX10" fmla="*/ 0 w 7413172"/>
                <a:gd name="connsiteY10" fmla="*/ 680371 h 4082143"/>
                <a:gd name="connsiteX0-39" fmla="*/ 0 w 7413172"/>
                <a:gd name="connsiteY0-40" fmla="*/ 680371 h 4132540"/>
                <a:gd name="connsiteX1-41" fmla="*/ 680371 w 7413172"/>
                <a:gd name="connsiteY1-42" fmla="*/ 0 h 4132540"/>
                <a:gd name="connsiteX2-43" fmla="*/ 2171700 w 7413172"/>
                <a:gd name="connsiteY2-44" fmla="*/ 16329 h 4132540"/>
                <a:gd name="connsiteX3-45" fmla="*/ 6732801 w 7413172"/>
                <a:gd name="connsiteY3-46" fmla="*/ 0 h 4132540"/>
                <a:gd name="connsiteX4-47" fmla="*/ 7413172 w 7413172"/>
                <a:gd name="connsiteY4-48" fmla="*/ 680371 h 4132540"/>
                <a:gd name="connsiteX5-49" fmla="*/ 7413172 w 7413172"/>
                <a:gd name="connsiteY5-50" fmla="*/ 3401772 h 4132540"/>
                <a:gd name="connsiteX6-51" fmla="*/ 6732801 w 7413172"/>
                <a:gd name="connsiteY6-52" fmla="*/ 4082143 h 4132540"/>
                <a:gd name="connsiteX7-53" fmla="*/ 5094515 w 7413172"/>
                <a:gd name="connsiteY7-54" fmla="*/ 4082143 h 4132540"/>
                <a:gd name="connsiteX8-55" fmla="*/ 680371 w 7413172"/>
                <a:gd name="connsiteY8-56" fmla="*/ 4082143 h 4132540"/>
                <a:gd name="connsiteX9-57" fmla="*/ 0 w 7413172"/>
                <a:gd name="connsiteY9-58" fmla="*/ 3401772 h 4132540"/>
                <a:gd name="connsiteX10-59" fmla="*/ 0 w 7413172"/>
                <a:gd name="connsiteY10-60" fmla="*/ 680371 h 4132540"/>
                <a:gd name="connsiteX0-61" fmla="*/ 0 w 7413172"/>
                <a:gd name="connsiteY0-62" fmla="*/ 724627 h 4176796"/>
                <a:gd name="connsiteX1-63" fmla="*/ 680371 w 7413172"/>
                <a:gd name="connsiteY1-64" fmla="*/ 44256 h 4176796"/>
                <a:gd name="connsiteX2-65" fmla="*/ 2171700 w 7413172"/>
                <a:gd name="connsiteY2-66" fmla="*/ 60585 h 4176796"/>
                <a:gd name="connsiteX3-67" fmla="*/ 6732801 w 7413172"/>
                <a:gd name="connsiteY3-68" fmla="*/ 44256 h 4176796"/>
                <a:gd name="connsiteX4-69" fmla="*/ 7413172 w 7413172"/>
                <a:gd name="connsiteY4-70" fmla="*/ 724627 h 4176796"/>
                <a:gd name="connsiteX5-71" fmla="*/ 7413172 w 7413172"/>
                <a:gd name="connsiteY5-72" fmla="*/ 3446028 h 4176796"/>
                <a:gd name="connsiteX6-73" fmla="*/ 6732801 w 7413172"/>
                <a:gd name="connsiteY6-74" fmla="*/ 4126399 h 4176796"/>
                <a:gd name="connsiteX7-75" fmla="*/ 5094515 w 7413172"/>
                <a:gd name="connsiteY7-76" fmla="*/ 4126399 h 4176796"/>
                <a:gd name="connsiteX8-77" fmla="*/ 680371 w 7413172"/>
                <a:gd name="connsiteY8-78" fmla="*/ 4126399 h 4176796"/>
                <a:gd name="connsiteX9-79" fmla="*/ 0 w 7413172"/>
                <a:gd name="connsiteY9-80" fmla="*/ 3446028 h 4176796"/>
                <a:gd name="connsiteX10-81" fmla="*/ 0 w 7413172"/>
                <a:gd name="connsiteY10-82" fmla="*/ 724627 h 4176796"/>
                <a:gd name="connsiteX0-83" fmla="*/ 0 w 7413172"/>
                <a:gd name="connsiteY0-84" fmla="*/ 749577 h 4201746"/>
                <a:gd name="connsiteX1-85" fmla="*/ 680371 w 7413172"/>
                <a:gd name="connsiteY1-86" fmla="*/ 69206 h 4201746"/>
                <a:gd name="connsiteX2-87" fmla="*/ 2171700 w 7413172"/>
                <a:gd name="connsiteY2-88" fmla="*/ 85535 h 4201746"/>
                <a:gd name="connsiteX3-89" fmla="*/ 6732801 w 7413172"/>
                <a:gd name="connsiteY3-90" fmla="*/ 69206 h 4201746"/>
                <a:gd name="connsiteX4-91" fmla="*/ 7413172 w 7413172"/>
                <a:gd name="connsiteY4-92" fmla="*/ 749577 h 4201746"/>
                <a:gd name="connsiteX5-93" fmla="*/ 7413172 w 7413172"/>
                <a:gd name="connsiteY5-94" fmla="*/ 3470978 h 4201746"/>
                <a:gd name="connsiteX6-95" fmla="*/ 6732801 w 7413172"/>
                <a:gd name="connsiteY6-96" fmla="*/ 4151349 h 4201746"/>
                <a:gd name="connsiteX7-97" fmla="*/ 5094515 w 7413172"/>
                <a:gd name="connsiteY7-98" fmla="*/ 4151349 h 4201746"/>
                <a:gd name="connsiteX8-99" fmla="*/ 680371 w 7413172"/>
                <a:gd name="connsiteY8-100" fmla="*/ 4151349 h 4201746"/>
                <a:gd name="connsiteX9-101" fmla="*/ 0 w 7413172"/>
                <a:gd name="connsiteY9-102" fmla="*/ 3470978 h 4201746"/>
                <a:gd name="connsiteX10-103" fmla="*/ 0 w 7413172"/>
                <a:gd name="connsiteY10-104" fmla="*/ 749577 h 4201746"/>
                <a:gd name="connsiteX0-105" fmla="*/ 0 w 7413172"/>
                <a:gd name="connsiteY0-106" fmla="*/ 749577 h 4201746"/>
                <a:gd name="connsiteX1-107" fmla="*/ 680371 w 7413172"/>
                <a:gd name="connsiteY1-108" fmla="*/ 69206 h 4201746"/>
                <a:gd name="connsiteX2-109" fmla="*/ 2171700 w 7413172"/>
                <a:gd name="connsiteY2-110" fmla="*/ 85535 h 4201746"/>
                <a:gd name="connsiteX3-111" fmla="*/ 6732801 w 7413172"/>
                <a:gd name="connsiteY3-112" fmla="*/ 69206 h 4201746"/>
                <a:gd name="connsiteX4-113" fmla="*/ 7282543 w 7413172"/>
                <a:gd name="connsiteY4-114" fmla="*/ 814891 h 4201746"/>
                <a:gd name="connsiteX5-115" fmla="*/ 7413172 w 7413172"/>
                <a:gd name="connsiteY5-116" fmla="*/ 3470978 h 4201746"/>
                <a:gd name="connsiteX6-117" fmla="*/ 6732801 w 7413172"/>
                <a:gd name="connsiteY6-118" fmla="*/ 4151349 h 4201746"/>
                <a:gd name="connsiteX7-119" fmla="*/ 5094515 w 7413172"/>
                <a:gd name="connsiteY7-120" fmla="*/ 4151349 h 4201746"/>
                <a:gd name="connsiteX8-121" fmla="*/ 680371 w 7413172"/>
                <a:gd name="connsiteY8-122" fmla="*/ 4151349 h 4201746"/>
                <a:gd name="connsiteX9-123" fmla="*/ 0 w 7413172"/>
                <a:gd name="connsiteY9-124" fmla="*/ 3470978 h 4201746"/>
                <a:gd name="connsiteX10-125" fmla="*/ 0 w 7413172"/>
                <a:gd name="connsiteY10-126" fmla="*/ 749577 h 4201746"/>
                <a:gd name="connsiteX0-127" fmla="*/ 0 w 7413172"/>
                <a:gd name="connsiteY0-128" fmla="*/ 749577 h 4201746"/>
                <a:gd name="connsiteX1-129" fmla="*/ 680371 w 7413172"/>
                <a:gd name="connsiteY1-130" fmla="*/ 69206 h 4201746"/>
                <a:gd name="connsiteX2-131" fmla="*/ 2171700 w 7413172"/>
                <a:gd name="connsiteY2-132" fmla="*/ 85535 h 4201746"/>
                <a:gd name="connsiteX3-133" fmla="*/ 6732801 w 7413172"/>
                <a:gd name="connsiteY3-134" fmla="*/ 69206 h 4201746"/>
                <a:gd name="connsiteX4-135" fmla="*/ 7282543 w 7413172"/>
                <a:gd name="connsiteY4-136" fmla="*/ 814891 h 4201746"/>
                <a:gd name="connsiteX5-137" fmla="*/ 7413172 w 7413172"/>
                <a:gd name="connsiteY5-138" fmla="*/ 3470978 h 4201746"/>
                <a:gd name="connsiteX6-139" fmla="*/ 6732801 w 7413172"/>
                <a:gd name="connsiteY6-140" fmla="*/ 4151349 h 4201746"/>
                <a:gd name="connsiteX7-141" fmla="*/ 5094515 w 7413172"/>
                <a:gd name="connsiteY7-142" fmla="*/ 4151349 h 4201746"/>
                <a:gd name="connsiteX8-143" fmla="*/ 680371 w 7413172"/>
                <a:gd name="connsiteY8-144" fmla="*/ 4151349 h 4201746"/>
                <a:gd name="connsiteX9-145" fmla="*/ 0 w 7413172"/>
                <a:gd name="connsiteY9-146" fmla="*/ 3470978 h 4201746"/>
                <a:gd name="connsiteX10-147" fmla="*/ 0 w 7413172"/>
                <a:gd name="connsiteY10-148" fmla="*/ 749577 h 4201746"/>
                <a:gd name="connsiteX0-149" fmla="*/ 0 w 7413172"/>
                <a:gd name="connsiteY0-150" fmla="*/ 749577 h 4201746"/>
                <a:gd name="connsiteX1-151" fmla="*/ 680371 w 7413172"/>
                <a:gd name="connsiteY1-152" fmla="*/ 69206 h 4201746"/>
                <a:gd name="connsiteX2-153" fmla="*/ 2171700 w 7413172"/>
                <a:gd name="connsiteY2-154" fmla="*/ 85535 h 4201746"/>
                <a:gd name="connsiteX3-155" fmla="*/ 6732801 w 7413172"/>
                <a:gd name="connsiteY3-156" fmla="*/ 69206 h 4201746"/>
                <a:gd name="connsiteX4-157" fmla="*/ 7282543 w 7413172"/>
                <a:gd name="connsiteY4-158" fmla="*/ 814891 h 4201746"/>
                <a:gd name="connsiteX5-159" fmla="*/ 7413172 w 7413172"/>
                <a:gd name="connsiteY5-160" fmla="*/ 3470978 h 4201746"/>
                <a:gd name="connsiteX6-161" fmla="*/ 6732801 w 7413172"/>
                <a:gd name="connsiteY6-162" fmla="*/ 4151349 h 4201746"/>
                <a:gd name="connsiteX7-163" fmla="*/ 5094515 w 7413172"/>
                <a:gd name="connsiteY7-164" fmla="*/ 4151349 h 4201746"/>
                <a:gd name="connsiteX8-165" fmla="*/ 680371 w 7413172"/>
                <a:gd name="connsiteY8-166" fmla="*/ 4151349 h 4201746"/>
                <a:gd name="connsiteX9-167" fmla="*/ 0 w 7413172"/>
                <a:gd name="connsiteY9-168" fmla="*/ 3470978 h 4201746"/>
                <a:gd name="connsiteX10-169" fmla="*/ 0 w 7413172"/>
                <a:gd name="connsiteY10-170" fmla="*/ 749577 h 4201746"/>
                <a:gd name="connsiteX0-171" fmla="*/ 0 w 7413172"/>
                <a:gd name="connsiteY0-172" fmla="*/ 749577 h 4201746"/>
                <a:gd name="connsiteX1-173" fmla="*/ 680371 w 7413172"/>
                <a:gd name="connsiteY1-174" fmla="*/ 69206 h 4201746"/>
                <a:gd name="connsiteX2-175" fmla="*/ 2171700 w 7413172"/>
                <a:gd name="connsiteY2-176" fmla="*/ 85535 h 4201746"/>
                <a:gd name="connsiteX3-177" fmla="*/ 6732801 w 7413172"/>
                <a:gd name="connsiteY3-178" fmla="*/ 69206 h 4201746"/>
                <a:gd name="connsiteX4-179" fmla="*/ 7282543 w 7413172"/>
                <a:gd name="connsiteY4-180" fmla="*/ 814891 h 4201746"/>
                <a:gd name="connsiteX5-181" fmla="*/ 7413172 w 7413172"/>
                <a:gd name="connsiteY5-182" fmla="*/ 3470978 h 4201746"/>
                <a:gd name="connsiteX6-183" fmla="*/ 6732801 w 7413172"/>
                <a:gd name="connsiteY6-184" fmla="*/ 4151349 h 4201746"/>
                <a:gd name="connsiteX7-185" fmla="*/ 5094515 w 7413172"/>
                <a:gd name="connsiteY7-186" fmla="*/ 4151349 h 4201746"/>
                <a:gd name="connsiteX8-187" fmla="*/ 680371 w 7413172"/>
                <a:gd name="connsiteY8-188" fmla="*/ 4151349 h 4201746"/>
                <a:gd name="connsiteX9-189" fmla="*/ 0 w 7413172"/>
                <a:gd name="connsiteY9-190" fmla="*/ 3470978 h 4201746"/>
                <a:gd name="connsiteX10-191" fmla="*/ 0 w 7413172"/>
                <a:gd name="connsiteY10-192" fmla="*/ 749577 h 4201746"/>
                <a:gd name="connsiteX0-193" fmla="*/ 0 w 7413172"/>
                <a:gd name="connsiteY0-194" fmla="*/ 749577 h 4201746"/>
                <a:gd name="connsiteX1-195" fmla="*/ 680371 w 7413172"/>
                <a:gd name="connsiteY1-196" fmla="*/ 69206 h 4201746"/>
                <a:gd name="connsiteX2-197" fmla="*/ 2171700 w 7413172"/>
                <a:gd name="connsiteY2-198" fmla="*/ 85535 h 4201746"/>
                <a:gd name="connsiteX3-199" fmla="*/ 6732801 w 7413172"/>
                <a:gd name="connsiteY3-200" fmla="*/ 69206 h 4201746"/>
                <a:gd name="connsiteX4-201" fmla="*/ 7282543 w 7413172"/>
                <a:gd name="connsiteY4-202" fmla="*/ 814891 h 4201746"/>
                <a:gd name="connsiteX5-203" fmla="*/ 7413172 w 7413172"/>
                <a:gd name="connsiteY5-204" fmla="*/ 3470978 h 4201746"/>
                <a:gd name="connsiteX6-205" fmla="*/ 6732801 w 7413172"/>
                <a:gd name="connsiteY6-206" fmla="*/ 4151349 h 4201746"/>
                <a:gd name="connsiteX7-207" fmla="*/ 5094515 w 7413172"/>
                <a:gd name="connsiteY7-208" fmla="*/ 4151349 h 4201746"/>
                <a:gd name="connsiteX8-209" fmla="*/ 680371 w 7413172"/>
                <a:gd name="connsiteY8-210" fmla="*/ 4151349 h 4201746"/>
                <a:gd name="connsiteX9-211" fmla="*/ 0 w 7413172"/>
                <a:gd name="connsiteY9-212" fmla="*/ 3470978 h 4201746"/>
                <a:gd name="connsiteX10-213" fmla="*/ 0 w 7413172"/>
                <a:gd name="connsiteY10-214" fmla="*/ 749577 h 4201746"/>
                <a:gd name="connsiteX0-215" fmla="*/ 228600 w 7641772"/>
                <a:gd name="connsiteY0-216" fmla="*/ 749577 h 4201746"/>
                <a:gd name="connsiteX1-217" fmla="*/ 908971 w 7641772"/>
                <a:gd name="connsiteY1-218" fmla="*/ 69206 h 4201746"/>
                <a:gd name="connsiteX2-219" fmla="*/ 2400300 w 7641772"/>
                <a:gd name="connsiteY2-220" fmla="*/ 85535 h 4201746"/>
                <a:gd name="connsiteX3-221" fmla="*/ 6961401 w 7641772"/>
                <a:gd name="connsiteY3-222" fmla="*/ 69206 h 4201746"/>
                <a:gd name="connsiteX4-223" fmla="*/ 7511143 w 7641772"/>
                <a:gd name="connsiteY4-224" fmla="*/ 814891 h 4201746"/>
                <a:gd name="connsiteX5-225" fmla="*/ 7641772 w 7641772"/>
                <a:gd name="connsiteY5-226" fmla="*/ 3470978 h 4201746"/>
                <a:gd name="connsiteX6-227" fmla="*/ 6961401 w 7641772"/>
                <a:gd name="connsiteY6-228" fmla="*/ 4151349 h 4201746"/>
                <a:gd name="connsiteX7-229" fmla="*/ 5323115 w 7641772"/>
                <a:gd name="connsiteY7-230" fmla="*/ 4151349 h 4201746"/>
                <a:gd name="connsiteX8-231" fmla="*/ 908971 w 7641772"/>
                <a:gd name="connsiteY8-232" fmla="*/ 4151349 h 4201746"/>
                <a:gd name="connsiteX9-233" fmla="*/ 0 w 7641772"/>
                <a:gd name="connsiteY9-234" fmla="*/ 2883149 h 4201746"/>
                <a:gd name="connsiteX10-235" fmla="*/ 228600 w 7641772"/>
                <a:gd name="connsiteY10-236" fmla="*/ 749577 h 4201746"/>
                <a:gd name="connsiteX0-237" fmla="*/ 235119 w 7648291"/>
                <a:gd name="connsiteY0-238" fmla="*/ 749577 h 4201746"/>
                <a:gd name="connsiteX1-239" fmla="*/ 915490 w 7648291"/>
                <a:gd name="connsiteY1-240" fmla="*/ 69206 h 4201746"/>
                <a:gd name="connsiteX2-241" fmla="*/ 2406819 w 7648291"/>
                <a:gd name="connsiteY2-242" fmla="*/ 85535 h 4201746"/>
                <a:gd name="connsiteX3-243" fmla="*/ 6967920 w 7648291"/>
                <a:gd name="connsiteY3-244" fmla="*/ 69206 h 4201746"/>
                <a:gd name="connsiteX4-245" fmla="*/ 7517662 w 7648291"/>
                <a:gd name="connsiteY4-246" fmla="*/ 814891 h 4201746"/>
                <a:gd name="connsiteX5-247" fmla="*/ 7648291 w 7648291"/>
                <a:gd name="connsiteY5-248" fmla="*/ 3470978 h 4201746"/>
                <a:gd name="connsiteX6-249" fmla="*/ 6967920 w 7648291"/>
                <a:gd name="connsiteY6-250" fmla="*/ 4151349 h 4201746"/>
                <a:gd name="connsiteX7-251" fmla="*/ 5329634 w 7648291"/>
                <a:gd name="connsiteY7-252" fmla="*/ 4151349 h 4201746"/>
                <a:gd name="connsiteX8-253" fmla="*/ 915490 w 7648291"/>
                <a:gd name="connsiteY8-254" fmla="*/ 4151349 h 4201746"/>
                <a:gd name="connsiteX9-255" fmla="*/ 6519 w 7648291"/>
                <a:gd name="connsiteY9-256" fmla="*/ 2883149 h 4201746"/>
                <a:gd name="connsiteX10-257" fmla="*/ 235119 w 7648291"/>
                <a:gd name="connsiteY10-258" fmla="*/ 749577 h 4201746"/>
                <a:gd name="connsiteX0-259" fmla="*/ 242272 w 7655444"/>
                <a:gd name="connsiteY0-260" fmla="*/ 749577 h 4201746"/>
                <a:gd name="connsiteX1-261" fmla="*/ 922643 w 7655444"/>
                <a:gd name="connsiteY1-262" fmla="*/ 69206 h 4201746"/>
                <a:gd name="connsiteX2-263" fmla="*/ 2413972 w 7655444"/>
                <a:gd name="connsiteY2-264" fmla="*/ 85535 h 4201746"/>
                <a:gd name="connsiteX3-265" fmla="*/ 6975073 w 7655444"/>
                <a:gd name="connsiteY3-266" fmla="*/ 69206 h 4201746"/>
                <a:gd name="connsiteX4-267" fmla="*/ 7524815 w 7655444"/>
                <a:gd name="connsiteY4-268" fmla="*/ 814891 h 4201746"/>
                <a:gd name="connsiteX5-269" fmla="*/ 7655444 w 7655444"/>
                <a:gd name="connsiteY5-270" fmla="*/ 3470978 h 4201746"/>
                <a:gd name="connsiteX6-271" fmla="*/ 6975073 w 7655444"/>
                <a:gd name="connsiteY6-272" fmla="*/ 4151349 h 4201746"/>
                <a:gd name="connsiteX7-273" fmla="*/ 5336787 w 7655444"/>
                <a:gd name="connsiteY7-274" fmla="*/ 4151349 h 4201746"/>
                <a:gd name="connsiteX8-275" fmla="*/ 922643 w 7655444"/>
                <a:gd name="connsiteY8-276" fmla="*/ 4151349 h 4201746"/>
                <a:gd name="connsiteX9-277" fmla="*/ 13672 w 7655444"/>
                <a:gd name="connsiteY9-278" fmla="*/ 2883149 h 4201746"/>
                <a:gd name="connsiteX10-279" fmla="*/ 242272 w 7655444"/>
                <a:gd name="connsiteY10-280" fmla="*/ 749577 h 4201746"/>
                <a:gd name="connsiteX0-281" fmla="*/ 242272 w 7655444"/>
                <a:gd name="connsiteY0-282" fmla="*/ 749577 h 4201746"/>
                <a:gd name="connsiteX1-283" fmla="*/ 922643 w 7655444"/>
                <a:gd name="connsiteY1-284" fmla="*/ 69206 h 4201746"/>
                <a:gd name="connsiteX2-285" fmla="*/ 2413972 w 7655444"/>
                <a:gd name="connsiteY2-286" fmla="*/ 85535 h 4201746"/>
                <a:gd name="connsiteX3-287" fmla="*/ 6975073 w 7655444"/>
                <a:gd name="connsiteY3-288" fmla="*/ 69206 h 4201746"/>
                <a:gd name="connsiteX4-289" fmla="*/ 7524815 w 7655444"/>
                <a:gd name="connsiteY4-290" fmla="*/ 814891 h 4201746"/>
                <a:gd name="connsiteX5-291" fmla="*/ 7655444 w 7655444"/>
                <a:gd name="connsiteY5-292" fmla="*/ 3470978 h 4201746"/>
                <a:gd name="connsiteX6-293" fmla="*/ 6975073 w 7655444"/>
                <a:gd name="connsiteY6-294" fmla="*/ 4151349 h 4201746"/>
                <a:gd name="connsiteX7-295" fmla="*/ 5336787 w 7655444"/>
                <a:gd name="connsiteY7-296" fmla="*/ 4151349 h 4201746"/>
                <a:gd name="connsiteX8-297" fmla="*/ 922643 w 7655444"/>
                <a:gd name="connsiteY8-298" fmla="*/ 4151349 h 4201746"/>
                <a:gd name="connsiteX9-299" fmla="*/ 13672 w 7655444"/>
                <a:gd name="connsiteY9-300" fmla="*/ 2883149 h 4201746"/>
                <a:gd name="connsiteX10-301" fmla="*/ 242272 w 7655444"/>
                <a:gd name="connsiteY10-302" fmla="*/ 749577 h 4201746"/>
                <a:gd name="connsiteX0-303" fmla="*/ 239262 w 7652434"/>
                <a:gd name="connsiteY0-304" fmla="*/ 749577 h 4201746"/>
                <a:gd name="connsiteX1-305" fmla="*/ 919633 w 7652434"/>
                <a:gd name="connsiteY1-306" fmla="*/ 69206 h 4201746"/>
                <a:gd name="connsiteX2-307" fmla="*/ 2410962 w 7652434"/>
                <a:gd name="connsiteY2-308" fmla="*/ 85535 h 4201746"/>
                <a:gd name="connsiteX3-309" fmla="*/ 6972063 w 7652434"/>
                <a:gd name="connsiteY3-310" fmla="*/ 69206 h 4201746"/>
                <a:gd name="connsiteX4-311" fmla="*/ 7521805 w 7652434"/>
                <a:gd name="connsiteY4-312" fmla="*/ 814891 h 4201746"/>
                <a:gd name="connsiteX5-313" fmla="*/ 7652434 w 7652434"/>
                <a:gd name="connsiteY5-314" fmla="*/ 3470978 h 4201746"/>
                <a:gd name="connsiteX6-315" fmla="*/ 6972063 w 7652434"/>
                <a:gd name="connsiteY6-316" fmla="*/ 4151349 h 4201746"/>
                <a:gd name="connsiteX7-317" fmla="*/ 5333777 w 7652434"/>
                <a:gd name="connsiteY7-318" fmla="*/ 4151349 h 4201746"/>
                <a:gd name="connsiteX8-319" fmla="*/ 919633 w 7652434"/>
                <a:gd name="connsiteY8-320" fmla="*/ 4151349 h 4201746"/>
                <a:gd name="connsiteX9-321" fmla="*/ 10662 w 7652434"/>
                <a:gd name="connsiteY9-322" fmla="*/ 2883149 h 4201746"/>
                <a:gd name="connsiteX10-323" fmla="*/ 239262 w 7652434"/>
                <a:gd name="connsiteY10-324" fmla="*/ 749577 h 4201746"/>
                <a:gd name="connsiteX0-325" fmla="*/ 132847 w 7546019"/>
                <a:gd name="connsiteY0-326" fmla="*/ 749577 h 4201746"/>
                <a:gd name="connsiteX1-327" fmla="*/ 813218 w 7546019"/>
                <a:gd name="connsiteY1-328" fmla="*/ 69206 h 4201746"/>
                <a:gd name="connsiteX2-329" fmla="*/ 2304547 w 7546019"/>
                <a:gd name="connsiteY2-330" fmla="*/ 85535 h 4201746"/>
                <a:gd name="connsiteX3-331" fmla="*/ 6865648 w 7546019"/>
                <a:gd name="connsiteY3-332" fmla="*/ 69206 h 4201746"/>
                <a:gd name="connsiteX4-333" fmla="*/ 7415390 w 7546019"/>
                <a:gd name="connsiteY4-334" fmla="*/ 814891 h 4201746"/>
                <a:gd name="connsiteX5-335" fmla="*/ 7546019 w 7546019"/>
                <a:gd name="connsiteY5-336" fmla="*/ 3470978 h 4201746"/>
                <a:gd name="connsiteX6-337" fmla="*/ 6865648 w 7546019"/>
                <a:gd name="connsiteY6-338" fmla="*/ 4151349 h 4201746"/>
                <a:gd name="connsiteX7-339" fmla="*/ 5227362 w 7546019"/>
                <a:gd name="connsiteY7-340" fmla="*/ 4151349 h 4201746"/>
                <a:gd name="connsiteX8-341" fmla="*/ 813218 w 7546019"/>
                <a:gd name="connsiteY8-342" fmla="*/ 4151349 h 4201746"/>
                <a:gd name="connsiteX9-343" fmla="*/ 34876 w 7546019"/>
                <a:gd name="connsiteY9-344" fmla="*/ 3046435 h 4201746"/>
                <a:gd name="connsiteX10-345" fmla="*/ 132847 w 7546019"/>
                <a:gd name="connsiteY10-346" fmla="*/ 749577 h 4201746"/>
                <a:gd name="connsiteX0-347" fmla="*/ 176389 w 7589561"/>
                <a:gd name="connsiteY0-348" fmla="*/ 749577 h 4201746"/>
                <a:gd name="connsiteX1-349" fmla="*/ 856760 w 7589561"/>
                <a:gd name="connsiteY1-350" fmla="*/ 69206 h 4201746"/>
                <a:gd name="connsiteX2-351" fmla="*/ 2348089 w 7589561"/>
                <a:gd name="connsiteY2-352" fmla="*/ 85535 h 4201746"/>
                <a:gd name="connsiteX3-353" fmla="*/ 6909190 w 7589561"/>
                <a:gd name="connsiteY3-354" fmla="*/ 69206 h 4201746"/>
                <a:gd name="connsiteX4-355" fmla="*/ 7458932 w 7589561"/>
                <a:gd name="connsiteY4-356" fmla="*/ 814891 h 4201746"/>
                <a:gd name="connsiteX5-357" fmla="*/ 7589561 w 7589561"/>
                <a:gd name="connsiteY5-358" fmla="*/ 3470978 h 4201746"/>
                <a:gd name="connsiteX6-359" fmla="*/ 6909190 w 7589561"/>
                <a:gd name="connsiteY6-360" fmla="*/ 4151349 h 4201746"/>
                <a:gd name="connsiteX7-361" fmla="*/ 5270904 w 7589561"/>
                <a:gd name="connsiteY7-362" fmla="*/ 4151349 h 4201746"/>
                <a:gd name="connsiteX8-363" fmla="*/ 856760 w 7589561"/>
                <a:gd name="connsiteY8-364" fmla="*/ 4151349 h 4201746"/>
                <a:gd name="connsiteX9-365" fmla="*/ 78418 w 7589561"/>
                <a:gd name="connsiteY9-366" fmla="*/ 3046435 h 4201746"/>
                <a:gd name="connsiteX10-367" fmla="*/ 176389 w 7589561"/>
                <a:gd name="connsiteY10-368" fmla="*/ 749577 h 4201746"/>
                <a:gd name="connsiteX0-369" fmla="*/ 176389 w 7589561"/>
                <a:gd name="connsiteY0-370" fmla="*/ 1391078 h 4843247"/>
                <a:gd name="connsiteX1-371" fmla="*/ 856760 w 7589561"/>
                <a:gd name="connsiteY1-372" fmla="*/ 710707 h 4843247"/>
                <a:gd name="connsiteX2-373" fmla="*/ 2952246 w 7589561"/>
                <a:gd name="connsiteY2-374" fmla="*/ 8579 h 4843247"/>
                <a:gd name="connsiteX3-375" fmla="*/ 6909190 w 7589561"/>
                <a:gd name="connsiteY3-376" fmla="*/ 710707 h 4843247"/>
                <a:gd name="connsiteX4-377" fmla="*/ 7458932 w 7589561"/>
                <a:gd name="connsiteY4-378" fmla="*/ 1456392 h 4843247"/>
                <a:gd name="connsiteX5-379" fmla="*/ 7589561 w 7589561"/>
                <a:gd name="connsiteY5-380" fmla="*/ 4112479 h 4843247"/>
                <a:gd name="connsiteX6-381" fmla="*/ 6909190 w 7589561"/>
                <a:gd name="connsiteY6-382" fmla="*/ 4792850 h 4843247"/>
                <a:gd name="connsiteX7-383" fmla="*/ 5270904 w 7589561"/>
                <a:gd name="connsiteY7-384" fmla="*/ 4792850 h 4843247"/>
                <a:gd name="connsiteX8-385" fmla="*/ 856760 w 7589561"/>
                <a:gd name="connsiteY8-386" fmla="*/ 4792850 h 4843247"/>
                <a:gd name="connsiteX9-387" fmla="*/ 78418 w 7589561"/>
                <a:gd name="connsiteY9-388" fmla="*/ 3687936 h 4843247"/>
                <a:gd name="connsiteX10-389" fmla="*/ 176389 w 7589561"/>
                <a:gd name="connsiteY10-390" fmla="*/ 1391078 h 4843247"/>
                <a:gd name="connsiteX0-391" fmla="*/ 176389 w 7589561"/>
                <a:gd name="connsiteY0-392" fmla="*/ 1397121 h 4849290"/>
                <a:gd name="connsiteX1-393" fmla="*/ 856760 w 7589561"/>
                <a:gd name="connsiteY1-394" fmla="*/ 716750 h 4849290"/>
                <a:gd name="connsiteX2-395" fmla="*/ 2952246 w 7589561"/>
                <a:gd name="connsiteY2-396" fmla="*/ 14622 h 4849290"/>
                <a:gd name="connsiteX3-397" fmla="*/ 6909190 w 7589561"/>
                <a:gd name="connsiteY3-398" fmla="*/ 716750 h 4849290"/>
                <a:gd name="connsiteX4-399" fmla="*/ 7458932 w 7589561"/>
                <a:gd name="connsiteY4-400" fmla="*/ 1462435 h 4849290"/>
                <a:gd name="connsiteX5-401" fmla="*/ 7589561 w 7589561"/>
                <a:gd name="connsiteY5-402" fmla="*/ 4118522 h 4849290"/>
                <a:gd name="connsiteX6-403" fmla="*/ 6909190 w 7589561"/>
                <a:gd name="connsiteY6-404" fmla="*/ 4798893 h 4849290"/>
                <a:gd name="connsiteX7-405" fmla="*/ 5270904 w 7589561"/>
                <a:gd name="connsiteY7-406" fmla="*/ 4798893 h 4849290"/>
                <a:gd name="connsiteX8-407" fmla="*/ 856760 w 7589561"/>
                <a:gd name="connsiteY8-408" fmla="*/ 4798893 h 4849290"/>
                <a:gd name="connsiteX9-409" fmla="*/ 78418 w 7589561"/>
                <a:gd name="connsiteY9-410" fmla="*/ 3693979 h 4849290"/>
                <a:gd name="connsiteX10-411" fmla="*/ 176389 w 7589561"/>
                <a:gd name="connsiteY10-412" fmla="*/ 1397121 h 4849290"/>
                <a:gd name="connsiteX0-413" fmla="*/ 176389 w 7589561"/>
                <a:gd name="connsiteY0-414" fmla="*/ 1397121 h 4849290"/>
                <a:gd name="connsiteX1-415" fmla="*/ 2952246 w 7589561"/>
                <a:gd name="connsiteY1-416" fmla="*/ 14622 h 4849290"/>
                <a:gd name="connsiteX2-417" fmla="*/ 6909190 w 7589561"/>
                <a:gd name="connsiteY2-418" fmla="*/ 716750 h 4849290"/>
                <a:gd name="connsiteX3-419" fmla="*/ 7458932 w 7589561"/>
                <a:gd name="connsiteY3-420" fmla="*/ 1462435 h 4849290"/>
                <a:gd name="connsiteX4-421" fmla="*/ 7589561 w 7589561"/>
                <a:gd name="connsiteY4-422" fmla="*/ 4118522 h 4849290"/>
                <a:gd name="connsiteX5-423" fmla="*/ 6909190 w 7589561"/>
                <a:gd name="connsiteY5-424" fmla="*/ 4798893 h 4849290"/>
                <a:gd name="connsiteX6-425" fmla="*/ 5270904 w 7589561"/>
                <a:gd name="connsiteY6-426" fmla="*/ 4798893 h 4849290"/>
                <a:gd name="connsiteX7-427" fmla="*/ 856760 w 7589561"/>
                <a:gd name="connsiteY7-428" fmla="*/ 4798893 h 4849290"/>
                <a:gd name="connsiteX8-429" fmla="*/ 78418 w 7589561"/>
                <a:gd name="connsiteY8-430" fmla="*/ 3693979 h 4849290"/>
                <a:gd name="connsiteX9-431" fmla="*/ 176389 w 7589561"/>
                <a:gd name="connsiteY9-432" fmla="*/ 1397121 h 4849290"/>
                <a:gd name="connsiteX0-433" fmla="*/ 176389 w 7589561"/>
                <a:gd name="connsiteY0-434" fmla="*/ 1420713 h 4872882"/>
                <a:gd name="connsiteX1-435" fmla="*/ 2952246 w 7589561"/>
                <a:gd name="connsiteY1-436" fmla="*/ 38214 h 4872882"/>
                <a:gd name="connsiteX2-437" fmla="*/ 6909190 w 7589561"/>
                <a:gd name="connsiteY2-438" fmla="*/ 413771 h 4872882"/>
                <a:gd name="connsiteX3-439" fmla="*/ 7458932 w 7589561"/>
                <a:gd name="connsiteY3-440" fmla="*/ 1486027 h 4872882"/>
                <a:gd name="connsiteX4-441" fmla="*/ 7589561 w 7589561"/>
                <a:gd name="connsiteY4-442" fmla="*/ 4142114 h 4872882"/>
                <a:gd name="connsiteX5-443" fmla="*/ 6909190 w 7589561"/>
                <a:gd name="connsiteY5-444" fmla="*/ 4822485 h 4872882"/>
                <a:gd name="connsiteX6-445" fmla="*/ 5270904 w 7589561"/>
                <a:gd name="connsiteY6-446" fmla="*/ 4822485 h 4872882"/>
                <a:gd name="connsiteX7-447" fmla="*/ 856760 w 7589561"/>
                <a:gd name="connsiteY7-448" fmla="*/ 4822485 h 4872882"/>
                <a:gd name="connsiteX8-449" fmla="*/ 78418 w 7589561"/>
                <a:gd name="connsiteY8-450" fmla="*/ 3717571 h 4872882"/>
                <a:gd name="connsiteX9-451" fmla="*/ 176389 w 7589561"/>
                <a:gd name="connsiteY9-452" fmla="*/ 1420713 h 4872882"/>
                <a:gd name="connsiteX0-453" fmla="*/ 176389 w 7589561"/>
                <a:gd name="connsiteY0-454" fmla="*/ 1420713 h 4872882"/>
                <a:gd name="connsiteX1-455" fmla="*/ 2952246 w 7589561"/>
                <a:gd name="connsiteY1-456" fmla="*/ 38214 h 4872882"/>
                <a:gd name="connsiteX2-457" fmla="*/ 6909190 w 7589561"/>
                <a:gd name="connsiteY2-458" fmla="*/ 413771 h 4872882"/>
                <a:gd name="connsiteX3-459" fmla="*/ 7458932 w 7589561"/>
                <a:gd name="connsiteY3-460" fmla="*/ 1486027 h 4872882"/>
                <a:gd name="connsiteX4-461" fmla="*/ 7589561 w 7589561"/>
                <a:gd name="connsiteY4-462" fmla="*/ 4142114 h 4872882"/>
                <a:gd name="connsiteX5-463" fmla="*/ 6909190 w 7589561"/>
                <a:gd name="connsiteY5-464" fmla="*/ 4822485 h 4872882"/>
                <a:gd name="connsiteX6-465" fmla="*/ 5270904 w 7589561"/>
                <a:gd name="connsiteY6-466" fmla="*/ 4822485 h 4872882"/>
                <a:gd name="connsiteX7-467" fmla="*/ 856760 w 7589561"/>
                <a:gd name="connsiteY7-468" fmla="*/ 4822485 h 4872882"/>
                <a:gd name="connsiteX8-469" fmla="*/ 78418 w 7589561"/>
                <a:gd name="connsiteY8-470" fmla="*/ 3717571 h 4872882"/>
                <a:gd name="connsiteX9-471" fmla="*/ 176389 w 7589561"/>
                <a:gd name="connsiteY9-472" fmla="*/ 1420713 h 4872882"/>
                <a:gd name="connsiteX0-473" fmla="*/ 176389 w 7589561"/>
                <a:gd name="connsiteY0-474" fmla="*/ 1438605 h 4890774"/>
                <a:gd name="connsiteX1-475" fmla="*/ 2952246 w 7589561"/>
                <a:gd name="connsiteY1-476" fmla="*/ 56106 h 4890774"/>
                <a:gd name="connsiteX2-477" fmla="*/ 6909190 w 7589561"/>
                <a:gd name="connsiteY2-478" fmla="*/ 431663 h 4890774"/>
                <a:gd name="connsiteX3-479" fmla="*/ 7458932 w 7589561"/>
                <a:gd name="connsiteY3-480" fmla="*/ 1503919 h 4890774"/>
                <a:gd name="connsiteX4-481" fmla="*/ 7589561 w 7589561"/>
                <a:gd name="connsiteY4-482" fmla="*/ 4160006 h 4890774"/>
                <a:gd name="connsiteX5-483" fmla="*/ 6909190 w 7589561"/>
                <a:gd name="connsiteY5-484" fmla="*/ 4840377 h 4890774"/>
                <a:gd name="connsiteX6-485" fmla="*/ 5270904 w 7589561"/>
                <a:gd name="connsiteY6-486" fmla="*/ 4840377 h 4890774"/>
                <a:gd name="connsiteX7-487" fmla="*/ 856760 w 7589561"/>
                <a:gd name="connsiteY7-488" fmla="*/ 4840377 h 4890774"/>
                <a:gd name="connsiteX8-489" fmla="*/ 78418 w 7589561"/>
                <a:gd name="connsiteY8-490" fmla="*/ 3735463 h 4890774"/>
                <a:gd name="connsiteX9-491" fmla="*/ 176389 w 7589561"/>
                <a:gd name="connsiteY9-492" fmla="*/ 1438605 h 4890774"/>
                <a:gd name="connsiteX0-493" fmla="*/ 284597 w 7697769"/>
                <a:gd name="connsiteY0-494" fmla="*/ 1438605 h 4890774"/>
                <a:gd name="connsiteX1-495" fmla="*/ 3060454 w 7697769"/>
                <a:gd name="connsiteY1-496" fmla="*/ 56106 h 4890774"/>
                <a:gd name="connsiteX2-497" fmla="*/ 7017398 w 7697769"/>
                <a:gd name="connsiteY2-498" fmla="*/ 431663 h 4890774"/>
                <a:gd name="connsiteX3-499" fmla="*/ 7567140 w 7697769"/>
                <a:gd name="connsiteY3-500" fmla="*/ 1503919 h 4890774"/>
                <a:gd name="connsiteX4-501" fmla="*/ 7697769 w 7697769"/>
                <a:gd name="connsiteY4-502" fmla="*/ 4160006 h 4890774"/>
                <a:gd name="connsiteX5-503" fmla="*/ 7017398 w 7697769"/>
                <a:gd name="connsiteY5-504" fmla="*/ 4840377 h 4890774"/>
                <a:gd name="connsiteX6-505" fmla="*/ 5379112 w 7697769"/>
                <a:gd name="connsiteY6-506" fmla="*/ 4840377 h 4890774"/>
                <a:gd name="connsiteX7-507" fmla="*/ 964968 w 7697769"/>
                <a:gd name="connsiteY7-508" fmla="*/ 4840377 h 4890774"/>
                <a:gd name="connsiteX8-509" fmla="*/ 186626 w 7697769"/>
                <a:gd name="connsiteY8-510" fmla="*/ 3735463 h 4890774"/>
                <a:gd name="connsiteX9-511" fmla="*/ 284597 w 7697769"/>
                <a:gd name="connsiteY9-512" fmla="*/ 1438605 h 4890774"/>
                <a:gd name="connsiteX0-513" fmla="*/ 284597 w 7697769"/>
                <a:gd name="connsiteY0-514" fmla="*/ 1438605 h 4840377"/>
                <a:gd name="connsiteX1-515" fmla="*/ 3060454 w 7697769"/>
                <a:gd name="connsiteY1-516" fmla="*/ 56106 h 4840377"/>
                <a:gd name="connsiteX2-517" fmla="*/ 7017398 w 7697769"/>
                <a:gd name="connsiteY2-518" fmla="*/ 431663 h 4840377"/>
                <a:gd name="connsiteX3-519" fmla="*/ 7567140 w 7697769"/>
                <a:gd name="connsiteY3-520" fmla="*/ 1503919 h 4840377"/>
                <a:gd name="connsiteX4-521" fmla="*/ 7697769 w 7697769"/>
                <a:gd name="connsiteY4-522" fmla="*/ 4160006 h 4840377"/>
                <a:gd name="connsiteX5-523" fmla="*/ 7017398 w 7697769"/>
                <a:gd name="connsiteY5-524" fmla="*/ 4840377 h 4840377"/>
                <a:gd name="connsiteX6-525" fmla="*/ 5379112 w 7697769"/>
                <a:gd name="connsiteY6-526" fmla="*/ 4840377 h 4840377"/>
                <a:gd name="connsiteX7-527" fmla="*/ 964968 w 7697769"/>
                <a:gd name="connsiteY7-528" fmla="*/ 4840377 h 4840377"/>
                <a:gd name="connsiteX8-529" fmla="*/ 186626 w 7697769"/>
                <a:gd name="connsiteY8-530" fmla="*/ 3735463 h 4840377"/>
                <a:gd name="connsiteX9-531" fmla="*/ 284597 w 7697769"/>
                <a:gd name="connsiteY9-532" fmla="*/ 1438605 h 4840377"/>
                <a:gd name="connsiteX0-533" fmla="*/ 266866 w 7680038"/>
                <a:gd name="connsiteY0-534" fmla="*/ 1438605 h 4987334"/>
                <a:gd name="connsiteX1-535" fmla="*/ 3042723 w 7680038"/>
                <a:gd name="connsiteY1-536" fmla="*/ 56106 h 4987334"/>
                <a:gd name="connsiteX2-537" fmla="*/ 6999667 w 7680038"/>
                <a:gd name="connsiteY2-538" fmla="*/ 431663 h 4987334"/>
                <a:gd name="connsiteX3-539" fmla="*/ 7549409 w 7680038"/>
                <a:gd name="connsiteY3-540" fmla="*/ 1503919 h 4987334"/>
                <a:gd name="connsiteX4-541" fmla="*/ 7680038 w 7680038"/>
                <a:gd name="connsiteY4-542" fmla="*/ 4160006 h 4987334"/>
                <a:gd name="connsiteX5-543" fmla="*/ 6999667 w 7680038"/>
                <a:gd name="connsiteY5-544" fmla="*/ 4840377 h 4987334"/>
                <a:gd name="connsiteX6-545" fmla="*/ 5361381 w 7680038"/>
                <a:gd name="connsiteY6-546" fmla="*/ 4840377 h 4987334"/>
                <a:gd name="connsiteX7-547" fmla="*/ 963566 w 7680038"/>
                <a:gd name="connsiteY7-548" fmla="*/ 4987334 h 4987334"/>
                <a:gd name="connsiteX8-549" fmla="*/ 168895 w 7680038"/>
                <a:gd name="connsiteY8-550" fmla="*/ 3735463 h 4987334"/>
                <a:gd name="connsiteX9-551" fmla="*/ 266866 w 7680038"/>
                <a:gd name="connsiteY9-552" fmla="*/ 1438605 h 4987334"/>
                <a:gd name="connsiteX0-553" fmla="*/ 387874 w 7801046"/>
                <a:gd name="connsiteY0-554" fmla="*/ 1438605 h 5060812"/>
                <a:gd name="connsiteX1-555" fmla="*/ 3163731 w 7801046"/>
                <a:gd name="connsiteY1-556" fmla="*/ 56106 h 5060812"/>
                <a:gd name="connsiteX2-557" fmla="*/ 7120675 w 7801046"/>
                <a:gd name="connsiteY2-558" fmla="*/ 431663 h 5060812"/>
                <a:gd name="connsiteX3-559" fmla="*/ 7670417 w 7801046"/>
                <a:gd name="connsiteY3-560" fmla="*/ 1503919 h 5060812"/>
                <a:gd name="connsiteX4-561" fmla="*/ 7801046 w 7801046"/>
                <a:gd name="connsiteY4-562" fmla="*/ 4160006 h 5060812"/>
                <a:gd name="connsiteX5-563" fmla="*/ 7120675 w 7801046"/>
                <a:gd name="connsiteY5-564" fmla="*/ 4840377 h 5060812"/>
                <a:gd name="connsiteX6-565" fmla="*/ 5482389 w 7801046"/>
                <a:gd name="connsiteY6-566" fmla="*/ 4840377 h 5060812"/>
                <a:gd name="connsiteX7-567" fmla="*/ 1084574 w 7801046"/>
                <a:gd name="connsiteY7-568" fmla="*/ 4987334 h 5060812"/>
                <a:gd name="connsiteX8-569" fmla="*/ 289903 w 7801046"/>
                <a:gd name="connsiteY8-570" fmla="*/ 3735463 h 5060812"/>
                <a:gd name="connsiteX9-571" fmla="*/ 387874 w 7801046"/>
                <a:gd name="connsiteY9-572" fmla="*/ 1438605 h 5060812"/>
                <a:gd name="connsiteX0-573" fmla="*/ 162991 w 7576163"/>
                <a:gd name="connsiteY0-574" fmla="*/ 1438605 h 5060812"/>
                <a:gd name="connsiteX1-575" fmla="*/ 2938848 w 7576163"/>
                <a:gd name="connsiteY1-576" fmla="*/ 56106 h 5060812"/>
                <a:gd name="connsiteX2-577" fmla="*/ 6895792 w 7576163"/>
                <a:gd name="connsiteY2-578" fmla="*/ 431663 h 5060812"/>
                <a:gd name="connsiteX3-579" fmla="*/ 7445534 w 7576163"/>
                <a:gd name="connsiteY3-580" fmla="*/ 1503919 h 5060812"/>
                <a:gd name="connsiteX4-581" fmla="*/ 7576163 w 7576163"/>
                <a:gd name="connsiteY4-582" fmla="*/ 4160006 h 5060812"/>
                <a:gd name="connsiteX5-583" fmla="*/ 6895792 w 7576163"/>
                <a:gd name="connsiteY5-584" fmla="*/ 4840377 h 5060812"/>
                <a:gd name="connsiteX6-585" fmla="*/ 5257506 w 7576163"/>
                <a:gd name="connsiteY6-586" fmla="*/ 4840377 h 5060812"/>
                <a:gd name="connsiteX7-587" fmla="*/ 859691 w 7576163"/>
                <a:gd name="connsiteY7-588" fmla="*/ 4987334 h 5060812"/>
                <a:gd name="connsiteX8-589" fmla="*/ 162991 w 7576163"/>
                <a:gd name="connsiteY8-590" fmla="*/ 1438605 h 5060812"/>
                <a:gd name="connsiteX0-591" fmla="*/ 149606 w 7562778"/>
                <a:gd name="connsiteY0-592" fmla="*/ 1438605 h 5326820"/>
                <a:gd name="connsiteX1-593" fmla="*/ 2925463 w 7562778"/>
                <a:gd name="connsiteY1-594" fmla="*/ 56106 h 5326820"/>
                <a:gd name="connsiteX2-595" fmla="*/ 6882407 w 7562778"/>
                <a:gd name="connsiteY2-596" fmla="*/ 431663 h 5326820"/>
                <a:gd name="connsiteX3-597" fmla="*/ 7432149 w 7562778"/>
                <a:gd name="connsiteY3-598" fmla="*/ 1503919 h 5326820"/>
                <a:gd name="connsiteX4-599" fmla="*/ 7562778 w 7562778"/>
                <a:gd name="connsiteY4-600" fmla="*/ 4160006 h 5326820"/>
                <a:gd name="connsiteX5-601" fmla="*/ 6882407 w 7562778"/>
                <a:gd name="connsiteY5-602" fmla="*/ 4840377 h 5326820"/>
                <a:gd name="connsiteX6-603" fmla="*/ 4819578 w 7562778"/>
                <a:gd name="connsiteY6-604" fmla="*/ 5150620 h 5326820"/>
                <a:gd name="connsiteX7-605" fmla="*/ 846306 w 7562778"/>
                <a:gd name="connsiteY7-606" fmla="*/ 4987334 h 5326820"/>
                <a:gd name="connsiteX8-607" fmla="*/ 149606 w 7562778"/>
                <a:gd name="connsiteY8-608" fmla="*/ 1438605 h 5326820"/>
                <a:gd name="connsiteX0-609" fmla="*/ 149606 w 7562778"/>
                <a:gd name="connsiteY0-610" fmla="*/ 1438605 h 5344974"/>
                <a:gd name="connsiteX1-611" fmla="*/ 2925463 w 7562778"/>
                <a:gd name="connsiteY1-612" fmla="*/ 56106 h 5344974"/>
                <a:gd name="connsiteX2-613" fmla="*/ 6882407 w 7562778"/>
                <a:gd name="connsiteY2-614" fmla="*/ 431663 h 5344974"/>
                <a:gd name="connsiteX3-615" fmla="*/ 7432149 w 7562778"/>
                <a:gd name="connsiteY3-616" fmla="*/ 1503919 h 5344974"/>
                <a:gd name="connsiteX4-617" fmla="*/ 7562778 w 7562778"/>
                <a:gd name="connsiteY4-618" fmla="*/ 4160006 h 5344974"/>
                <a:gd name="connsiteX5-619" fmla="*/ 6882407 w 7562778"/>
                <a:gd name="connsiteY5-620" fmla="*/ 4840377 h 5344974"/>
                <a:gd name="connsiteX6-621" fmla="*/ 4819578 w 7562778"/>
                <a:gd name="connsiteY6-622" fmla="*/ 5150620 h 5344974"/>
                <a:gd name="connsiteX7-623" fmla="*/ 846306 w 7562778"/>
                <a:gd name="connsiteY7-624" fmla="*/ 4987334 h 5344974"/>
                <a:gd name="connsiteX8-625" fmla="*/ 149606 w 7562778"/>
                <a:gd name="connsiteY8-626" fmla="*/ 1438605 h 5344974"/>
                <a:gd name="connsiteX0-627" fmla="*/ 149606 w 7562778"/>
                <a:gd name="connsiteY0-628" fmla="*/ 1438605 h 5355499"/>
                <a:gd name="connsiteX1-629" fmla="*/ 2925463 w 7562778"/>
                <a:gd name="connsiteY1-630" fmla="*/ 56106 h 5355499"/>
                <a:gd name="connsiteX2-631" fmla="*/ 6882407 w 7562778"/>
                <a:gd name="connsiteY2-632" fmla="*/ 431663 h 5355499"/>
                <a:gd name="connsiteX3-633" fmla="*/ 7432149 w 7562778"/>
                <a:gd name="connsiteY3-634" fmla="*/ 1503919 h 5355499"/>
                <a:gd name="connsiteX4-635" fmla="*/ 7562778 w 7562778"/>
                <a:gd name="connsiteY4-636" fmla="*/ 4160006 h 5355499"/>
                <a:gd name="connsiteX5-637" fmla="*/ 4819578 w 7562778"/>
                <a:gd name="connsiteY5-638" fmla="*/ 5150620 h 5355499"/>
                <a:gd name="connsiteX6-639" fmla="*/ 846306 w 7562778"/>
                <a:gd name="connsiteY6-640" fmla="*/ 4987334 h 5355499"/>
                <a:gd name="connsiteX7-641" fmla="*/ 149606 w 7562778"/>
                <a:gd name="connsiteY7-642" fmla="*/ 1438605 h 5355499"/>
                <a:gd name="connsiteX0-643" fmla="*/ 149606 w 7748265"/>
                <a:gd name="connsiteY0-644" fmla="*/ 1438605 h 5355499"/>
                <a:gd name="connsiteX1-645" fmla="*/ 2925463 w 7748265"/>
                <a:gd name="connsiteY1-646" fmla="*/ 56106 h 5355499"/>
                <a:gd name="connsiteX2-647" fmla="*/ 6882407 w 7748265"/>
                <a:gd name="connsiteY2-648" fmla="*/ 431663 h 5355499"/>
                <a:gd name="connsiteX3-649" fmla="*/ 7432149 w 7748265"/>
                <a:gd name="connsiteY3-650" fmla="*/ 1503919 h 5355499"/>
                <a:gd name="connsiteX4-651" fmla="*/ 7562778 w 7748265"/>
                <a:gd name="connsiteY4-652" fmla="*/ 4160006 h 5355499"/>
                <a:gd name="connsiteX5-653" fmla="*/ 4819578 w 7748265"/>
                <a:gd name="connsiteY5-654" fmla="*/ 5150620 h 5355499"/>
                <a:gd name="connsiteX6-655" fmla="*/ 846306 w 7748265"/>
                <a:gd name="connsiteY6-656" fmla="*/ 4987334 h 5355499"/>
                <a:gd name="connsiteX7-657" fmla="*/ 149606 w 7748265"/>
                <a:gd name="connsiteY7-658" fmla="*/ 1438605 h 5355499"/>
                <a:gd name="connsiteX0-659" fmla="*/ 149606 w 7713568"/>
                <a:gd name="connsiteY0-660" fmla="*/ 1520514 h 5437408"/>
                <a:gd name="connsiteX1-661" fmla="*/ 2925463 w 7713568"/>
                <a:gd name="connsiteY1-662" fmla="*/ 138015 h 5437408"/>
                <a:gd name="connsiteX2-663" fmla="*/ 6882407 w 7713568"/>
                <a:gd name="connsiteY2-664" fmla="*/ 513572 h 5437408"/>
                <a:gd name="connsiteX3-665" fmla="*/ 7562778 w 7713568"/>
                <a:gd name="connsiteY3-666" fmla="*/ 4241915 h 5437408"/>
                <a:gd name="connsiteX4-667" fmla="*/ 4819578 w 7713568"/>
                <a:gd name="connsiteY4-668" fmla="*/ 5232529 h 5437408"/>
                <a:gd name="connsiteX5-669" fmla="*/ 846306 w 7713568"/>
                <a:gd name="connsiteY5-670" fmla="*/ 5069243 h 5437408"/>
                <a:gd name="connsiteX6-671" fmla="*/ 149606 w 7713568"/>
                <a:gd name="connsiteY6-672" fmla="*/ 1520514 h 54374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7713568" h="5437408">
                  <a:moveTo>
                    <a:pt x="149606" y="1520514"/>
                  </a:moveTo>
                  <a:cubicBezTo>
                    <a:pt x="496132" y="698643"/>
                    <a:pt x="1803330" y="305839"/>
                    <a:pt x="2925463" y="138015"/>
                  </a:cubicBezTo>
                  <a:cubicBezTo>
                    <a:pt x="4047596" y="-29809"/>
                    <a:pt x="6109521" y="-170411"/>
                    <a:pt x="6882407" y="513572"/>
                  </a:cubicBezTo>
                  <a:cubicBezTo>
                    <a:pt x="7655293" y="1197555"/>
                    <a:pt x="7906583" y="3455422"/>
                    <a:pt x="7562778" y="4241915"/>
                  </a:cubicBezTo>
                  <a:cubicBezTo>
                    <a:pt x="7127350" y="4849698"/>
                    <a:pt x="5938990" y="5094641"/>
                    <a:pt x="4819578" y="5232529"/>
                  </a:cubicBezTo>
                  <a:cubicBezTo>
                    <a:pt x="3700166" y="5370417"/>
                    <a:pt x="1624635" y="5687912"/>
                    <a:pt x="846306" y="5069243"/>
                  </a:cubicBezTo>
                  <a:cubicBezTo>
                    <a:pt x="67977" y="4450574"/>
                    <a:pt x="-196920" y="2342385"/>
                    <a:pt x="149606" y="1520514"/>
                  </a:cubicBezTo>
                  <a:close/>
                </a:path>
              </a:pathLst>
            </a:custGeom>
            <a:noFill/>
            <a:ln>
              <a:solidFill>
                <a:srgbClr val="FD6F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44" name="圆角矩形 2"/>
            <p:cNvSpPr/>
            <p:nvPr/>
          </p:nvSpPr>
          <p:spPr>
            <a:xfrm rot="262289">
              <a:off x="2357084" y="812679"/>
              <a:ext cx="7658854" cy="5317128"/>
            </a:xfrm>
            <a:custGeom>
              <a:avLst/>
              <a:gdLst>
                <a:gd name="connsiteX0" fmla="*/ 0 w 7413172"/>
                <a:gd name="connsiteY0" fmla="*/ 680371 h 4082143"/>
                <a:gd name="connsiteX1" fmla="*/ 680371 w 7413172"/>
                <a:gd name="connsiteY1" fmla="*/ 0 h 4082143"/>
                <a:gd name="connsiteX2" fmla="*/ 6732801 w 7413172"/>
                <a:gd name="connsiteY2" fmla="*/ 0 h 4082143"/>
                <a:gd name="connsiteX3" fmla="*/ 7413172 w 7413172"/>
                <a:gd name="connsiteY3" fmla="*/ 680371 h 4082143"/>
                <a:gd name="connsiteX4" fmla="*/ 7413172 w 7413172"/>
                <a:gd name="connsiteY4" fmla="*/ 3401772 h 4082143"/>
                <a:gd name="connsiteX5" fmla="*/ 6732801 w 7413172"/>
                <a:gd name="connsiteY5" fmla="*/ 4082143 h 4082143"/>
                <a:gd name="connsiteX6" fmla="*/ 680371 w 7413172"/>
                <a:gd name="connsiteY6" fmla="*/ 4082143 h 4082143"/>
                <a:gd name="connsiteX7" fmla="*/ 0 w 7413172"/>
                <a:gd name="connsiteY7" fmla="*/ 3401772 h 4082143"/>
                <a:gd name="connsiteX8" fmla="*/ 0 w 7413172"/>
                <a:gd name="connsiteY8" fmla="*/ 680371 h 4082143"/>
                <a:gd name="connsiteX0-1" fmla="*/ 0 w 7413172"/>
                <a:gd name="connsiteY0-2" fmla="*/ 680371 h 4082143"/>
                <a:gd name="connsiteX1-3" fmla="*/ 680371 w 7413172"/>
                <a:gd name="connsiteY1-4" fmla="*/ 0 h 4082143"/>
                <a:gd name="connsiteX2-5" fmla="*/ 2171700 w 7413172"/>
                <a:gd name="connsiteY2-6" fmla="*/ 16329 h 4082143"/>
                <a:gd name="connsiteX3-7" fmla="*/ 6732801 w 7413172"/>
                <a:gd name="connsiteY3-8" fmla="*/ 0 h 4082143"/>
                <a:gd name="connsiteX4-9" fmla="*/ 7413172 w 7413172"/>
                <a:gd name="connsiteY4-10" fmla="*/ 680371 h 4082143"/>
                <a:gd name="connsiteX5-11" fmla="*/ 7413172 w 7413172"/>
                <a:gd name="connsiteY5-12" fmla="*/ 3401772 h 4082143"/>
                <a:gd name="connsiteX6-13" fmla="*/ 6732801 w 7413172"/>
                <a:gd name="connsiteY6-14" fmla="*/ 4082143 h 4082143"/>
                <a:gd name="connsiteX7-15" fmla="*/ 680371 w 7413172"/>
                <a:gd name="connsiteY7-16" fmla="*/ 4082143 h 4082143"/>
                <a:gd name="connsiteX8-17" fmla="*/ 0 w 7413172"/>
                <a:gd name="connsiteY8-18" fmla="*/ 3401772 h 4082143"/>
                <a:gd name="connsiteX9" fmla="*/ 0 w 7413172"/>
                <a:gd name="connsiteY9" fmla="*/ 680371 h 4082143"/>
                <a:gd name="connsiteX0-19" fmla="*/ 0 w 7413172"/>
                <a:gd name="connsiteY0-20" fmla="*/ 680371 h 4082143"/>
                <a:gd name="connsiteX1-21" fmla="*/ 680371 w 7413172"/>
                <a:gd name="connsiteY1-22" fmla="*/ 0 h 4082143"/>
                <a:gd name="connsiteX2-23" fmla="*/ 2171700 w 7413172"/>
                <a:gd name="connsiteY2-24" fmla="*/ 16329 h 4082143"/>
                <a:gd name="connsiteX3-25" fmla="*/ 6732801 w 7413172"/>
                <a:gd name="connsiteY3-26" fmla="*/ 0 h 4082143"/>
                <a:gd name="connsiteX4-27" fmla="*/ 7413172 w 7413172"/>
                <a:gd name="connsiteY4-28" fmla="*/ 680371 h 4082143"/>
                <a:gd name="connsiteX5-29" fmla="*/ 7413172 w 7413172"/>
                <a:gd name="connsiteY5-30" fmla="*/ 3401772 h 4082143"/>
                <a:gd name="connsiteX6-31" fmla="*/ 6732801 w 7413172"/>
                <a:gd name="connsiteY6-32" fmla="*/ 4082143 h 4082143"/>
                <a:gd name="connsiteX7-33" fmla="*/ 5094515 w 7413172"/>
                <a:gd name="connsiteY7-34" fmla="*/ 4082143 h 4082143"/>
                <a:gd name="connsiteX8-35" fmla="*/ 680371 w 7413172"/>
                <a:gd name="connsiteY8-36" fmla="*/ 4082143 h 4082143"/>
                <a:gd name="connsiteX9-37" fmla="*/ 0 w 7413172"/>
                <a:gd name="connsiteY9-38" fmla="*/ 3401772 h 4082143"/>
                <a:gd name="connsiteX10" fmla="*/ 0 w 7413172"/>
                <a:gd name="connsiteY10" fmla="*/ 680371 h 4082143"/>
                <a:gd name="connsiteX0-39" fmla="*/ 0 w 7413172"/>
                <a:gd name="connsiteY0-40" fmla="*/ 680371 h 4132540"/>
                <a:gd name="connsiteX1-41" fmla="*/ 680371 w 7413172"/>
                <a:gd name="connsiteY1-42" fmla="*/ 0 h 4132540"/>
                <a:gd name="connsiteX2-43" fmla="*/ 2171700 w 7413172"/>
                <a:gd name="connsiteY2-44" fmla="*/ 16329 h 4132540"/>
                <a:gd name="connsiteX3-45" fmla="*/ 6732801 w 7413172"/>
                <a:gd name="connsiteY3-46" fmla="*/ 0 h 4132540"/>
                <a:gd name="connsiteX4-47" fmla="*/ 7413172 w 7413172"/>
                <a:gd name="connsiteY4-48" fmla="*/ 680371 h 4132540"/>
                <a:gd name="connsiteX5-49" fmla="*/ 7413172 w 7413172"/>
                <a:gd name="connsiteY5-50" fmla="*/ 3401772 h 4132540"/>
                <a:gd name="connsiteX6-51" fmla="*/ 6732801 w 7413172"/>
                <a:gd name="connsiteY6-52" fmla="*/ 4082143 h 4132540"/>
                <a:gd name="connsiteX7-53" fmla="*/ 5094515 w 7413172"/>
                <a:gd name="connsiteY7-54" fmla="*/ 4082143 h 4132540"/>
                <a:gd name="connsiteX8-55" fmla="*/ 680371 w 7413172"/>
                <a:gd name="connsiteY8-56" fmla="*/ 4082143 h 4132540"/>
                <a:gd name="connsiteX9-57" fmla="*/ 0 w 7413172"/>
                <a:gd name="connsiteY9-58" fmla="*/ 3401772 h 4132540"/>
                <a:gd name="connsiteX10-59" fmla="*/ 0 w 7413172"/>
                <a:gd name="connsiteY10-60" fmla="*/ 680371 h 4132540"/>
                <a:gd name="connsiteX0-61" fmla="*/ 0 w 7413172"/>
                <a:gd name="connsiteY0-62" fmla="*/ 724627 h 4176796"/>
                <a:gd name="connsiteX1-63" fmla="*/ 680371 w 7413172"/>
                <a:gd name="connsiteY1-64" fmla="*/ 44256 h 4176796"/>
                <a:gd name="connsiteX2-65" fmla="*/ 2171700 w 7413172"/>
                <a:gd name="connsiteY2-66" fmla="*/ 60585 h 4176796"/>
                <a:gd name="connsiteX3-67" fmla="*/ 6732801 w 7413172"/>
                <a:gd name="connsiteY3-68" fmla="*/ 44256 h 4176796"/>
                <a:gd name="connsiteX4-69" fmla="*/ 7413172 w 7413172"/>
                <a:gd name="connsiteY4-70" fmla="*/ 724627 h 4176796"/>
                <a:gd name="connsiteX5-71" fmla="*/ 7413172 w 7413172"/>
                <a:gd name="connsiteY5-72" fmla="*/ 3446028 h 4176796"/>
                <a:gd name="connsiteX6-73" fmla="*/ 6732801 w 7413172"/>
                <a:gd name="connsiteY6-74" fmla="*/ 4126399 h 4176796"/>
                <a:gd name="connsiteX7-75" fmla="*/ 5094515 w 7413172"/>
                <a:gd name="connsiteY7-76" fmla="*/ 4126399 h 4176796"/>
                <a:gd name="connsiteX8-77" fmla="*/ 680371 w 7413172"/>
                <a:gd name="connsiteY8-78" fmla="*/ 4126399 h 4176796"/>
                <a:gd name="connsiteX9-79" fmla="*/ 0 w 7413172"/>
                <a:gd name="connsiteY9-80" fmla="*/ 3446028 h 4176796"/>
                <a:gd name="connsiteX10-81" fmla="*/ 0 w 7413172"/>
                <a:gd name="connsiteY10-82" fmla="*/ 724627 h 4176796"/>
                <a:gd name="connsiteX0-83" fmla="*/ 0 w 7413172"/>
                <a:gd name="connsiteY0-84" fmla="*/ 749577 h 4201746"/>
                <a:gd name="connsiteX1-85" fmla="*/ 680371 w 7413172"/>
                <a:gd name="connsiteY1-86" fmla="*/ 69206 h 4201746"/>
                <a:gd name="connsiteX2-87" fmla="*/ 2171700 w 7413172"/>
                <a:gd name="connsiteY2-88" fmla="*/ 85535 h 4201746"/>
                <a:gd name="connsiteX3-89" fmla="*/ 6732801 w 7413172"/>
                <a:gd name="connsiteY3-90" fmla="*/ 69206 h 4201746"/>
                <a:gd name="connsiteX4-91" fmla="*/ 7413172 w 7413172"/>
                <a:gd name="connsiteY4-92" fmla="*/ 749577 h 4201746"/>
                <a:gd name="connsiteX5-93" fmla="*/ 7413172 w 7413172"/>
                <a:gd name="connsiteY5-94" fmla="*/ 3470978 h 4201746"/>
                <a:gd name="connsiteX6-95" fmla="*/ 6732801 w 7413172"/>
                <a:gd name="connsiteY6-96" fmla="*/ 4151349 h 4201746"/>
                <a:gd name="connsiteX7-97" fmla="*/ 5094515 w 7413172"/>
                <a:gd name="connsiteY7-98" fmla="*/ 4151349 h 4201746"/>
                <a:gd name="connsiteX8-99" fmla="*/ 680371 w 7413172"/>
                <a:gd name="connsiteY8-100" fmla="*/ 4151349 h 4201746"/>
                <a:gd name="connsiteX9-101" fmla="*/ 0 w 7413172"/>
                <a:gd name="connsiteY9-102" fmla="*/ 3470978 h 4201746"/>
                <a:gd name="connsiteX10-103" fmla="*/ 0 w 7413172"/>
                <a:gd name="connsiteY10-104" fmla="*/ 749577 h 4201746"/>
                <a:gd name="connsiteX0-105" fmla="*/ 0 w 7413172"/>
                <a:gd name="connsiteY0-106" fmla="*/ 749577 h 4201746"/>
                <a:gd name="connsiteX1-107" fmla="*/ 680371 w 7413172"/>
                <a:gd name="connsiteY1-108" fmla="*/ 69206 h 4201746"/>
                <a:gd name="connsiteX2-109" fmla="*/ 2171700 w 7413172"/>
                <a:gd name="connsiteY2-110" fmla="*/ 85535 h 4201746"/>
                <a:gd name="connsiteX3-111" fmla="*/ 6732801 w 7413172"/>
                <a:gd name="connsiteY3-112" fmla="*/ 69206 h 4201746"/>
                <a:gd name="connsiteX4-113" fmla="*/ 7282543 w 7413172"/>
                <a:gd name="connsiteY4-114" fmla="*/ 814891 h 4201746"/>
                <a:gd name="connsiteX5-115" fmla="*/ 7413172 w 7413172"/>
                <a:gd name="connsiteY5-116" fmla="*/ 3470978 h 4201746"/>
                <a:gd name="connsiteX6-117" fmla="*/ 6732801 w 7413172"/>
                <a:gd name="connsiteY6-118" fmla="*/ 4151349 h 4201746"/>
                <a:gd name="connsiteX7-119" fmla="*/ 5094515 w 7413172"/>
                <a:gd name="connsiteY7-120" fmla="*/ 4151349 h 4201746"/>
                <a:gd name="connsiteX8-121" fmla="*/ 680371 w 7413172"/>
                <a:gd name="connsiteY8-122" fmla="*/ 4151349 h 4201746"/>
                <a:gd name="connsiteX9-123" fmla="*/ 0 w 7413172"/>
                <a:gd name="connsiteY9-124" fmla="*/ 3470978 h 4201746"/>
                <a:gd name="connsiteX10-125" fmla="*/ 0 w 7413172"/>
                <a:gd name="connsiteY10-126" fmla="*/ 749577 h 4201746"/>
                <a:gd name="connsiteX0-127" fmla="*/ 0 w 7413172"/>
                <a:gd name="connsiteY0-128" fmla="*/ 749577 h 4201746"/>
                <a:gd name="connsiteX1-129" fmla="*/ 680371 w 7413172"/>
                <a:gd name="connsiteY1-130" fmla="*/ 69206 h 4201746"/>
                <a:gd name="connsiteX2-131" fmla="*/ 2171700 w 7413172"/>
                <a:gd name="connsiteY2-132" fmla="*/ 85535 h 4201746"/>
                <a:gd name="connsiteX3-133" fmla="*/ 6732801 w 7413172"/>
                <a:gd name="connsiteY3-134" fmla="*/ 69206 h 4201746"/>
                <a:gd name="connsiteX4-135" fmla="*/ 7282543 w 7413172"/>
                <a:gd name="connsiteY4-136" fmla="*/ 814891 h 4201746"/>
                <a:gd name="connsiteX5-137" fmla="*/ 7413172 w 7413172"/>
                <a:gd name="connsiteY5-138" fmla="*/ 3470978 h 4201746"/>
                <a:gd name="connsiteX6-139" fmla="*/ 6732801 w 7413172"/>
                <a:gd name="connsiteY6-140" fmla="*/ 4151349 h 4201746"/>
                <a:gd name="connsiteX7-141" fmla="*/ 5094515 w 7413172"/>
                <a:gd name="connsiteY7-142" fmla="*/ 4151349 h 4201746"/>
                <a:gd name="connsiteX8-143" fmla="*/ 680371 w 7413172"/>
                <a:gd name="connsiteY8-144" fmla="*/ 4151349 h 4201746"/>
                <a:gd name="connsiteX9-145" fmla="*/ 0 w 7413172"/>
                <a:gd name="connsiteY9-146" fmla="*/ 3470978 h 4201746"/>
                <a:gd name="connsiteX10-147" fmla="*/ 0 w 7413172"/>
                <a:gd name="connsiteY10-148" fmla="*/ 749577 h 4201746"/>
                <a:gd name="connsiteX0-149" fmla="*/ 0 w 7413172"/>
                <a:gd name="connsiteY0-150" fmla="*/ 749577 h 4201746"/>
                <a:gd name="connsiteX1-151" fmla="*/ 680371 w 7413172"/>
                <a:gd name="connsiteY1-152" fmla="*/ 69206 h 4201746"/>
                <a:gd name="connsiteX2-153" fmla="*/ 2171700 w 7413172"/>
                <a:gd name="connsiteY2-154" fmla="*/ 85535 h 4201746"/>
                <a:gd name="connsiteX3-155" fmla="*/ 6732801 w 7413172"/>
                <a:gd name="connsiteY3-156" fmla="*/ 69206 h 4201746"/>
                <a:gd name="connsiteX4-157" fmla="*/ 7282543 w 7413172"/>
                <a:gd name="connsiteY4-158" fmla="*/ 814891 h 4201746"/>
                <a:gd name="connsiteX5-159" fmla="*/ 7413172 w 7413172"/>
                <a:gd name="connsiteY5-160" fmla="*/ 3470978 h 4201746"/>
                <a:gd name="connsiteX6-161" fmla="*/ 6732801 w 7413172"/>
                <a:gd name="connsiteY6-162" fmla="*/ 4151349 h 4201746"/>
                <a:gd name="connsiteX7-163" fmla="*/ 5094515 w 7413172"/>
                <a:gd name="connsiteY7-164" fmla="*/ 4151349 h 4201746"/>
                <a:gd name="connsiteX8-165" fmla="*/ 680371 w 7413172"/>
                <a:gd name="connsiteY8-166" fmla="*/ 4151349 h 4201746"/>
                <a:gd name="connsiteX9-167" fmla="*/ 0 w 7413172"/>
                <a:gd name="connsiteY9-168" fmla="*/ 3470978 h 4201746"/>
                <a:gd name="connsiteX10-169" fmla="*/ 0 w 7413172"/>
                <a:gd name="connsiteY10-170" fmla="*/ 749577 h 4201746"/>
                <a:gd name="connsiteX0-171" fmla="*/ 0 w 7413172"/>
                <a:gd name="connsiteY0-172" fmla="*/ 749577 h 4201746"/>
                <a:gd name="connsiteX1-173" fmla="*/ 680371 w 7413172"/>
                <a:gd name="connsiteY1-174" fmla="*/ 69206 h 4201746"/>
                <a:gd name="connsiteX2-175" fmla="*/ 2171700 w 7413172"/>
                <a:gd name="connsiteY2-176" fmla="*/ 85535 h 4201746"/>
                <a:gd name="connsiteX3-177" fmla="*/ 6732801 w 7413172"/>
                <a:gd name="connsiteY3-178" fmla="*/ 69206 h 4201746"/>
                <a:gd name="connsiteX4-179" fmla="*/ 7282543 w 7413172"/>
                <a:gd name="connsiteY4-180" fmla="*/ 814891 h 4201746"/>
                <a:gd name="connsiteX5-181" fmla="*/ 7413172 w 7413172"/>
                <a:gd name="connsiteY5-182" fmla="*/ 3470978 h 4201746"/>
                <a:gd name="connsiteX6-183" fmla="*/ 6732801 w 7413172"/>
                <a:gd name="connsiteY6-184" fmla="*/ 4151349 h 4201746"/>
                <a:gd name="connsiteX7-185" fmla="*/ 5094515 w 7413172"/>
                <a:gd name="connsiteY7-186" fmla="*/ 4151349 h 4201746"/>
                <a:gd name="connsiteX8-187" fmla="*/ 680371 w 7413172"/>
                <a:gd name="connsiteY8-188" fmla="*/ 4151349 h 4201746"/>
                <a:gd name="connsiteX9-189" fmla="*/ 0 w 7413172"/>
                <a:gd name="connsiteY9-190" fmla="*/ 3470978 h 4201746"/>
                <a:gd name="connsiteX10-191" fmla="*/ 0 w 7413172"/>
                <a:gd name="connsiteY10-192" fmla="*/ 749577 h 4201746"/>
                <a:gd name="connsiteX0-193" fmla="*/ 0 w 7413172"/>
                <a:gd name="connsiteY0-194" fmla="*/ 749577 h 4201746"/>
                <a:gd name="connsiteX1-195" fmla="*/ 680371 w 7413172"/>
                <a:gd name="connsiteY1-196" fmla="*/ 69206 h 4201746"/>
                <a:gd name="connsiteX2-197" fmla="*/ 2171700 w 7413172"/>
                <a:gd name="connsiteY2-198" fmla="*/ 85535 h 4201746"/>
                <a:gd name="connsiteX3-199" fmla="*/ 6732801 w 7413172"/>
                <a:gd name="connsiteY3-200" fmla="*/ 69206 h 4201746"/>
                <a:gd name="connsiteX4-201" fmla="*/ 7282543 w 7413172"/>
                <a:gd name="connsiteY4-202" fmla="*/ 814891 h 4201746"/>
                <a:gd name="connsiteX5-203" fmla="*/ 7413172 w 7413172"/>
                <a:gd name="connsiteY5-204" fmla="*/ 3470978 h 4201746"/>
                <a:gd name="connsiteX6-205" fmla="*/ 6732801 w 7413172"/>
                <a:gd name="connsiteY6-206" fmla="*/ 4151349 h 4201746"/>
                <a:gd name="connsiteX7-207" fmla="*/ 5094515 w 7413172"/>
                <a:gd name="connsiteY7-208" fmla="*/ 4151349 h 4201746"/>
                <a:gd name="connsiteX8-209" fmla="*/ 680371 w 7413172"/>
                <a:gd name="connsiteY8-210" fmla="*/ 4151349 h 4201746"/>
                <a:gd name="connsiteX9-211" fmla="*/ 0 w 7413172"/>
                <a:gd name="connsiteY9-212" fmla="*/ 3470978 h 4201746"/>
                <a:gd name="connsiteX10-213" fmla="*/ 0 w 7413172"/>
                <a:gd name="connsiteY10-214" fmla="*/ 749577 h 4201746"/>
                <a:gd name="connsiteX0-215" fmla="*/ 228600 w 7641772"/>
                <a:gd name="connsiteY0-216" fmla="*/ 749577 h 4201746"/>
                <a:gd name="connsiteX1-217" fmla="*/ 908971 w 7641772"/>
                <a:gd name="connsiteY1-218" fmla="*/ 69206 h 4201746"/>
                <a:gd name="connsiteX2-219" fmla="*/ 2400300 w 7641772"/>
                <a:gd name="connsiteY2-220" fmla="*/ 85535 h 4201746"/>
                <a:gd name="connsiteX3-221" fmla="*/ 6961401 w 7641772"/>
                <a:gd name="connsiteY3-222" fmla="*/ 69206 h 4201746"/>
                <a:gd name="connsiteX4-223" fmla="*/ 7511143 w 7641772"/>
                <a:gd name="connsiteY4-224" fmla="*/ 814891 h 4201746"/>
                <a:gd name="connsiteX5-225" fmla="*/ 7641772 w 7641772"/>
                <a:gd name="connsiteY5-226" fmla="*/ 3470978 h 4201746"/>
                <a:gd name="connsiteX6-227" fmla="*/ 6961401 w 7641772"/>
                <a:gd name="connsiteY6-228" fmla="*/ 4151349 h 4201746"/>
                <a:gd name="connsiteX7-229" fmla="*/ 5323115 w 7641772"/>
                <a:gd name="connsiteY7-230" fmla="*/ 4151349 h 4201746"/>
                <a:gd name="connsiteX8-231" fmla="*/ 908971 w 7641772"/>
                <a:gd name="connsiteY8-232" fmla="*/ 4151349 h 4201746"/>
                <a:gd name="connsiteX9-233" fmla="*/ 0 w 7641772"/>
                <a:gd name="connsiteY9-234" fmla="*/ 2883149 h 4201746"/>
                <a:gd name="connsiteX10-235" fmla="*/ 228600 w 7641772"/>
                <a:gd name="connsiteY10-236" fmla="*/ 749577 h 4201746"/>
                <a:gd name="connsiteX0-237" fmla="*/ 235119 w 7648291"/>
                <a:gd name="connsiteY0-238" fmla="*/ 749577 h 4201746"/>
                <a:gd name="connsiteX1-239" fmla="*/ 915490 w 7648291"/>
                <a:gd name="connsiteY1-240" fmla="*/ 69206 h 4201746"/>
                <a:gd name="connsiteX2-241" fmla="*/ 2406819 w 7648291"/>
                <a:gd name="connsiteY2-242" fmla="*/ 85535 h 4201746"/>
                <a:gd name="connsiteX3-243" fmla="*/ 6967920 w 7648291"/>
                <a:gd name="connsiteY3-244" fmla="*/ 69206 h 4201746"/>
                <a:gd name="connsiteX4-245" fmla="*/ 7517662 w 7648291"/>
                <a:gd name="connsiteY4-246" fmla="*/ 814891 h 4201746"/>
                <a:gd name="connsiteX5-247" fmla="*/ 7648291 w 7648291"/>
                <a:gd name="connsiteY5-248" fmla="*/ 3470978 h 4201746"/>
                <a:gd name="connsiteX6-249" fmla="*/ 6967920 w 7648291"/>
                <a:gd name="connsiteY6-250" fmla="*/ 4151349 h 4201746"/>
                <a:gd name="connsiteX7-251" fmla="*/ 5329634 w 7648291"/>
                <a:gd name="connsiteY7-252" fmla="*/ 4151349 h 4201746"/>
                <a:gd name="connsiteX8-253" fmla="*/ 915490 w 7648291"/>
                <a:gd name="connsiteY8-254" fmla="*/ 4151349 h 4201746"/>
                <a:gd name="connsiteX9-255" fmla="*/ 6519 w 7648291"/>
                <a:gd name="connsiteY9-256" fmla="*/ 2883149 h 4201746"/>
                <a:gd name="connsiteX10-257" fmla="*/ 235119 w 7648291"/>
                <a:gd name="connsiteY10-258" fmla="*/ 749577 h 4201746"/>
                <a:gd name="connsiteX0-259" fmla="*/ 242272 w 7655444"/>
                <a:gd name="connsiteY0-260" fmla="*/ 749577 h 4201746"/>
                <a:gd name="connsiteX1-261" fmla="*/ 922643 w 7655444"/>
                <a:gd name="connsiteY1-262" fmla="*/ 69206 h 4201746"/>
                <a:gd name="connsiteX2-263" fmla="*/ 2413972 w 7655444"/>
                <a:gd name="connsiteY2-264" fmla="*/ 85535 h 4201746"/>
                <a:gd name="connsiteX3-265" fmla="*/ 6975073 w 7655444"/>
                <a:gd name="connsiteY3-266" fmla="*/ 69206 h 4201746"/>
                <a:gd name="connsiteX4-267" fmla="*/ 7524815 w 7655444"/>
                <a:gd name="connsiteY4-268" fmla="*/ 814891 h 4201746"/>
                <a:gd name="connsiteX5-269" fmla="*/ 7655444 w 7655444"/>
                <a:gd name="connsiteY5-270" fmla="*/ 3470978 h 4201746"/>
                <a:gd name="connsiteX6-271" fmla="*/ 6975073 w 7655444"/>
                <a:gd name="connsiteY6-272" fmla="*/ 4151349 h 4201746"/>
                <a:gd name="connsiteX7-273" fmla="*/ 5336787 w 7655444"/>
                <a:gd name="connsiteY7-274" fmla="*/ 4151349 h 4201746"/>
                <a:gd name="connsiteX8-275" fmla="*/ 922643 w 7655444"/>
                <a:gd name="connsiteY8-276" fmla="*/ 4151349 h 4201746"/>
                <a:gd name="connsiteX9-277" fmla="*/ 13672 w 7655444"/>
                <a:gd name="connsiteY9-278" fmla="*/ 2883149 h 4201746"/>
                <a:gd name="connsiteX10-279" fmla="*/ 242272 w 7655444"/>
                <a:gd name="connsiteY10-280" fmla="*/ 749577 h 4201746"/>
                <a:gd name="connsiteX0-281" fmla="*/ 242272 w 7655444"/>
                <a:gd name="connsiteY0-282" fmla="*/ 749577 h 4201746"/>
                <a:gd name="connsiteX1-283" fmla="*/ 922643 w 7655444"/>
                <a:gd name="connsiteY1-284" fmla="*/ 69206 h 4201746"/>
                <a:gd name="connsiteX2-285" fmla="*/ 2413972 w 7655444"/>
                <a:gd name="connsiteY2-286" fmla="*/ 85535 h 4201746"/>
                <a:gd name="connsiteX3-287" fmla="*/ 6975073 w 7655444"/>
                <a:gd name="connsiteY3-288" fmla="*/ 69206 h 4201746"/>
                <a:gd name="connsiteX4-289" fmla="*/ 7524815 w 7655444"/>
                <a:gd name="connsiteY4-290" fmla="*/ 814891 h 4201746"/>
                <a:gd name="connsiteX5-291" fmla="*/ 7655444 w 7655444"/>
                <a:gd name="connsiteY5-292" fmla="*/ 3470978 h 4201746"/>
                <a:gd name="connsiteX6-293" fmla="*/ 6975073 w 7655444"/>
                <a:gd name="connsiteY6-294" fmla="*/ 4151349 h 4201746"/>
                <a:gd name="connsiteX7-295" fmla="*/ 5336787 w 7655444"/>
                <a:gd name="connsiteY7-296" fmla="*/ 4151349 h 4201746"/>
                <a:gd name="connsiteX8-297" fmla="*/ 922643 w 7655444"/>
                <a:gd name="connsiteY8-298" fmla="*/ 4151349 h 4201746"/>
                <a:gd name="connsiteX9-299" fmla="*/ 13672 w 7655444"/>
                <a:gd name="connsiteY9-300" fmla="*/ 2883149 h 4201746"/>
                <a:gd name="connsiteX10-301" fmla="*/ 242272 w 7655444"/>
                <a:gd name="connsiteY10-302" fmla="*/ 749577 h 4201746"/>
                <a:gd name="connsiteX0-303" fmla="*/ 239262 w 7652434"/>
                <a:gd name="connsiteY0-304" fmla="*/ 749577 h 4201746"/>
                <a:gd name="connsiteX1-305" fmla="*/ 919633 w 7652434"/>
                <a:gd name="connsiteY1-306" fmla="*/ 69206 h 4201746"/>
                <a:gd name="connsiteX2-307" fmla="*/ 2410962 w 7652434"/>
                <a:gd name="connsiteY2-308" fmla="*/ 85535 h 4201746"/>
                <a:gd name="connsiteX3-309" fmla="*/ 6972063 w 7652434"/>
                <a:gd name="connsiteY3-310" fmla="*/ 69206 h 4201746"/>
                <a:gd name="connsiteX4-311" fmla="*/ 7521805 w 7652434"/>
                <a:gd name="connsiteY4-312" fmla="*/ 814891 h 4201746"/>
                <a:gd name="connsiteX5-313" fmla="*/ 7652434 w 7652434"/>
                <a:gd name="connsiteY5-314" fmla="*/ 3470978 h 4201746"/>
                <a:gd name="connsiteX6-315" fmla="*/ 6972063 w 7652434"/>
                <a:gd name="connsiteY6-316" fmla="*/ 4151349 h 4201746"/>
                <a:gd name="connsiteX7-317" fmla="*/ 5333777 w 7652434"/>
                <a:gd name="connsiteY7-318" fmla="*/ 4151349 h 4201746"/>
                <a:gd name="connsiteX8-319" fmla="*/ 919633 w 7652434"/>
                <a:gd name="connsiteY8-320" fmla="*/ 4151349 h 4201746"/>
                <a:gd name="connsiteX9-321" fmla="*/ 10662 w 7652434"/>
                <a:gd name="connsiteY9-322" fmla="*/ 2883149 h 4201746"/>
                <a:gd name="connsiteX10-323" fmla="*/ 239262 w 7652434"/>
                <a:gd name="connsiteY10-324" fmla="*/ 749577 h 4201746"/>
                <a:gd name="connsiteX0-325" fmla="*/ 132847 w 7546019"/>
                <a:gd name="connsiteY0-326" fmla="*/ 749577 h 4201746"/>
                <a:gd name="connsiteX1-327" fmla="*/ 813218 w 7546019"/>
                <a:gd name="connsiteY1-328" fmla="*/ 69206 h 4201746"/>
                <a:gd name="connsiteX2-329" fmla="*/ 2304547 w 7546019"/>
                <a:gd name="connsiteY2-330" fmla="*/ 85535 h 4201746"/>
                <a:gd name="connsiteX3-331" fmla="*/ 6865648 w 7546019"/>
                <a:gd name="connsiteY3-332" fmla="*/ 69206 h 4201746"/>
                <a:gd name="connsiteX4-333" fmla="*/ 7415390 w 7546019"/>
                <a:gd name="connsiteY4-334" fmla="*/ 814891 h 4201746"/>
                <a:gd name="connsiteX5-335" fmla="*/ 7546019 w 7546019"/>
                <a:gd name="connsiteY5-336" fmla="*/ 3470978 h 4201746"/>
                <a:gd name="connsiteX6-337" fmla="*/ 6865648 w 7546019"/>
                <a:gd name="connsiteY6-338" fmla="*/ 4151349 h 4201746"/>
                <a:gd name="connsiteX7-339" fmla="*/ 5227362 w 7546019"/>
                <a:gd name="connsiteY7-340" fmla="*/ 4151349 h 4201746"/>
                <a:gd name="connsiteX8-341" fmla="*/ 813218 w 7546019"/>
                <a:gd name="connsiteY8-342" fmla="*/ 4151349 h 4201746"/>
                <a:gd name="connsiteX9-343" fmla="*/ 34876 w 7546019"/>
                <a:gd name="connsiteY9-344" fmla="*/ 3046435 h 4201746"/>
                <a:gd name="connsiteX10-345" fmla="*/ 132847 w 7546019"/>
                <a:gd name="connsiteY10-346" fmla="*/ 749577 h 4201746"/>
                <a:gd name="connsiteX0-347" fmla="*/ 176389 w 7589561"/>
                <a:gd name="connsiteY0-348" fmla="*/ 749577 h 4201746"/>
                <a:gd name="connsiteX1-349" fmla="*/ 856760 w 7589561"/>
                <a:gd name="connsiteY1-350" fmla="*/ 69206 h 4201746"/>
                <a:gd name="connsiteX2-351" fmla="*/ 2348089 w 7589561"/>
                <a:gd name="connsiteY2-352" fmla="*/ 85535 h 4201746"/>
                <a:gd name="connsiteX3-353" fmla="*/ 6909190 w 7589561"/>
                <a:gd name="connsiteY3-354" fmla="*/ 69206 h 4201746"/>
                <a:gd name="connsiteX4-355" fmla="*/ 7458932 w 7589561"/>
                <a:gd name="connsiteY4-356" fmla="*/ 814891 h 4201746"/>
                <a:gd name="connsiteX5-357" fmla="*/ 7589561 w 7589561"/>
                <a:gd name="connsiteY5-358" fmla="*/ 3470978 h 4201746"/>
                <a:gd name="connsiteX6-359" fmla="*/ 6909190 w 7589561"/>
                <a:gd name="connsiteY6-360" fmla="*/ 4151349 h 4201746"/>
                <a:gd name="connsiteX7-361" fmla="*/ 5270904 w 7589561"/>
                <a:gd name="connsiteY7-362" fmla="*/ 4151349 h 4201746"/>
                <a:gd name="connsiteX8-363" fmla="*/ 856760 w 7589561"/>
                <a:gd name="connsiteY8-364" fmla="*/ 4151349 h 4201746"/>
                <a:gd name="connsiteX9-365" fmla="*/ 78418 w 7589561"/>
                <a:gd name="connsiteY9-366" fmla="*/ 3046435 h 4201746"/>
                <a:gd name="connsiteX10-367" fmla="*/ 176389 w 7589561"/>
                <a:gd name="connsiteY10-368" fmla="*/ 749577 h 4201746"/>
                <a:gd name="connsiteX0-369" fmla="*/ 176389 w 7589561"/>
                <a:gd name="connsiteY0-370" fmla="*/ 1391078 h 4843247"/>
                <a:gd name="connsiteX1-371" fmla="*/ 856760 w 7589561"/>
                <a:gd name="connsiteY1-372" fmla="*/ 710707 h 4843247"/>
                <a:gd name="connsiteX2-373" fmla="*/ 2952246 w 7589561"/>
                <a:gd name="connsiteY2-374" fmla="*/ 8579 h 4843247"/>
                <a:gd name="connsiteX3-375" fmla="*/ 6909190 w 7589561"/>
                <a:gd name="connsiteY3-376" fmla="*/ 710707 h 4843247"/>
                <a:gd name="connsiteX4-377" fmla="*/ 7458932 w 7589561"/>
                <a:gd name="connsiteY4-378" fmla="*/ 1456392 h 4843247"/>
                <a:gd name="connsiteX5-379" fmla="*/ 7589561 w 7589561"/>
                <a:gd name="connsiteY5-380" fmla="*/ 4112479 h 4843247"/>
                <a:gd name="connsiteX6-381" fmla="*/ 6909190 w 7589561"/>
                <a:gd name="connsiteY6-382" fmla="*/ 4792850 h 4843247"/>
                <a:gd name="connsiteX7-383" fmla="*/ 5270904 w 7589561"/>
                <a:gd name="connsiteY7-384" fmla="*/ 4792850 h 4843247"/>
                <a:gd name="connsiteX8-385" fmla="*/ 856760 w 7589561"/>
                <a:gd name="connsiteY8-386" fmla="*/ 4792850 h 4843247"/>
                <a:gd name="connsiteX9-387" fmla="*/ 78418 w 7589561"/>
                <a:gd name="connsiteY9-388" fmla="*/ 3687936 h 4843247"/>
                <a:gd name="connsiteX10-389" fmla="*/ 176389 w 7589561"/>
                <a:gd name="connsiteY10-390" fmla="*/ 1391078 h 4843247"/>
                <a:gd name="connsiteX0-391" fmla="*/ 176389 w 7589561"/>
                <a:gd name="connsiteY0-392" fmla="*/ 1397121 h 4849290"/>
                <a:gd name="connsiteX1-393" fmla="*/ 856760 w 7589561"/>
                <a:gd name="connsiteY1-394" fmla="*/ 716750 h 4849290"/>
                <a:gd name="connsiteX2-395" fmla="*/ 2952246 w 7589561"/>
                <a:gd name="connsiteY2-396" fmla="*/ 14622 h 4849290"/>
                <a:gd name="connsiteX3-397" fmla="*/ 6909190 w 7589561"/>
                <a:gd name="connsiteY3-398" fmla="*/ 716750 h 4849290"/>
                <a:gd name="connsiteX4-399" fmla="*/ 7458932 w 7589561"/>
                <a:gd name="connsiteY4-400" fmla="*/ 1462435 h 4849290"/>
                <a:gd name="connsiteX5-401" fmla="*/ 7589561 w 7589561"/>
                <a:gd name="connsiteY5-402" fmla="*/ 4118522 h 4849290"/>
                <a:gd name="connsiteX6-403" fmla="*/ 6909190 w 7589561"/>
                <a:gd name="connsiteY6-404" fmla="*/ 4798893 h 4849290"/>
                <a:gd name="connsiteX7-405" fmla="*/ 5270904 w 7589561"/>
                <a:gd name="connsiteY7-406" fmla="*/ 4798893 h 4849290"/>
                <a:gd name="connsiteX8-407" fmla="*/ 856760 w 7589561"/>
                <a:gd name="connsiteY8-408" fmla="*/ 4798893 h 4849290"/>
                <a:gd name="connsiteX9-409" fmla="*/ 78418 w 7589561"/>
                <a:gd name="connsiteY9-410" fmla="*/ 3693979 h 4849290"/>
                <a:gd name="connsiteX10-411" fmla="*/ 176389 w 7589561"/>
                <a:gd name="connsiteY10-412" fmla="*/ 1397121 h 4849290"/>
                <a:gd name="connsiteX0-413" fmla="*/ 176389 w 7589561"/>
                <a:gd name="connsiteY0-414" fmla="*/ 1397121 h 4849290"/>
                <a:gd name="connsiteX1-415" fmla="*/ 2952246 w 7589561"/>
                <a:gd name="connsiteY1-416" fmla="*/ 14622 h 4849290"/>
                <a:gd name="connsiteX2-417" fmla="*/ 6909190 w 7589561"/>
                <a:gd name="connsiteY2-418" fmla="*/ 716750 h 4849290"/>
                <a:gd name="connsiteX3-419" fmla="*/ 7458932 w 7589561"/>
                <a:gd name="connsiteY3-420" fmla="*/ 1462435 h 4849290"/>
                <a:gd name="connsiteX4-421" fmla="*/ 7589561 w 7589561"/>
                <a:gd name="connsiteY4-422" fmla="*/ 4118522 h 4849290"/>
                <a:gd name="connsiteX5-423" fmla="*/ 6909190 w 7589561"/>
                <a:gd name="connsiteY5-424" fmla="*/ 4798893 h 4849290"/>
                <a:gd name="connsiteX6-425" fmla="*/ 5270904 w 7589561"/>
                <a:gd name="connsiteY6-426" fmla="*/ 4798893 h 4849290"/>
                <a:gd name="connsiteX7-427" fmla="*/ 856760 w 7589561"/>
                <a:gd name="connsiteY7-428" fmla="*/ 4798893 h 4849290"/>
                <a:gd name="connsiteX8-429" fmla="*/ 78418 w 7589561"/>
                <a:gd name="connsiteY8-430" fmla="*/ 3693979 h 4849290"/>
                <a:gd name="connsiteX9-431" fmla="*/ 176389 w 7589561"/>
                <a:gd name="connsiteY9-432" fmla="*/ 1397121 h 4849290"/>
                <a:gd name="connsiteX0-433" fmla="*/ 176389 w 7589561"/>
                <a:gd name="connsiteY0-434" fmla="*/ 1420713 h 4872882"/>
                <a:gd name="connsiteX1-435" fmla="*/ 2952246 w 7589561"/>
                <a:gd name="connsiteY1-436" fmla="*/ 38214 h 4872882"/>
                <a:gd name="connsiteX2-437" fmla="*/ 6909190 w 7589561"/>
                <a:gd name="connsiteY2-438" fmla="*/ 413771 h 4872882"/>
                <a:gd name="connsiteX3-439" fmla="*/ 7458932 w 7589561"/>
                <a:gd name="connsiteY3-440" fmla="*/ 1486027 h 4872882"/>
                <a:gd name="connsiteX4-441" fmla="*/ 7589561 w 7589561"/>
                <a:gd name="connsiteY4-442" fmla="*/ 4142114 h 4872882"/>
                <a:gd name="connsiteX5-443" fmla="*/ 6909190 w 7589561"/>
                <a:gd name="connsiteY5-444" fmla="*/ 4822485 h 4872882"/>
                <a:gd name="connsiteX6-445" fmla="*/ 5270904 w 7589561"/>
                <a:gd name="connsiteY6-446" fmla="*/ 4822485 h 4872882"/>
                <a:gd name="connsiteX7-447" fmla="*/ 856760 w 7589561"/>
                <a:gd name="connsiteY7-448" fmla="*/ 4822485 h 4872882"/>
                <a:gd name="connsiteX8-449" fmla="*/ 78418 w 7589561"/>
                <a:gd name="connsiteY8-450" fmla="*/ 3717571 h 4872882"/>
                <a:gd name="connsiteX9-451" fmla="*/ 176389 w 7589561"/>
                <a:gd name="connsiteY9-452" fmla="*/ 1420713 h 4872882"/>
                <a:gd name="connsiteX0-453" fmla="*/ 176389 w 7589561"/>
                <a:gd name="connsiteY0-454" fmla="*/ 1420713 h 4872882"/>
                <a:gd name="connsiteX1-455" fmla="*/ 2952246 w 7589561"/>
                <a:gd name="connsiteY1-456" fmla="*/ 38214 h 4872882"/>
                <a:gd name="connsiteX2-457" fmla="*/ 6909190 w 7589561"/>
                <a:gd name="connsiteY2-458" fmla="*/ 413771 h 4872882"/>
                <a:gd name="connsiteX3-459" fmla="*/ 7458932 w 7589561"/>
                <a:gd name="connsiteY3-460" fmla="*/ 1486027 h 4872882"/>
                <a:gd name="connsiteX4-461" fmla="*/ 7589561 w 7589561"/>
                <a:gd name="connsiteY4-462" fmla="*/ 4142114 h 4872882"/>
                <a:gd name="connsiteX5-463" fmla="*/ 6909190 w 7589561"/>
                <a:gd name="connsiteY5-464" fmla="*/ 4822485 h 4872882"/>
                <a:gd name="connsiteX6-465" fmla="*/ 5270904 w 7589561"/>
                <a:gd name="connsiteY6-466" fmla="*/ 4822485 h 4872882"/>
                <a:gd name="connsiteX7-467" fmla="*/ 856760 w 7589561"/>
                <a:gd name="connsiteY7-468" fmla="*/ 4822485 h 4872882"/>
                <a:gd name="connsiteX8-469" fmla="*/ 78418 w 7589561"/>
                <a:gd name="connsiteY8-470" fmla="*/ 3717571 h 4872882"/>
                <a:gd name="connsiteX9-471" fmla="*/ 176389 w 7589561"/>
                <a:gd name="connsiteY9-472" fmla="*/ 1420713 h 4872882"/>
                <a:gd name="connsiteX0-473" fmla="*/ 176389 w 7589561"/>
                <a:gd name="connsiteY0-474" fmla="*/ 1438605 h 4890774"/>
                <a:gd name="connsiteX1-475" fmla="*/ 2952246 w 7589561"/>
                <a:gd name="connsiteY1-476" fmla="*/ 56106 h 4890774"/>
                <a:gd name="connsiteX2-477" fmla="*/ 6909190 w 7589561"/>
                <a:gd name="connsiteY2-478" fmla="*/ 431663 h 4890774"/>
                <a:gd name="connsiteX3-479" fmla="*/ 7458932 w 7589561"/>
                <a:gd name="connsiteY3-480" fmla="*/ 1503919 h 4890774"/>
                <a:gd name="connsiteX4-481" fmla="*/ 7589561 w 7589561"/>
                <a:gd name="connsiteY4-482" fmla="*/ 4160006 h 4890774"/>
                <a:gd name="connsiteX5-483" fmla="*/ 6909190 w 7589561"/>
                <a:gd name="connsiteY5-484" fmla="*/ 4840377 h 4890774"/>
                <a:gd name="connsiteX6-485" fmla="*/ 5270904 w 7589561"/>
                <a:gd name="connsiteY6-486" fmla="*/ 4840377 h 4890774"/>
                <a:gd name="connsiteX7-487" fmla="*/ 856760 w 7589561"/>
                <a:gd name="connsiteY7-488" fmla="*/ 4840377 h 4890774"/>
                <a:gd name="connsiteX8-489" fmla="*/ 78418 w 7589561"/>
                <a:gd name="connsiteY8-490" fmla="*/ 3735463 h 4890774"/>
                <a:gd name="connsiteX9-491" fmla="*/ 176389 w 7589561"/>
                <a:gd name="connsiteY9-492" fmla="*/ 1438605 h 4890774"/>
                <a:gd name="connsiteX0-493" fmla="*/ 284597 w 7697769"/>
                <a:gd name="connsiteY0-494" fmla="*/ 1438605 h 4890774"/>
                <a:gd name="connsiteX1-495" fmla="*/ 3060454 w 7697769"/>
                <a:gd name="connsiteY1-496" fmla="*/ 56106 h 4890774"/>
                <a:gd name="connsiteX2-497" fmla="*/ 7017398 w 7697769"/>
                <a:gd name="connsiteY2-498" fmla="*/ 431663 h 4890774"/>
                <a:gd name="connsiteX3-499" fmla="*/ 7567140 w 7697769"/>
                <a:gd name="connsiteY3-500" fmla="*/ 1503919 h 4890774"/>
                <a:gd name="connsiteX4-501" fmla="*/ 7697769 w 7697769"/>
                <a:gd name="connsiteY4-502" fmla="*/ 4160006 h 4890774"/>
                <a:gd name="connsiteX5-503" fmla="*/ 7017398 w 7697769"/>
                <a:gd name="connsiteY5-504" fmla="*/ 4840377 h 4890774"/>
                <a:gd name="connsiteX6-505" fmla="*/ 5379112 w 7697769"/>
                <a:gd name="connsiteY6-506" fmla="*/ 4840377 h 4890774"/>
                <a:gd name="connsiteX7-507" fmla="*/ 964968 w 7697769"/>
                <a:gd name="connsiteY7-508" fmla="*/ 4840377 h 4890774"/>
                <a:gd name="connsiteX8-509" fmla="*/ 186626 w 7697769"/>
                <a:gd name="connsiteY8-510" fmla="*/ 3735463 h 4890774"/>
                <a:gd name="connsiteX9-511" fmla="*/ 284597 w 7697769"/>
                <a:gd name="connsiteY9-512" fmla="*/ 1438605 h 4890774"/>
                <a:gd name="connsiteX0-513" fmla="*/ 284597 w 7697769"/>
                <a:gd name="connsiteY0-514" fmla="*/ 1438605 h 4840377"/>
                <a:gd name="connsiteX1-515" fmla="*/ 3060454 w 7697769"/>
                <a:gd name="connsiteY1-516" fmla="*/ 56106 h 4840377"/>
                <a:gd name="connsiteX2-517" fmla="*/ 7017398 w 7697769"/>
                <a:gd name="connsiteY2-518" fmla="*/ 431663 h 4840377"/>
                <a:gd name="connsiteX3-519" fmla="*/ 7567140 w 7697769"/>
                <a:gd name="connsiteY3-520" fmla="*/ 1503919 h 4840377"/>
                <a:gd name="connsiteX4-521" fmla="*/ 7697769 w 7697769"/>
                <a:gd name="connsiteY4-522" fmla="*/ 4160006 h 4840377"/>
                <a:gd name="connsiteX5-523" fmla="*/ 7017398 w 7697769"/>
                <a:gd name="connsiteY5-524" fmla="*/ 4840377 h 4840377"/>
                <a:gd name="connsiteX6-525" fmla="*/ 5379112 w 7697769"/>
                <a:gd name="connsiteY6-526" fmla="*/ 4840377 h 4840377"/>
                <a:gd name="connsiteX7-527" fmla="*/ 964968 w 7697769"/>
                <a:gd name="connsiteY7-528" fmla="*/ 4840377 h 4840377"/>
                <a:gd name="connsiteX8-529" fmla="*/ 186626 w 7697769"/>
                <a:gd name="connsiteY8-530" fmla="*/ 3735463 h 4840377"/>
                <a:gd name="connsiteX9-531" fmla="*/ 284597 w 7697769"/>
                <a:gd name="connsiteY9-532" fmla="*/ 1438605 h 4840377"/>
                <a:gd name="connsiteX0-533" fmla="*/ 266866 w 7680038"/>
                <a:gd name="connsiteY0-534" fmla="*/ 1438605 h 4987334"/>
                <a:gd name="connsiteX1-535" fmla="*/ 3042723 w 7680038"/>
                <a:gd name="connsiteY1-536" fmla="*/ 56106 h 4987334"/>
                <a:gd name="connsiteX2-537" fmla="*/ 6999667 w 7680038"/>
                <a:gd name="connsiteY2-538" fmla="*/ 431663 h 4987334"/>
                <a:gd name="connsiteX3-539" fmla="*/ 7549409 w 7680038"/>
                <a:gd name="connsiteY3-540" fmla="*/ 1503919 h 4987334"/>
                <a:gd name="connsiteX4-541" fmla="*/ 7680038 w 7680038"/>
                <a:gd name="connsiteY4-542" fmla="*/ 4160006 h 4987334"/>
                <a:gd name="connsiteX5-543" fmla="*/ 6999667 w 7680038"/>
                <a:gd name="connsiteY5-544" fmla="*/ 4840377 h 4987334"/>
                <a:gd name="connsiteX6-545" fmla="*/ 5361381 w 7680038"/>
                <a:gd name="connsiteY6-546" fmla="*/ 4840377 h 4987334"/>
                <a:gd name="connsiteX7-547" fmla="*/ 963566 w 7680038"/>
                <a:gd name="connsiteY7-548" fmla="*/ 4987334 h 4987334"/>
                <a:gd name="connsiteX8-549" fmla="*/ 168895 w 7680038"/>
                <a:gd name="connsiteY8-550" fmla="*/ 3735463 h 4987334"/>
                <a:gd name="connsiteX9-551" fmla="*/ 266866 w 7680038"/>
                <a:gd name="connsiteY9-552" fmla="*/ 1438605 h 4987334"/>
                <a:gd name="connsiteX0-553" fmla="*/ 387874 w 7801046"/>
                <a:gd name="connsiteY0-554" fmla="*/ 1438605 h 5060812"/>
                <a:gd name="connsiteX1-555" fmla="*/ 3163731 w 7801046"/>
                <a:gd name="connsiteY1-556" fmla="*/ 56106 h 5060812"/>
                <a:gd name="connsiteX2-557" fmla="*/ 7120675 w 7801046"/>
                <a:gd name="connsiteY2-558" fmla="*/ 431663 h 5060812"/>
                <a:gd name="connsiteX3-559" fmla="*/ 7670417 w 7801046"/>
                <a:gd name="connsiteY3-560" fmla="*/ 1503919 h 5060812"/>
                <a:gd name="connsiteX4-561" fmla="*/ 7801046 w 7801046"/>
                <a:gd name="connsiteY4-562" fmla="*/ 4160006 h 5060812"/>
                <a:gd name="connsiteX5-563" fmla="*/ 7120675 w 7801046"/>
                <a:gd name="connsiteY5-564" fmla="*/ 4840377 h 5060812"/>
                <a:gd name="connsiteX6-565" fmla="*/ 5482389 w 7801046"/>
                <a:gd name="connsiteY6-566" fmla="*/ 4840377 h 5060812"/>
                <a:gd name="connsiteX7-567" fmla="*/ 1084574 w 7801046"/>
                <a:gd name="connsiteY7-568" fmla="*/ 4987334 h 5060812"/>
                <a:gd name="connsiteX8-569" fmla="*/ 289903 w 7801046"/>
                <a:gd name="connsiteY8-570" fmla="*/ 3735463 h 5060812"/>
                <a:gd name="connsiteX9-571" fmla="*/ 387874 w 7801046"/>
                <a:gd name="connsiteY9-572" fmla="*/ 1438605 h 5060812"/>
                <a:gd name="connsiteX0-573" fmla="*/ 162991 w 7576163"/>
                <a:gd name="connsiteY0-574" fmla="*/ 1438605 h 5060812"/>
                <a:gd name="connsiteX1-575" fmla="*/ 2938848 w 7576163"/>
                <a:gd name="connsiteY1-576" fmla="*/ 56106 h 5060812"/>
                <a:gd name="connsiteX2-577" fmla="*/ 6895792 w 7576163"/>
                <a:gd name="connsiteY2-578" fmla="*/ 431663 h 5060812"/>
                <a:gd name="connsiteX3-579" fmla="*/ 7445534 w 7576163"/>
                <a:gd name="connsiteY3-580" fmla="*/ 1503919 h 5060812"/>
                <a:gd name="connsiteX4-581" fmla="*/ 7576163 w 7576163"/>
                <a:gd name="connsiteY4-582" fmla="*/ 4160006 h 5060812"/>
                <a:gd name="connsiteX5-583" fmla="*/ 6895792 w 7576163"/>
                <a:gd name="connsiteY5-584" fmla="*/ 4840377 h 5060812"/>
                <a:gd name="connsiteX6-585" fmla="*/ 5257506 w 7576163"/>
                <a:gd name="connsiteY6-586" fmla="*/ 4840377 h 5060812"/>
                <a:gd name="connsiteX7-587" fmla="*/ 859691 w 7576163"/>
                <a:gd name="connsiteY7-588" fmla="*/ 4987334 h 5060812"/>
                <a:gd name="connsiteX8-589" fmla="*/ 162991 w 7576163"/>
                <a:gd name="connsiteY8-590" fmla="*/ 1438605 h 5060812"/>
                <a:gd name="connsiteX0-591" fmla="*/ 149606 w 7562778"/>
                <a:gd name="connsiteY0-592" fmla="*/ 1438605 h 5326820"/>
                <a:gd name="connsiteX1-593" fmla="*/ 2925463 w 7562778"/>
                <a:gd name="connsiteY1-594" fmla="*/ 56106 h 5326820"/>
                <a:gd name="connsiteX2-595" fmla="*/ 6882407 w 7562778"/>
                <a:gd name="connsiteY2-596" fmla="*/ 431663 h 5326820"/>
                <a:gd name="connsiteX3-597" fmla="*/ 7432149 w 7562778"/>
                <a:gd name="connsiteY3-598" fmla="*/ 1503919 h 5326820"/>
                <a:gd name="connsiteX4-599" fmla="*/ 7562778 w 7562778"/>
                <a:gd name="connsiteY4-600" fmla="*/ 4160006 h 5326820"/>
                <a:gd name="connsiteX5-601" fmla="*/ 6882407 w 7562778"/>
                <a:gd name="connsiteY5-602" fmla="*/ 4840377 h 5326820"/>
                <a:gd name="connsiteX6-603" fmla="*/ 4819578 w 7562778"/>
                <a:gd name="connsiteY6-604" fmla="*/ 5150620 h 5326820"/>
                <a:gd name="connsiteX7-605" fmla="*/ 846306 w 7562778"/>
                <a:gd name="connsiteY7-606" fmla="*/ 4987334 h 5326820"/>
                <a:gd name="connsiteX8-607" fmla="*/ 149606 w 7562778"/>
                <a:gd name="connsiteY8-608" fmla="*/ 1438605 h 5326820"/>
                <a:gd name="connsiteX0-609" fmla="*/ 149606 w 7562778"/>
                <a:gd name="connsiteY0-610" fmla="*/ 1438605 h 5344974"/>
                <a:gd name="connsiteX1-611" fmla="*/ 2925463 w 7562778"/>
                <a:gd name="connsiteY1-612" fmla="*/ 56106 h 5344974"/>
                <a:gd name="connsiteX2-613" fmla="*/ 6882407 w 7562778"/>
                <a:gd name="connsiteY2-614" fmla="*/ 431663 h 5344974"/>
                <a:gd name="connsiteX3-615" fmla="*/ 7432149 w 7562778"/>
                <a:gd name="connsiteY3-616" fmla="*/ 1503919 h 5344974"/>
                <a:gd name="connsiteX4-617" fmla="*/ 7562778 w 7562778"/>
                <a:gd name="connsiteY4-618" fmla="*/ 4160006 h 5344974"/>
                <a:gd name="connsiteX5-619" fmla="*/ 6882407 w 7562778"/>
                <a:gd name="connsiteY5-620" fmla="*/ 4840377 h 5344974"/>
                <a:gd name="connsiteX6-621" fmla="*/ 4819578 w 7562778"/>
                <a:gd name="connsiteY6-622" fmla="*/ 5150620 h 5344974"/>
                <a:gd name="connsiteX7-623" fmla="*/ 846306 w 7562778"/>
                <a:gd name="connsiteY7-624" fmla="*/ 4987334 h 5344974"/>
                <a:gd name="connsiteX8-625" fmla="*/ 149606 w 7562778"/>
                <a:gd name="connsiteY8-626" fmla="*/ 1438605 h 5344974"/>
                <a:gd name="connsiteX0-627" fmla="*/ 149606 w 7562778"/>
                <a:gd name="connsiteY0-628" fmla="*/ 1438605 h 5355499"/>
                <a:gd name="connsiteX1-629" fmla="*/ 2925463 w 7562778"/>
                <a:gd name="connsiteY1-630" fmla="*/ 56106 h 5355499"/>
                <a:gd name="connsiteX2-631" fmla="*/ 6882407 w 7562778"/>
                <a:gd name="connsiteY2-632" fmla="*/ 431663 h 5355499"/>
                <a:gd name="connsiteX3-633" fmla="*/ 7432149 w 7562778"/>
                <a:gd name="connsiteY3-634" fmla="*/ 1503919 h 5355499"/>
                <a:gd name="connsiteX4-635" fmla="*/ 7562778 w 7562778"/>
                <a:gd name="connsiteY4-636" fmla="*/ 4160006 h 5355499"/>
                <a:gd name="connsiteX5-637" fmla="*/ 4819578 w 7562778"/>
                <a:gd name="connsiteY5-638" fmla="*/ 5150620 h 5355499"/>
                <a:gd name="connsiteX6-639" fmla="*/ 846306 w 7562778"/>
                <a:gd name="connsiteY6-640" fmla="*/ 4987334 h 5355499"/>
                <a:gd name="connsiteX7-641" fmla="*/ 149606 w 7562778"/>
                <a:gd name="connsiteY7-642" fmla="*/ 1438605 h 5355499"/>
                <a:gd name="connsiteX0-643" fmla="*/ 149606 w 7748265"/>
                <a:gd name="connsiteY0-644" fmla="*/ 1438605 h 5355499"/>
                <a:gd name="connsiteX1-645" fmla="*/ 2925463 w 7748265"/>
                <a:gd name="connsiteY1-646" fmla="*/ 56106 h 5355499"/>
                <a:gd name="connsiteX2-647" fmla="*/ 6882407 w 7748265"/>
                <a:gd name="connsiteY2-648" fmla="*/ 431663 h 5355499"/>
                <a:gd name="connsiteX3-649" fmla="*/ 7432149 w 7748265"/>
                <a:gd name="connsiteY3-650" fmla="*/ 1503919 h 5355499"/>
                <a:gd name="connsiteX4-651" fmla="*/ 7562778 w 7748265"/>
                <a:gd name="connsiteY4-652" fmla="*/ 4160006 h 5355499"/>
                <a:gd name="connsiteX5-653" fmla="*/ 4819578 w 7748265"/>
                <a:gd name="connsiteY5-654" fmla="*/ 5150620 h 5355499"/>
                <a:gd name="connsiteX6-655" fmla="*/ 846306 w 7748265"/>
                <a:gd name="connsiteY6-656" fmla="*/ 4987334 h 5355499"/>
                <a:gd name="connsiteX7-657" fmla="*/ 149606 w 7748265"/>
                <a:gd name="connsiteY7-658" fmla="*/ 1438605 h 5355499"/>
                <a:gd name="connsiteX0-659" fmla="*/ 149606 w 7713568"/>
                <a:gd name="connsiteY0-660" fmla="*/ 1520514 h 5437408"/>
                <a:gd name="connsiteX1-661" fmla="*/ 2925463 w 7713568"/>
                <a:gd name="connsiteY1-662" fmla="*/ 138015 h 5437408"/>
                <a:gd name="connsiteX2-663" fmla="*/ 6882407 w 7713568"/>
                <a:gd name="connsiteY2-664" fmla="*/ 513572 h 5437408"/>
                <a:gd name="connsiteX3-665" fmla="*/ 7562778 w 7713568"/>
                <a:gd name="connsiteY3-666" fmla="*/ 4241915 h 5437408"/>
                <a:gd name="connsiteX4-667" fmla="*/ 4819578 w 7713568"/>
                <a:gd name="connsiteY4-668" fmla="*/ 5232529 h 5437408"/>
                <a:gd name="connsiteX5-669" fmla="*/ 846306 w 7713568"/>
                <a:gd name="connsiteY5-670" fmla="*/ 5069243 h 5437408"/>
                <a:gd name="connsiteX6-671" fmla="*/ 149606 w 7713568"/>
                <a:gd name="connsiteY6-672" fmla="*/ 1520514 h 54374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7713568" h="5437408">
                  <a:moveTo>
                    <a:pt x="149606" y="1520514"/>
                  </a:moveTo>
                  <a:cubicBezTo>
                    <a:pt x="496132" y="698643"/>
                    <a:pt x="1803330" y="305839"/>
                    <a:pt x="2925463" y="138015"/>
                  </a:cubicBezTo>
                  <a:cubicBezTo>
                    <a:pt x="4047596" y="-29809"/>
                    <a:pt x="6109521" y="-170411"/>
                    <a:pt x="6882407" y="513572"/>
                  </a:cubicBezTo>
                  <a:cubicBezTo>
                    <a:pt x="7655293" y="1197555"/>
                    <a:pt x="7906583" y="3455422"/>
                    <a:pt x="7562778" y="4241915"/>
                  </a:cubicBezTo>
                  <a:cubicBezTo>
                    <a:pt x="7127350" y="4849698"/>
                    <a:pt x="5938990" y="5094641"/>
                    <a:pt x="4819578" y="5232529"/>
                  </a:cubicBezTo>
                  <a:cubicBezTo>
                    <a:pt x="3700166" y="5370417"/>
                    <a:pt x="1624635" y="5687912"/>
                    <a:pt x="846306" y="5069243"/>
                  </a:cubicBezTo>
                  <a:cubicBezTo>
                    <a:pt x="67977" y="4450574"/>
                    <a:pt x="-196920" y="2342385"/>
                    <a:pt x="149606" y="1520514"/>
                  </a:cubicBezTo>
                  <a:close/>
                </a:path>
              </a:pathLst>
            </a:custGeom>
            <a:noFill/>
            <a:ln>
              <a:solidFill>
                <a:srgbClr val="E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052384" y="2040463"/>
            <a:ext cx="2103362" cy="201841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3272322" y="4811796"/>
            <a:ext cx="2000250" cy="180260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9260885" y="3513502"/>
            <a:ext cx="1546835" cy="176869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904616" y="3825783"/>
            <a:ext cx="1669258" cy="182275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6702757" y="4724562"/>
            <a:ext cx="1795461" cy="195500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5279353" y="4811796"/>
            <a:ext cx="1358473" cy="178938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9201404" y="1726215"/>
            <a:ext cx="1633539" cy="156819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8089638" y="4643519"/>
            <a:ext cx="1825522" cy="1907568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2994070" y="2601650"/>
            <a:ext cx="61847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6000" dirty="0">
                <a:solidFill>
                  <a:srgbClr val="F15C25"/>
                </a:solidFill>
                <a:cs typeface="+mn-ea"/>
                <a:sym typeface="+mn-lt"/>
              </a:rPr>
              <a:t>活动策划方案</a:t>
            </a:r>
            <a:r>
              <a:rPr kumimoji="1" lang="en-US" altLang="zh-CN" sz="6000" dirty="0">
                <a:solidFill>
                  <a:srgbClr val="F15C25"/>
                </a:solidFill>
                <a:cs typeface="+mn-ea"/>
                <a:sym typeface="+mn-lt"/>
              </a:rPr>
              <a:t>PPT</a:t>
            </a:r>
            <a:endParaRPr kumimoji="1" lang="zh-CN" altLang="en-US" sz="6000" dirty="0">
              <a:solidFill>
                <a:srgbClr val="F15C25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044839" y="3635818"/>
            <a:ext cx="4083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活动策划／主题班会／教学</a:t>
            </a:r>
            <a:r>
              <a:rPr kumimoji="1"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课件／计划总结</a:t>
            </a:r>
          </a:p>
        </p:txBody>
      </p:sp>
      <p:sp>
        <p:nvSpPr>
          <p:cNvPr id="41" name="矩形 40"/>
          <p:cNvSpPr/>
          <p:nvPr/>
        </p:nvSpPr>
        <p:spPr>
          <a:xfrm>
            <a:off x="3839656" y="1773151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sz="4800" dirty="0">
                <a:solidFill>
                  <a:srgbClr val="3AAEB8"/>
                </a:solidFill>
                <a:cs typeface="+mn-ea"/>
                <a:sym typeface="+mn-lt"/>
              </a:rPr>
              <a:t>“世界动物日”</a:t>
            </a:r>
            <a:endParaRPr kumimoji="1" lang="en-US" altLang="zh-CN" sz="4800" dirty="0">
              <a:solidFill>
                <a:srgbClr val="3AAEB8"/>
              </a:solidFill>
              <a:cs typeface="+mn-ea"/>
              <a:sym typeface="+mn-lt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12" cstate="email"/>
          <a:srcRect l="-1575"/>
          <a:stretch>
            <a:fillRect/>
          </a:stretch>
        </p:blipFill>
        <p:spPr>
          <a:xfrm>
            <a:off x="2332170" y="136940"/>
            <a:ext cx="1384699" cy="1486559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13" cstate="email"/>
          <a:srcRect/>
          <a:stretch>
            <a:fillRect/>
          </a:stretch>
        </p:blipFill>
        <p:spPr>
          <a:xfrm>
            <a:off x="7536664" y="1051139"/>
            <a:ext cx="1294208" cy="1677172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14" cstate="email">
            <a:alphaModFix amt="50000"/>
          </a:blip>
          <a:srcRect/>
          <a:stretch>
            <a:fillRect/>
          </a:stretch>
        </p:blipFill>
        <p:spPr>
          <a:xfrm>
            <a:off x="13238" y="2888168"/>
            <a:ext cx="876155" cy="1250668"/>
          </a:xfrm>
          <a:prstGeom prst="rect">
            <a:avLst/>
          </a:prstGeom>
        </p:spPr>
      </p:pic>
      <p:grpSp>
        <p:nvGrpSpPr>
          <p:cNvPr id="67" name="组 66"/>
          <p:cNvGrpSpPr/>
          <p:nvPr/>
        </p:nvGrpSpPr>
        <p:grpSpPr>
          <a:xfrm>
            <a:off x="-451712" y="4163056"/>
            <a:ext cx="12643712" cy="3042091"/>
            <a:chOff x="-451712" y="4163056"/>
            <a:chExt cx="12643712" cy="3042091"/>
          </a:xfrm>
        </p:grpSpPr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7774257" y="4790261"/>
              <a:ext cx="4417743" cy="2087433"/>
            </a:xfrm>
            <a:prstGeom prst="rect">
              <a:avLst/>
            </a:prstGeom>
          </p:spPr>
        </p:pic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6" cstate="email"/>
            <a:srcRect/>
            <a:stretch>
              <a:fillRect/>
            </a:stretch>
          </p:blipFill>
          <p:spPr>
            <a:xfrm>
              <a:off x="-451712" y="4163056"/>
              <a:ext cx="2873976" cy="2914218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7" cstate="email"/>
            <a:srcRect/>
            <a:stretch>
              <a:fillRect/>
            </a:stretch>
          </p:blipFill>
          <p:spPr>
            <a:xfrm flipH="1">
              <a:off x="337582" y="5857007"/>
              <a:ext cx="4417743" cy="1011133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8" cstate="email"/>
            <a:srcRect/>
            <a:stretch>
              <a:fillRect/>
            </a:stretch>
          </p:blipFill>
          <p:spPr>
            <a:xfrm flipH="1">
              <a:off x="4214213" y="6145568"/>
              <a:ext cx="4417743" cy="1059579"/>
            </a:xfrm>
            <a:prstGeom prst="rect">
              <a:avLst/>
            </a:prstGeom>
          </p:spPr>
        </p:pic>
      </p:grpSp>
      <p:pic>
        <p:nvPicPr>
          <p:cNvPr id="69" name="图片 68"/>
          <p:cNvPicPr>
            <a:picLocks noChangeAspect="1"/>
          </p:cNvPicPr>
          <p:nvPr/>
        </p:nvPicPr>
        <p:blipFill rotWithShape="1">
          <a:blip r:embed="rId19" cstate="email">
            <a:alphaModFix amt="70000"/>
          </a:blip>
          <a:srcRect/>
          <a:stretch>
            <a:fillRect/>
          </a:stretch>
        </p:blipFill>
        <p:spPr>
          <a:xfrm>
            <a:off x="10506648" y="370724"/>
            <a:ext cx="1634519" cy="1192112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 rotWithShape="1">
          <a:blip r:embed="rId20" cstate="email"/>
          <a:srcRect/>
          <a:stretch>
            <a:fillRect/>
          </a:stretch>
        </p:blipFill>
        <p:spPr>
          <a:xfrm>
            <a:off x="383767" y="394791"/>
            <a:ext cx="2151497" cy="977089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 rotWithShape="1">
          <a:blip r:embed="rId21" cstate="email"/>
          <a:srcRect t="-39218"/>
          <a:stretch>
            <a:fillRect/>
          </a:stretch>
        </p:blipFill>
        <p:spPr>
          <a:xfrm>
            <a:off x="9346326" y="158864"/>
            <a:ext cx="1394750" cy="618610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 rotWithShape="1">
          <a:blip r:embed="rId22" cstate="email"/>
          <a:srcRect t="-39218"/>
          <a:stretch>
            <a:fillRect/>
          </a:stretch>
        </p:blipFill>
        <p:spPr>
          <a:xfrm>
            <a:off x="9767153" y="492025"/>
            <a:ext cx="1040567" cy="461520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 rotWithShape="1">
          <a:blip r:embed="rId23" cstate="email"/>
          <a:srcRect b="-23779"/>
          <a:stretch>
            <a:fillRect/>
          </a:stretch>
        </p:blipFill>
        <p:spPr>
          <a:xfrm>
            <a:off x="505870" y="1467293"/>
            <a:ext cx="1532009" cy="548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2000">
        <p15:prstTrans prst="origami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7399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899"/>
                            </p:stCondLst>
                            <p:childTnLst>
                              <p:par>
                                <p:cTn id="1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899"/>
                            </p:stCondLst>
                            <p:childTnLst>
                              <p:par>
                                <p:cTn id="1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39" grpId="0"/>
      <p:bldP spid="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flipH="1">
            <a:off x="790404" y="691018"/>
            <a:ext cx="2772139" cy="1733550"/>
          </a:xfrm>
          <a:prstGeom prst="rect">
            <a:avLst/>
          </a:prstGeom>
        </p:spPr>
      </p:pic>
      <p:grpSp>
        <p:nvGrpSpPr>
          <p:cNvPr id="27" name="组 26"/>
          <p:cNvGrpSpPr/>
          <p:nvPr/>
        </p:nvGrpSpPr>
        <p:grpSpPr>
          <a:xfrm>
            <a:off x="-451712" y="4163056"/>
            <a:ext cx="12643712" cy="3042091"/>
            <a:chOff x="-451712" y="4163056"/>
            <a:chExt cx="12643712" cy="3042091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774257" y="4790261"/>
              <a:ext cx="4417743" cy="2087433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-451712" y="4163056"/>
              <a:ext cx="2873976" cy="2914218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337582" y="5857007"/>
              <a:ext cx="4417743" cy="1011133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 flipH="1">
              <a:off x="4214213" y="6145568"/>
              <a:ext cx="4417743" cy="1059579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262686" y="1066259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15C25"/>
                </a:solidFill>
                <a:cs typeface="+mn-ea"/>
                <a:sym typeface="+mn-lt"/>
              </a:rPr>
              <a:t>报名参赛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9400104" y="345200"/>
            <a:ext cx="3226762" cy="649661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67450" y="2936557"/>
            <a:ext cx="3522113" cy="451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各系组织、班委鼓励同学们</a:t>
            </a:r>
            <a:endParaRPr lang="zh-CN" altLang="zh-CN" sz="3200" dirty="0">
              <a:solidFill>
                <a:srgbClr val="F15C25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2054357" y="2799976"/>
            <a:ext cx="2341419" cy="187368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67450" y="3429000"/>
            <a:ext cx="4339650" cy="739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3600" dirty="0">
                <a:solidFill>
                  <a:srgbClr val="F15C25"/>
                </a:solidFill>
                <a:cs typeface="+mn-ea"/>
                <a:sym typeface="+mn-lt"/>
              </a:rPr>
              <a:t>踊跃报名、积极参与</a:t>
            </a:r>
          </a:p>
        </p:txBody>
      </p:sp>
    </p:spTree>
  </p:cSld>
  <p:clrMapOvr>
    <a:masterClrMapping/>
  </p:clrMapOvr>
  <p:transition spd="slow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11328" y="861817"/>
            <a:ext cx="3584448" cy="1091184"/>
          </a:xfrm>
          <a:prstGeom prst="rect">
            <a:avLst/>
          </a:prstGeom>
        </p:spPr>
      </p:pic>
      <p:grpSp>
        <p:nvGrpSpPr>
          <p:cNvPr id="27" name="组 26"/>
          <p:cNvGrpSpPr/>
          <p:nvPr/>
        </p:nvGrpSpPr>
        <p:grpSpPr>
          <a:xfrm>
            <a:off x="-451712" y="4163056"/>
            <a:ext cx="12643712" cy="3042091"/>
            <a:chOff x="-451712" y="4163056"/>
            <a:chExt cx="12643712" cy="3042091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774257" y="4790261"/>
              <a:ext cx="4417743" cy="2087433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-451712" y="4163056"/>
              <a:ext cx="2873976" cy="2914218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337582" y="5857007"/>
              <a:ext cx="4417743" cy="1011133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 flipH="1">
              <a:off x="4214213" y="6145568"/>
              <a:ext cx="4417743" cy="1059579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74928" y="951757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15C25"/>
                </a:solidFill>
                <a:cs typeface="+mn-ea"/>
                <a:sym typeface="+mn-lt"/>
              </a:rPr>
              <a:t>比赛内容及方式</a:t>
            </a:r>
          </a:p>
        </p:txBody>
      </p:sp>
      <p:sp>
        <p:nvSpPr>
          <p:cNvPr id="8" name="矩形 7"/>
          <p:cNvSpPr/>
          <p:nvPr/>
        </p:nvSpPr>
        <p:spPr>
          <a:xfrm>
            <a:off x="4132175" y="3368487"/>
            <a:ext cx="4230779" cy="1718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将参赛同学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人一组随机分成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</a:t>
            </a:r>
            <a:r>
              <a:rPr lang="zh-CN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组，编号为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1——10</a:t>
            </a:r>
            <a:endParaRPr lang="zh-CN" altLang="zh-CN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17718" y="2159760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i="1" dirty="0">
                <a:solidFill>
                  <a:srgbClr val="F15C25"/>
                </a:solidFill>
                <a:cs typeface="+mn-ea"/>
                <a:sym typeface="+mn-lt"/>
              </a:rPr>
              <a:t>1</a:t>
            </a:r>
            <a:endParaRPr kumimoji="1" lang="zh-CN" altLang="en-US" sz="4800" i="1" dirty="0">
              <a:solidFill>
                <a:srgbClr val="F15C25"/>
              </a:solidFill>
              <a:cs typeface="+mn-ea"/>
              <a:sym typeface="+mn-lt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9983128" y="3794700"/>
            <a:ext cx="414089" cy="360214"/>
          </a:xfrm>
          <a:prstGeom prst="rightArrow">
            <a:avLst/>
          </a:prstGeom>
          <a:solidFill>
            <a:srgbClr val="F15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 rot="20164247">
            <a:off x="10817824" y="215267"/>
            <a:ext cx="2364977" cy="2575129"/>
          </a:xfrm>
          <a:prstGeom prst="rect">
            <a:avLst/>
          </a:prstGeom>
        </p:spPr>
      </p:pic>
    </p:spTree>
  </p:cSld>
  <p:clrMapOvr>
    <a:masterClrMapping/>
  </p:clrMapOvr>
  <p:transition spd="slow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11328" y="861817"/>
            <a:ext cx="3584448" cy="1091184"/>
          </a:xfrm>
          <a:prstGeom prst="rect">
            <a:avLst/>
          </a:prstGeom>
        </p:spPr>
      </p:pic>
      <p:grpSp>
        <p:nvGrpSpPr>
          <p:cNvPr id="27" name="组 26"/>
          <p:cNvGrpSpPr/>
          <p:nvPr/>
        </p:nvGrpSpPr>
        <p:grpSpPr>
          <a:xfrm>
            <a:off x="-451712" y="4163056"/>
            <a:ext cx="12643712" cy="3042091"/>
            <a:chOff x="-451712" y="4163056"/>
            <a:chExt cx="12643712" cy="3042091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774257" y="4790261"/>
              <a:ext cx="4417743" cy="2087433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-451712" y="4163056"/>
              <a:ext cx="2873976" cy="2914218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337582" y="5857007"/>
              <a:ext cx="4417743" cy="1011133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 flipH="1">
              <a:off x="4214213" y="6145568"/>
              <a:ext cx="4417743" cy="1059579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74928" y="951757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15C25"/>
                </a:solidFill>
                <a:cs typeface="+mn-ea"/>
                <a:sym typeface="+mn-lt"/>
              </a:rPr>
              <a:t>比赛内容及方式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830542" y="1829747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i="1" dirty="0">
                <a:solidFill>
                  <a:srgbClr val="F15C25"/>
                </a:solidFill>
                <a:cs typeface="+mn-ea"/>
                <a:sym typeface="+mn-lt"/>
              </a:rPr>
              <a:t>2</a:t>
            </a:r>
            <a:endParaRPr kumimoji="1" lang="zh-CN" altLang="en-US" sz="4800" i="1" dirty="0">
              <a:solidFill>
                <a:srgbClr val="F15C25"/>
              </a:solidFill>
              <a:cs typeface="+mn-ea"/>
              <a:sym typeface="+mn-lt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4088883" y="3800989"/>
            <a:ext cx="414089" cy="360214"/>
          </a:xfrm>
          <a:prstGeom prst="rightArrow">
            <a:avLst/>
          </a:prstGeom>
          <a:solidFill>
            <a:srgbClr val="F15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57206" y="2803777"/>
            <a:ext cx="2866437" cy="2341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zh-CN" b="1" dirty="0">
                <a:solidFill>
                  <a:srgbClr val="F15C25"/>
                </a:solidFill>
                <a:cs typeface="+mn-ea"/>
                <a:sym typeface="+mn-lt"/>
              </a:rPr>
              <a:t>第一环节</a:t>
            </a:r>
            <a:r>
              <a:rPr lang="zh-CN" altLang="zh-CN" dirty="0">
                <a:cs typeface="+mn-ea"/>
                <a:sym typeface="+mn-lt"/>
              </a:rPr>
              <a:t>：</a:t>
            </a:r>
            <a:r>
              <a:rPr lang="en-US" altLang="zh-CN" sz="1600" dirty="0">
                <a:cs typeface="+mn-ea"/>
                <a:sym typeface="+mn-lt"/>
              </a:rPr>
              <a:t>10</a:t>
            </a:r>
            <a:r>
              <a:rPr lang="zh-CN" altLang="zh-CN" sz="1600" dirty="0">
                <a:cs typeface="+mn-ea"/>
                <a:sym typeface="+mn-lt"/>
              </a:rPr>
              <a:t>个组依次抽签回答有关“饲养动物应注意的问题”的单项选择题，答对的加</a:t>
            </a:r>
            <a:r>
              <a:rPr lang="en-US" altLang="zh-CN" sz="1600" dirty="0">
                <a:cs typeface="+mn-ea"/>
                <a:sym typeface="+mn-lt"/>
              </a:rPr>
              <a:t>10</a:t>
            </a:r>
            <a:r>
              <a:rPr lang="zh-CN" altLang="zh-CN" sz="1600" dirty="0">
                <a:cs typeface="+mn-ea"/>
                <a:sym typeface="+mn-lt"/>
              </a:rPr>
              <a:t>分，答错的扣</a:t>
            </a:r>
            <a:r>
              <a:rPr lang="en-US" altLang="zh-CN" sz="1600" dirty="0">
                <a:cs typeface="+mn-ea"/>
                <a:sym typeface="+mn-lt"/>
              </a:rPr>
              <a:t>10</a:t>
            </a:r>
            <a:r>
              <a:rPr lang="zh-CN" altLang="zh-CN" sz="1600" dirty="0">
                <a:cs typeface="+mn-ea"/>
                <a:sym typeface="+mn-lt"/>
              </a:rPr>
              <a:t>分。两轮过后，淘汰分数最低的</a:t>
            </a:r>
            <a:r>
              <a:rPr lang="en-US" altLang="zh-CN" sz="1600" dirty="0">
                <a:cs typeface="+mn-ea"/>
                <a:sym typeface="+mn-lt"/>
              </a:rPr>
              <a:t>4</a:t>
            </a:r>
            <a:r>
              <a:rPr lang="zh-CN" altLang="zh-CN" sz="1600" dirty="0">
                <a:cs typeface="+mn-ea"/>
                <a:sym typeface="+mn-lt"/>
              </a:rPr>
              <a:t>个组。若有并列的组实行抢答环节</a:t>
            </a:r>
          </a:p>
        </p:txBody>
      </p:sp>
      <p:sp>
        <p:nvSpPr>
          <p:cNvPr id="4" name="矩形 3"/>
          <p:cNvSpPr/>
          <p:nvPr/>
        </p:nvSpPr>
        <p:spPr>
          <a:xfrm>
            <a:off x="4737766" y="2803777"/>
            <a:ext cx="2965701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zh-CN" b="1" dirty="0">
                <a:solidFill>
                  <a:srgbClr val="F15C25"/>
                </a:solidFill>
                <a:cs typeface="+mn-ea"/>
                <a:sym typeface="+mn-lt"/>
              </a:rPr>
              <a:t>第二环节</a:t>
            </a:r>
            <a:r>
              <a:rPr lang="zh-CN" altLang="zh-CN" dirty="0">
                <a:cs typeface="+mn-ea"/>
                <a:sym typeface="+mn-lt"/>
              </a:rPr>
              <a:t>：</a:t>
            </a:r>
            <a:r>
              <a:rPr lang="zh-CN" altLang="zh-CN" sz="1600" dirty="0">
                <a:cs typeface="+mn-ea"/>
                <a:sym typeface="+mn-lt"/>
              </a:rPr>
              <a:t>剩下的</a:t>
            </a:r>
            <a:r>
              <a:rPr lang="en-US" altLang="zh-CN" sz="1600" dirty="0">
                <a:cs typeface="+mn-ea"/>
                <a:sym typeface="+mn-lt"/>
              </a:rPr>
              <a:t>6</a:t>
            </a:r>
            <a:r>
              <a:rPr lang="zh-CN" altLang="zh-CN" sz="1600" dirty="0">
                <a:cs typeface="+mn-ea"/>
                <a:sym typeface="+mn-lt"/>
              </a:rPr>
              <a:t>个组进行实践赛，现场给猫狗洗澡、梳毛，由现场工作人员打分（满分</a:t>
            </a:r>
            <a:r>
              <a:rPr lang="en-US" altLang="zh-CN" sz="1600" dirty="0">
                <a:cs typeface="+mn-ea"/>
                <a:sym typeface="+mn-lt"/>
              </a:rPr>
              <a:t>20</a:t>
            </a:r>
            <a:r>
              <a:rPr lang="zh-CN" altLang="zh-CN" sz="1600" dirty="0">
                <a:cs typeface="+mn-ea"/>
                <a:sym typeface="+mn-lt"/>
              </a:rPr>
              <a:t>分）。两个环节分数加起来为总分，淘汰分数最低的</a:t>
            </a:r>
            <a:r>
              <a:rPr lang="en-US" altLang="zh-CN" sz="1600" dirty="0">
                <a:cs typeface="+mn-ea"/>
                <a:sym typeface="+mn-lt"/>
              </a:rPr>
              <a:t>2</a:t>
            </a:r>
            <a:r>
              <a:rPr lang="zh-CN" altLang="zh-CN" sz="1600" dirty="0">
                <a:cs typeface="+mn-ea"/>
                <a:sym typeface="+mn-lt"/>
              </a:rPr>
              <a:t>个组。并列组进行表演节目拉票环节，获得投票最多的组进入下一环节</a:t>
            </a:r>
          </a:p>
        </p:txBody>
      </p:sp>
      <p:sp>
        <p:nvSpPr>
          <p:cNvPr id="5" name="矩形 4"/>
          <p:cNvSpPr/>
          <p:nvPr/>
        </p:nvSpPr>
        <p:spPr>
          <a:xfrm>
            <a:off x="8679106" y="2803777"/>
            <a:ext cx="2937654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zh-CN" b="1" dirty="0">
                <a:solidFill>
                  <a:srgbClr val="F15C25"/>
                </a:solidFill>
                <a:cs typeface="+mn-ea"/>
                <a:sym typeface="+mn-lt"/>
              </a:rPr>
              <a:t>第三环节</a:t>
            </a:r>
            <a:r>
              <a:rPr lang="zh-CN" altLang="zh-CN" dirty="0">
                <a:cs typeface="+mn-ea"/>
                <a:sym typeface="+mn-lt"/>
              </a:rPr>
              <a:t>：</a:t>
            </a:r>
            <a:r>
              <a:rPr lang="zh-CN" altLang="zh-CN" sz="1600" dirty="0">
                <a:cs typeface="+mn-ea"/>
                <a:sym typeface="+mn-lt"/>
              </a:rPr>
              <a:t>剩下的</a:t>
            </a:r>
            <a:r>
              <a:rPr lang="en-US" altLang="zh-CN" sz="1600" dirty="0">
                <a:cs typeface="+mn-ea"/>
                <a:sym typeface="+mn-lt"/>
              </a:rPr>
              <a:t>4</a:t>
            </a:r>
            <a:r>
              <a:rPr lang="zh-CN" altLang="zh-CN" sz="1600" dirty="0">
                <a:cs typeface="+mn-ea"/>
                <a:sym typeface="+mn-lt"/>
              </a:rPr>
              <a:t>个组进行野外生存赛。组内</a:t>
            </a:r>
            <a:r>
              <a:rPr lang="en-US" altLang="zh-CN" sz="1600" dirty="0">
                <a:cs typeface="+mn-ea"/>
                <a:sym typeface="+mn-lt"/>
              </a:rPr>
              <a:t>3</a:t>
            </a:r>
            <a:r>
              <a:rPr lang="zh-CN" altLang="zh-CN" sz="1600" dirty="0">
                <a:cs typeface="+mn-ea"/>
                <a:sym typeface="+mn-lt"/>
              </a:rPr>
              <a:t>个人用行动回答“野外游玩如何应对野生动物”的问题，标准答案有工作人员进行演示。最贴切标准答案的组得</a:t>
            </a:r>
            <a:r>
              <a:rPr lang="en-US" altLang="zh-CN" sz="1600" dirty="0">
                <a:cs typeface="+mn-ea"/>
                <a:sym typeface="+mn-lt"/>
              </a:rPr>
              <a:t>30</a:t>
            </a:r>
            <a:r>
              <a:rPr lang="zh-CN" altLang="zh-CN" sz="1600" dirty="0">
                <a:cs typeface="+mn-ea"/>
                <a:sym typeface="+mn-lt"/>
              </a:rPr>
              <a:t>分，其他组根据贴切程度分别得</a:t>
            </a:r>
            <a:r>
              <a:rPr lang="en-US" altLang="zh-CN" sz="1600" dirty="0">
                <a:cs typeface="+mn-ea"/>
                <a:sym typeface="+mn-lt"/>
              </a:rPr>
              <a:t>20</a:t>
            </a:r>
            <a:r>
              <a:rPr lang="zh-CN" altLang="zh-CN" sz="1600" dirty="0">
                <a:cs typeface="+mn-ea"/>
                <a:sym typeface="+mn-lt"/>
              </a:rPr>
              <a:t>分、</a:t>
            </a:r>
            <a:r>
              <a:rPr lang="en-US" altLang="zh-CN" sz="1600" dirty="0">
                <a:cs typeface="+mn-ea"/>
                <a:sym typeface="+mn-lt"/>
              </a:rPr>
              <a:t>10</a:t>
            </a:r>
            <a:r>
              <a:rPr lang="zh-CN" altLang="zh-CN" sz="1600" dirty="0">
                <a:cs typeface="+mn-ea"/>
                <a:sym typeface="+mn-lt"/>
              </a:rPr>
              <a:t>分、</a:t>
            </a:r>
            <a:r>
              <a:rPr lang="en-US" altLang="zh-CN" sz="1600" dirty="0">
                <a:cs typeface="+mn-ea"/>
                <a:sym typeface="+mn-lt"/>
              </a:rPr>
              <a:t>0</a:t>
            </a:r>
            <a:r>
              <a:rPr lang="zh-CN" altLang="zh-CN" sz="1600" dirty="0">
                <a:cs typeface="+mn-ea"/>
                <a:sym typeface="+mn-lt"/>
              </a:rPr>
              <a:t>分</a:t>
            </a:r>
          </a:p>
        </p:txBody>
      </p:sp>
      <p:sp>
        <p:nvSpPr>
          <p:cNvPr id="15" name="右箭头 14"/>
          <p:cNvSpPr/>
          <p:nvPr/>
        </p:nvSpPr>
        <p:spPr>
          <a:xfrm>
            <a:off x="7984242" y="3889770"/>
            <a:ext cx="414089" cy="360214"/>
          </a:xfrm>
          <a:prstGeom prst="rightArrow">
            <a:avLst/>
          </a:prstGeom>
          <a:solidFill>
            <a:srgbClr val="F15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 rot="20164247">
            <a:off x="10817824" y="215267"/>
            <a:ext cx="2364977" cy="2575129"/>
          </a:xfrm>
          <a:prstGeom prst="rect">
            <a:avLst/>
          </a:prstGeom>
        </p:spPr>
      </p:pic>
    </p:spTree>
  </p:cSld>
  <p:clrMapOvr>
    <a:masterClrMapping/>
  </p:clrMapOvr>
  <p:transition spd="slow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 animBg="1"/>
      <p:bldP spid="2" grpId="0"/>
      <p:bldP spid="4" grpId="0"/>
      <p:bldP spid="5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70077" y="6556927"/>
            <a:ext cx="1800200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smtClean="0">
                <a:solidFill>
                  <a:schemeClr val="accent5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accent5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accent5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http:// www.PPT818.com/moban/ </a:t>
            </a:r>
            <a:endParaRPr lang="en-US" altLang="zh-CN" sz="100" dirty="0" smtClean="0">
              <a:solidFill>
                <a:schemeClr val="accent5">
                  <a:lumMod val="20000"/>
                  <a:lumOff val="80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11328" y="861817"/>
            <a:ext cx="3584448" cy="1091184"/>
          </a:xfrm>
          <a:prstGeom prst="rect">
            <a:avLst/>
          </a:prstGeom>
        </p:spPr>
      </p:pic>
      <p:grpSp>
        <p:nvGrpSpPr>
          <p:cNvPr id="27" name="组 26"/>
          <p:cNvGrpSpPr/>
          <p:nvPr/>
        </p:nvGrpSpPr>
        <p:grpSpPr>
          <a:xfrm>
            <a:off x="-451712" y="4163056"/>
            <a:ext cx="12643712" cy="3042091"/>
            <a:chOff x="-451712" y="4163056"/>
            <a:chExt cx="12643712" cy="3042091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774257" y="4790261"/>
              <a:ext cx="4417743" cy="2087433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-451712" y="4163056"/>
              <a:ext cx="2873976" cy="2914218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337582" y="5857007"/>
              <a:ext cx="4417743" cy="1011133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 flipH="1">
              <a:off x="4214213" y="6145568"/>
              <a:ext cx="4417743" cy="1059579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74928" y="951757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15C25"/>
                </a:solidFill>
                <a:cs typeface="+mn-ea"/>
                <a:sym typeface="+mn-lt"/>
              </a:rPr>
              <a:t>比赛内容及方式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830542" y="1829747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i="1" dirty="0">
                <a:solidFill>
                  <a:srgbClr val="F15C25"/>
                </a:solidFill>
                <a:cs typeface="+mn-ea"/>
                <a:sym typeface="+mn-lt"/>
              </a:rPr>
              <a:t>3</a:t>
            </a:r>
            <a:endParaRPr kumimoji="1" lang="zh-CN" altLang="en-US" sz="4800" i="1" dirty="0">
              <a:solidFill>
                <a:srgbClr val="F15C25"/>
              </a:solidFill>
              <a:cs typeface="+mn-ea"/>
              <a:sym typeface="+mn-lt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867883" y="3593708"/>
            <a:ext cx="414089" cy="360214"/>
          </a:xfrm>
          <a:prstGeom prst="rightArrow">
            <a:avLst/>
          </a:prstGeom>
          <a:solidFill>
            <a:srgbClr val="F15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22920" y="4674185"/>
            <a:ext cx="4497681" cy="415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根据三轮的分数和决出冠军、亚军、季军。</a:t>
            </a:r>
          </a:p>
        </p:txBody>
      </p:sp>
      <p:sp>
        <p:nvSpPr>
          <p:cNvPr id="8" name="矩形 7"/>
          <p:cNvSpPr/>
          <p:nvPr/>
        </p:nvSpPr>
        <p:spPr>
          <a:xfrm>
            <a:off x="7320421" y="4203946"/>
            <a:ext cx="3952173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b="1" dirty="0">
                <a:solidFill>
                  <a:srgbClr val="F15C25"/>
                </a:solidFill>
                <a:cs typeface="+mn-ea"/>
                <a:sym typeface="+mn-lt"/>
              </a:rPr>
              <a:t>奖品设置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：冠亚季军分别获得奖金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300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元、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元、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100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元，其余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个组获得鼓励奖宠物挂饰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016098" y="2300700"/>
            <a:ext cx="2057292" cy="20572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787299" y="2392985"/>
            <a:ext cx="1768923" cy="215858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 rot="20164247">
            <a:off x="10817824" y="215267"/>
            <a:ext cx="2364977" cy="2575129"/>
          </a:xfrm>
          <a:prstGeom prst="rect">
            <a:avLst/>
          </a:prstGeom>
        </p:spPr>
      </p:pic>
    </p:spTree>
  </p:cSld>
  <p:clrMapOvr>
    <a:masterClrMapping/>
  </p:clrMapOvr>
  <p:transition spd="slow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399"/>
                            </p:stCondLst>
                            <p:childTnLst>
                              <p:par>
                                <p:cTn id="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399"/>
                            </p:stCondLst>
                            <p:childTnLst>
                              <p:par>
                                <p:cTn id="8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 animBg="1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488674" y="1526186"/>
            <a:ext cx="5899315" cy="18968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email"/>
          <a:srcRect t="-39218"/>
          <a:stretch>
            <a:fillRect/>
          </a:stretch>
        </p:blipFill>
        <p:spPr>
          <a:xfrm>
            <a:off x="9346326" y="158864"/>
            <a:ext cx="1394750" cy="6186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email"/>
          <a:srcRect t="-39218"/>
          <a:stretch>
            <a:fillRect/>
          </a:stretch>
        </p:blipFill>
        <p:spPr>
          <a:xfrm>
            <a:off x="9767153" y="492025"/>
            <a:ext cx="1040567" cy="4615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0" y="4405745"/>
            <a:ext cx="12192000" cy="261019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61003" y="2167173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5400" dirty="0">
                <a:solidFill>
                  <a:srgbClr val="FD6F5A"/>
                </a:solidFill>
                <a:cs typeface="+mn-ea"/>
                <a:sym typeface="+mn-lt"/>
              </a:rPr>
              <a:t>经费预算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hqprint"/>
          <a:srcRect/>
          <a:stretch>
            <a:fillRect/>
          </a:stretch>
        </p:blipFill>
        <p:spPr>
          <a:xfrm>
            <a:off x="8362604" y="-174266"/>
            <a:ext cx="4187384" cy="331999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383767" y="394791"/>
            <a:ext cx="2151497" cy="97708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9" cstate="email"/>
          <a:srcRect b="-23779"/>
          <a:stretch>
            <a:fillRect/>
          </a:stretch>
        </p:blipFill>
        <p:spPr>
          <a:xfrm>
            <a:off x="505870" y="1467293"/>
            <a:ext cx="1532009" cy="5489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2652764" y="1217940"/>
            <a:ext cx="2308239" cy="2513350"/>
          </a:xfrm>
          <a:prstGeom prst="rect">
            <a:avLst/>
          </a:prstGeom>
        </p:spPr>
      </p:pic>
    </p:spTree>
  </p:cSld>
  <p:clrMapOvr>
    <a:masterClrMapping/>
  </p:clrMapOvr>
  <p:transition spd="slow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11328" y="861817"/>
            <a:ext cx="2541472" cy="1091184"/>
          </a:xfrm>
          <a:prstGeom prst="rect">
            <a:avLst/>
          </a:prstGeom>
        </p:spPr>
      </p:pic>
      <p:grpSp>
        <p:nvGrpSpPr>
          <p:cNvPr id="27" name="组 26"/>
          <p:cNvGrpSpPr/>
          <p:nvPr/>
        </p:nvGrpSpPr>
        <p:grpSpPr>
          <a:xfrm>
            <a:off x="-451712" y="4163056"/>
            <a:ext cx="12643712" cy="3042091"/>
            <a:chOff x="-451712" y="4163056"/>
            <a:chExt cx="12643712" cy="3042091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774257" y="4790261"/>
              <a:ext cx="4417743" cy="2087433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-451712" y="4163056"/>
              <a:ext cx="2873976" cy="2914218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337582" y="5857007"/>
              <a:ext cx="4417743" cy="1011133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 flipH="1">
              <a:off x="4214213" y="6145568"/>
              <a:ext cx="4417743" cy="1059579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74928" y="951757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15C25"/>
                </a:solidFill>
                <a:cs typeface="+mn-ea"/>
                <a:sym typeface="+mn-lt"/>
              </a:rPr>
              <a:t>经费预算</a:t>
            </a:r>
          </a:p>
        </p:txBody>
      </p:sp>
      <p:sp>
        <p:nvSpPr>
          <p:cNvPr id="16" name="矩形 15"/>
          <p:cNvSpPr/>
          <p:nvPr/>
        </p:nvSpPr>
        <p:spPr>
          <a:xfrm>
            <a:off x="949874" y="4092144"/>
            <a:ext cx="18798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奖金</a:t>
            </a:r>
            <a:r>
              <a:rPr lang="en-US" altLang="zh-CN" sz="32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600</a:t>
            </a: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元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05712" y="4030588"/>
            <a:ext cx="1878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奖品</a:t>
            </a:r>
            <a:r>
              <a:rPr lang="en-US" altLang="zh-CN" sz="36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21</a:t>
            </a: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元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60009" y="4092144"/>
            <a:ext cx="21516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布置装饰</a:t>
            </a:r>
            <a:r>
              <a:rPr lang="en-US" altLang="zh-CN" sz="32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500</a:t>
            </a: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元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87720" y="4092144"/>
            <a:ext cx="19312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水食品</a:t>
            </a:r>
            <a:r>
              <a:rPr lang="en-US" altLang="zh-CN" sz="32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300</a:t>
            </a: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元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533187" y="4030588"/>
            <a:ext cx="21146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kern="100" dirty="0">
                <a:solidFill>
                  <a:srgbClr val="F15C25"/>
                </a:solidFill>
                <a:cs typeface="+mn-ea"/>
                <a:sym typeface="+mn-lt"/>
              </a:rPr>
              <a:t>1421</a:t>
            </a:r>
            <a:r>
              <a:rPr lang="zh-CN" altLang="zh-CN" sz="4000" b="1" kern="100" dirty="0">
                <a:solidFill>
                  <a:srgbClr val="F15C25"/>
                </a:solidFill>
                <a:cs typeface="+mn-ea"/>
                <a:sym typeface="+mn-lt"/>
              </a:rPr>
              <a:t>元</a:t>
            </a:r>
            <a:r>
              <a:rPr lang="zh-CN" altLang="zh-CN" sz="4000" b="1" dirty="0">
                <a:solidFill>
                  <a:srgbClr val="F15C25"/>
                </a:solidFill>
                <a:cs typeface="+mn-ea"/>
                <a:sym typeface="+mn-lt"/>
              </a:rPr>
              <a:t> </a:t>
            </a:r>
            <a:endParaRPr lang="zh-CN" altLang="en-US" sz="4000" b="1" dirty="0">
              <a:solidFill>
                <a:srgbClr val="F15C25"/>
              </a:soli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949874" y="2879962"/>
            <a:ext cx="1466993" cy="74575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144547" y="2257942"/>
            <a:ext cx="930434" cy="158663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6842284" y="2545747"/>
            <a:ext cx="1993353" cy="112247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3151152" y="2491656"/>
            <a:ext cx="1259109" cy="12306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>
            <a:off x="9758597" y="2471637"/>
            <a:ext cx="1263106" cy="1401604"/>
          </a:xfrm>
          <a:prstGeom prst="rect">
            <a:avLst/>
          </a:prstGeom>
        </p:spPr>
      </p:pic>
      <p:sp>
        <p:nvSpPr>
          <p:cNvPr id="22" name="十字形 21"/>
          <p:cNvSpPr/>
          <p:nvPr/>
        </p:nvSpPr>
        <p:spPr>
          <a:xfrm>
            <a:off x="2664060" y="3170826"/>
            <a:ext cx="331274" cy="331274"/>
          </a:xfrm>
          <a:prstGeom prst="plus">
            <a:avLst>
              <a:gd name="adj" fmla="val 38399"/>
            </a:avLst>
          </a:prstGeom>
          <a:solidFill>
            <a:srgbClr val="F15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2" name="十字形 31"/>
          <p:cNvSpPr/>
          <p:nvPr/>
        </p:nvSpPr>
        <p:spPr>
          <a:xfrm>
            <a:off x="4694372" y="3162427"/>
            <a:ext cx="331274" cy="331274"/>
          </a:xfrm>
          <a:prstGeom prst="plus">
            <a:avLst>
              <a:gd name="adj" fmla="val 38399"/>
            </a:avLst>
          </a:prstGeom>
          <a:solidFill>
            <a:srgbClr val="F15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3" name="十字形 32"/>
          <p:cNvSpPr/>
          <p:nvPr/>
        </p:nvSpPr>
        <p:spPr>
          <a:xfrm>
            <a:off x="6481806" y="3127284"/>
            <a:ext cx="331274" cy="331274"/>
          </a:xfrm>
          <a:prstGeom prst="plus">
            <a:avLst>
              <a:gd name="adj" fmla="val 38399"/>
            </a:avLst>
          </a:prstGeom>
          <a:solidFill>
            <a:srgbClr val="F15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24" name="组 23"/>
          <p:cNvGrpSpPr/>
          <p:nvPr/>
        </p:nvGrpSpPr>
        <p:grpSpPr>
          <a:xfrm>
            <a:off x="9191173" y="3209295"/>
            <a:ext cx="342014" cy="236026"/>
            <a:chOff x="9191173" y="3209295"/>
            <a:chExt cx="342014" cy="236026"/>
          </a:xfrm>
        </p:grpSpPr>
        <p:sp>
          <p:nvSpPr>
            <p:cNvPr id="23" name="矩形 22"/>
            <p:cNvSpPr/>
            <p:nvPr/>
          </p:nvSpPr>
          <p:spPr>
            <a:xfrm>
              <a:off x="9191173" y="3209295"/>
              <a:ext cx="342014" cy="83626"/>
            </a:xfrm>
            <a:prstGeom prst="rect">
              <a:avLst/>
            </a:prstGeom>
            <a:solidFill>
              <a:srgbClr val="F15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9191173" y="3361695"/>
              <a:ext cx="342014" cy="83626"/>
            </a:xfrm>
            <a:prstGeom prst="rect">
              <a:avLst/>
            </a:prstGeom>
            <a:solidFill>
              <a:srgbClr val="F15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2" grpId="0"/>
      <p:bldP spid="4" grpId="0"/>
      <p:bldP spid="5" grpId="0"/>
      <p:bldP spid="13" grpId="0"/>
      <p:bldP spid="22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580214" y="1511929"/>
            <a:ext cx="5899315" cy="19693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email"/>
          <a:srcRect t="-39218"/>
          <a:stretch>
            <a:fillRect/>
          </a:stretch>
        </p:blipFill>
        <p:spPr>
          <a:xfrm>
            <a:off x="9346326" y="158864"/>
            <a:ext cx="1394750" cy="6186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email"/>
          <a:srcRect t="-39218"/>
          <a:stretch>
            <a:fillRect/>
          </a:stretch>
        </p:blipFill>
        <p:spPr>
          <a:xfrm>
            <a:off x="9767153" y="492025"/>
            <a:ext cx="1040567" cy="4615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0" y="4405745"/>
            <a:ext cx="12192000" cy="261019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039541" y="2298111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800" dirty="0">
                <a:solidFill>
                  <a:srgbClr val="FD6F5A"/>
                </a:solidFill>
                <a:cs typeface="+mn-ea"/>
                <a:sym typeface="+mn-lt"/>
              </a:rPr>
              <a:t>活动应注意的问题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hqprint"/>
          <a:srcRect/>
          <a:stretch>
            <a:fillRect/>
          </a:stretch>
        </p:blipFill>
        <p:spPr>
          <a:xfrm>
            <a:off x="8362604" y="-174266"/>
            <a:ext cx="4187384" cy="331999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383767" y="394791"/>
            <a:ext cx="2151497" cy="97708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9" cstate="email"/>
          <a:srcRect b="-23779"/>
          <a:stretch>
            <a:fillRect/>
          </a:stretch>
        </p:blipFill>
        <p:spPr>
          <a:xfrm>
            <a:off x="505870" y="1467293"/>
            <a:ext cx="1532009" cy="5489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2586308" y="1549336"/>
            <a:ext cx="1974585" cy="2257792"/>
          </a:xfrm>
          <a:prstGeom prst="rect">
            <a:avLst/>
          </a:prstGeom>
        </p:spPr>
      </p:pic>
    </p:spTree>
  </p:cSld>
  <p:clrMapOvr>
    <a:masterClrMapping/>
  </p:clrMapOvr>
  <p:transition spd="slow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86" y="1140539"/>
            <a:ext cx="4513984" cy="4163274"/>
          </a:xfrm>
          <a:prstGeom prst="rect">
            <a:avLst/>
          </a:prstGeom>
        </p:spPr>
      </p:pic>
      <p:sp>
        <p:nvSpPr>
          <p:cNvPr id="9" name="弧 8"/>
          <p:cNvSpPr/>
          <p:nvPr/>
        </p:nvSpPr>
        <p:spPr>
          <a:xfrm rot="2557930">
            <a:off x="-3409065" y="-1219808"/>
            <a:ext cx="9538684" cy="9538684"/>
          </a:xfrm>
          <a:prstGeom prst="arc">
            <a:avLst>
              <a:gd name="adj1" fmla="val 16200000"/>
              <a:gd name="adj2" fmla="val 262875"/>
            </a:avLst>
          </a:prstGeom>
          <a:ln w="19050">
            <a:solidFill>
              <a:srgbClr val="E9B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96365" y="81459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必须有一个指挥中心，负责调度</a:t>
            </a:r>
          </a:p>
        </p:txBody>
      </p:sp>
      <p:sp>
        <p:nvSpPr>
          <p:cNvPr id="19" name="矩形 18"/>
          <p:cNvSpPr/>
          <p:nvPr/>
        </p:nvSpPr>
        <p:spPr>
          <a:xfrm>
            <a:off x="6727763" y="1845039"/>
            <a:ext cx="4072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至少有一种让所有工作人员沟通</a:t>
            </a:r>
            <a:r>
              <a:rPr lang="zh-CN" altLang="zh-CN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的方式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　</a:t>
            </a:r>
          </a:p>
        </p:txBody>
      </p:sp>
      <p:sp>
        <p:nvSpPr>
          <p:cNvPr id="20" name="矩形 19"/>
          <p:cNvSpPr/>
          <p:nvPr/>
        </p:nvSpPr>
        <p:spPr>
          <a:xfrm>
            <a:off x="6895496" y="3033846"/>
            <a:ext cx="4448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会场布置、比赛中商业味道不能太浓，否则会让活动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failing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掉</a:t>
            </a:r>
          </a:p>
        </p:txBody>
      </p:sp>
      <p:sp>
        <p:nvSpPr>
          <p:cNvPr id="21" name="矩形 20"/>
          <p:cNvSpPr/>
          <p:nvPr/>
        </p:nvSpPr>
        <p:spPr>
          <a:xfrm>
            <a:off x="6659128" y="4361787"/>
            <a:ext cx="4473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主持人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记得向辛勤工作却默默无闻的工作人员致谢</a:t>
            </a:r>
          </a:p>
        </p:txBody>
      </p:sp>
      <p:sp>
        <p:nvSpPr>
          <p:cNvPr id="22" name="矩形 21"/>
          <p:cNvSpPr/>
          <p:nvPr/>
        </p:nvSpPr>
        <p:spPr>
          <a:xfrm>
            <a:off x="6139141" y="5756511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天气问题应灵活调整</a:t>
            </a:r>
          </a:p>
        </p:txBody>
      </p:sp>
      <p:grpSp>
        <p:nvGrpSpPr>
          <p:cNvPr id="2" name="组 1"/>
          <p:cNvGrpSpPr/>
          <p:nvPr/>
        </p:nvGrpSpPr>
        <p:grpSpPr>
          <a:xfrm>
            <a:off x="5013154" y="638365"/>
            <a:ext cx="748145" cy="748145"/>
            <a:chOff x="5013154" y="638365"/>
            <a:chExt cx="748145" cy="748145"/>
          </a:xfrm>
        </p:grpSpPr>
        <p:sp>
          <p:nvSpPr>
            <p:cNvPr id="10" name="椭圆 9"/>
            <p:cNvSpPr/>
            <p:nvPr/>
          </p:nvSpPr>
          <p:spPr>
            <a:xfrm>
              <a:off x="5013154" y="638365"/>
              <a:ext cx="748145" cy="748145"/>
            </a:xfrm>
            <a:prstGeom prst="ellipse">
              <a:avLst/>
            </a:prstGeom>
            <a:solidFill>
              <a:srgbClr val="F07E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171276" y="720049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20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kumimoji="1"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 2"/>
          <p:cNvGrpSpPr/>
          <p:nvPr/>
        </p:nvGrpSpPr>
        <p:grpSpPr>
          <a:xfrm>
            <a:off x="5607915" y="1696001"/>
            <a:ext cx="748145" cy="748145"/>
            <a:chOff x="5607915" y="1696001"/>
            <a:chExt cx="748145" cy="748145"/>
          </a:xfrm>
        </p:grpSpPr>
        <p:sp>
          <p:nvSpPr>
            <p:cNvPr id="12" name="椭圆 11"/>
            <p:cNvSpPr/>
            <p:nvPr/>
          </p:nvSpPr>
          <p:spPr>
            <a:xfrm>
              <a:off x="5607915" y="1696001"/>
              <a:ext cx="748145" cy="748145"/>
            </a:xfrm>
            <a:prstGeom prst="ellipse">
              <a:avLst/>
            </a:prstGeom>
            <a:solidFill>
              <a:srgbClr val="3AA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777015" y="1771128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20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kumimoji="1"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 3"/>
          <p:cNvGrpSpPr/>
          <p:nvPr/>
        </p:nvGrpSpPr>
        <p:grpSpPr>
          <a:xfrm>
            <a:off x="5858856" y="3013718"/>
            <a:ext cx="748145" cy="748145"/>
            <a:chOff x="5858856" y="3013718"/>
            <a:chExt cx="748145" cy="748145"/>
          </a:xfrm>
        </p:grpSpPr>
        <p:sp>
          <p:nvSpPr>
            <p:cNvPr id="15" name="椭圆 14"/>
            <p:cNvSpPr/>
            <p:nvPr/>
          </p:nvSpPr>
          <p:spPr>
            <a:xfrm>
              <a:off x="5858856" y="3013718"/>
              <a:ext cx="748145" cy="748145"/>
            </a:xfrm>
            <a:prstGeom prst="ellipse">
              <a:avLst/>
            </a:prstGeom>
            <a:solidFill>
              <a:srgbClr val="FECA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020469" y="3095402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kumimoji="1"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5758123" y="4259973"/>
            <a:ext cx="748145" cy="748145"/>
            <a:chOff x="5758123" y="4259973"/>
            <a:chExt cx="748145" cy="748145"/>
          </a:xfrm>
        </p:grpSpPr>
        <p:sp>
          <p:nvSpPr>
            <p:cNvPr id="16" name="椭圆 15"/>
            <p:cNvSpPr/>
            <p:nvPr/>
          </p:nvSpPr>
          <p:spPr>
            <a:xfrm>
              <a:off x="5758123" y="4259973"/>
              <a:ext cx="748145" cy="748145"/>
            </a:xfrm>
            <a:prstGeom prst="ellipse">
              <a:avLst/>
            </a:prstGeom>
            <a:solidFill>
              <a:srgbClr val="8BC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926367" y="4341657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kumimoji="1"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5178222" y="5446635"/>
            <a:ext cx="748145" cy="748145"/>
            <a:chOff x="5178222" y="5446635"/>
            <a:chExt cx="748145" cy="748145"/>
          </a:xfrm>
        </p:grpSpPr>
        <p:sp>
          <p:nvSpPr>
            <p:cNvPr id="17" name="椭圆 16"/>
            <p:cNvSpPr/>
            <p:nvPr/>
          </p:nvSpPr>
          <p:spPr>
            <a:xfrm>
              <a:off x="5178222" y="5446635"/>
              <a:ext cx="748145" cy="748145"/>
            </a:xfrm>
            <a:prstGeom prst="ellipse">
              <a:avLst/>
            </a:prstGeom>
            <a:solidFill>
              <a:srgbClr val="FD6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342641" y="5528319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  <a:endParaRPr kumimoji="1"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 26"/>
          <p:cNvGrpSpPr/>
          <p:nvPr/>
        </p:nvGrpSpPr>
        <p:grpSpPr>
          <a:xfrm>
            <a:off x="-451712" y="4163056"/>
            <a:ext cx="12643712" cy="3042091"/>
            <a:chOff x="-451712" y="4163056"/>
            <a:chExt cx="12643712" cy="3042091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774257" y="4790261"/>
              <a:ext cx="4417743" cy="2087433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-451712" y="4163056"/>
              <a:ext cx="2873976" cy="2914218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337582" y="5857007"/>
              <a:ext cx="4417743" cy="1011133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 flipH="1">
              <a:off x="4214213" y="6145568"/>
              <a:ext cx="4417743" cy="1059579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50"/>
                            </p:stCondLst>
                            <p:childTnLst>
                              <p:par>
                                <p:cTn id="3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15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50"/>
                            </p:stCondLst>
                            <p:childTnLst>
                              <p:par>
                                <p:cTn id="7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50"/>
                            </p:stCondLst>
                            <p:childTnLst>
                              <p:par>
                                <p:cTn id="8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580214" y="1511929"/>
            <a:ext cx="5899315" cy="19693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email"/>
          <a:srcRect t="-39218"/>
          <a:stretch>
            <a:fillRect/>
          </a:stretch>
        </p:blipFill>
        <p:spPr>
          <a:xfrm>
            <a:off x="9346326" y="158864"/>
            <a:ext cx="1394750" cy="6186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email"/>
          <a:srcRect t="-39218"/>
          <a:stretch>
            <a:fillRect/>
          </a:stretch>
        </p:blipFill>
        <p:spPr>
          <a:xfrm>
            <a:off x="9767153" y="492025"/>
            <a:ext cx="1040567" cy="4615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0" y="4405745"/>
            <a:ext cx="12192000" cy="261019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94388" y="2270692"/>
            <a:ext cx="5032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5400" dirty="0">
                <a:solidFill>
                  <a:srgbClr val="FD6F5A"/>
                </a:solidFill>
                <a:cs typeface="+mn-ea"/>
                <a:sym typeface="+mn-lt"/>
              </a:rPr>
              <a:t>活动邀请校领导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hqprint"/>
          <a:srcRect/>
          <a:stretch>
            <a:fillRect/>
          </a:stretch>
        </p:blipFill>
        <p:spPr>
          <a:xfrm>
            <a:off x="8362604" y="-174266"/>
            <a:ext cx="4187384" cy="331999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383767" y="394791"/>
            <a:ext cx="2151497" cy="97708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9" cstate="email"/>
          <a:srcRect b="-23779"/>
          <a:stretch>
            <a:fillRect/>
          </a:stretch>
        </p:blipFill>
        <p:spPr>
          <a:xfrm>
            <a:off x="505870" y="1467293"/>
            <a:ext cx="1532009" cy="5489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2374428" y="1766961"/>
            <a:ext cx="1871210" cy="1796361"/>
          </a:xfrm>
          <a:prstGeom prst="rect">
            <a:avLst/>
          </a:prstGeom>
        </p:spPr>
      </p:pic>
    </p:spTree>
  </p:cSld>
  <p:clrMapOvr>
    <a:masterClrMapping/>
  </p:clrMapOvr>
  <p:transition spd="slow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11328" y="861817"/>
            <a:ext cx="3584448" cy="1091184"/>
          </a:xfrm>
          <a:prstGeom prst="rect">
            <a:avLst/>
          </a:prstGeom>
        </p:spPr>
      </p:pic>
      <p:grpSp>
        <p:nvGrpSpPr>
          <p:cNvPr id="27" name="组 26"/>
          <p:cNvGrpSpPr/>
          <p:nvPr/>
        </p:nvGrpSpPr>
        <p:grpSpPr>
          <a:xfrm>
            <a:off x="-451712" y="4163056"/>
            <a:ext cx="12643712" cy="3042091"/>
            <a:chOff x="-451712" y="4163056"/>
            <a:chExt cx="12643712" cy="3042091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774257" y="4790261"/>
              <a:ext cx="4417743" cy="2087433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-451712" y="4163056"/>
              <a:ext cx="2873976" cy="2914218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337582" y="5857007"/>
              <a:ext cx="4417743" cy="1011133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 flipH="1">
              <a:off x="4214213" y="6145568"/>
              <a:ext cx="4417743" cy="1059579"/>
            </a:xfrm>
            <a:prstGeom prst="rect">
              <a:avLst/>
            </a:prstGeom>
          </p:spPr>
        </p:pic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965238" y="180694"/>
            <a:ext cx="3226762" cy="649661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80113" y="1011515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15C25"/>
                </a:solidFill>
                <a:cs typeface="+mn-ea"/>
                <a:sym typeface="+mn-lt"/>
              </a:rPr>
              <a:t>邀请的校领导</a:t>
            </a:r>
            <a:endParaRPr lang="zh-CN" altLang="en-US" sz="3200" dirty="0">
              <a:solidFill>
                <a:srgbClr val="F15C25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35956" y="2663674"/>
            <a:ext cx="5832834" cy="872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书记李永春，院长、党委副书记廖小平，党委副书记吕传柱，副院长曾渝、陈玉民、陈志斌</a:t>
            </a:r>
            <a:r>
              <a:rPr lang="zh-CN" altLang="zh-CN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、黄元华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35956" y="3674600"/>
            <a:ext cx="6096000" cy="872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临床学院学生党书记朱洪、副书记薛伟波，三大组织老师王晖慧，各班级辅导员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65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D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42840" y="183353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活动背景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42840" y="2915775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活动的目的／意义／目标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742840" y="410129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活动开展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702765" y="184779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经费预算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702765" y="4101293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活动</a:t>
            </a:r>
            <a:r>
              <a:rPr kumimoji="1"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邀请的校领导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702764" y="291577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活动中应注意的问题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-46103" y="282633"/>
            <a:ext cx="3271887" cy="6545993"/>
          </a:xfrm>
          <a:prstGeom prst="rect">
            <a:avLst/>
          </a:prstGeom>
        </p:spPr>
      </p:pic>
      <p:grpSp>
        <p:nvGrpSpPr>
          <p:cNvPr id="21" name="组 20"/>
          <p:cNvGrpSpPr/>
          <p:nvPr/>
        </p:nvGrpSpPr>
        <p:grpSpPr>
          <a:xfrm>
            <a:off x="-451712" y="4163056"/>
            <a:ext cx="12643712" cy="3042091"/>
            <a:chOff x="-451712" y="4163056"/>
            <a:chExt cx="12643712" cy="3042091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774257" y="4790261"/>
              <a:ext cx="4417743" cy="2087433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-451712" y="4163056"/>
              <a:ext cx="2873976" cy="2914218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337582" y="5857007"/>
              <a:ext cx="4417743" cy="1011133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 flipH="1">
              <a:off x="4214213" y="6145568"/>
              <a:ext cx="4417743" cy="1059579"/>
            </a:xfrm>
            <a:prstGeom prst="rect">
              <a:avLst/>
            </a:prstGeom>
          </p:spPr>
        </p:pic>
      </p:grp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7885755" y="4027066"/>
            <a:ext cx="790258" cy="76319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2932591" y="1667634"/>
            <a:ext cx="771029" cy="81313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2827873" y="2776137"/>
            <a:ext cx="879175" cy="76533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2959138" y="4014441"/>
            <a:ext cx="820527" cy="717542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>
            <a:off x="7852504" y="1689986"/>
            <a:ext cx="780588" cy="763859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3" cstate="email"/>
          <a:srcRect/>
          <a:stretch>
            <a:fillRect/>
          </a:stretch>
        </p:blipFill>
        <p:spPr>
          <a:xfrm>
            <a:off x="7747799" y="2821006"/>
            <a:ext cx="823140" cy="69628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4" cstate="email"/>
          <a:srcRect/>
          <a:stretch>
            <a:fillRect/>
          </a:stretch>
        </p:blipFill>
        <p:spPr>
          <a:xfrm>
            <a:off x="383767" y="394791"/>
            <a:ext cx="2151497" cy="97708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5" cstate="email"/>
          <a:srcRect t="-39218"/>
          <a:stretch>
            <a:fillRect/>
          </a:stretch>
        </p:blipFill>
        <p:spPr>
          <a:xfrm>
            <a:off x="9346326" y="158864"/>
            <a:ext cx="1394750" cy="61861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16" cstate="email"/>
          <a:srcRect t="-39218"/>
          <a:stretch>
            <a:fillRect/>
          </a:stretch>
        </p:blipFill>
        <p:spPr>
          <a:xfrm>
            <a:off x="9767153" y="492025"/>
            <a:ext cx="1040567" cy="46152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17" cstate="email"/>
          <a:srcRect b="-23779"/>
          <a:stretch>
            <a:fillRect/>
          </a:stretch>
        </p:blipFill>
        <p:spPr>
          <a:xfrm>
            <a:off x="505870" y="1467293"/>
            <a:ext cx="1532009" cy="548950"/>
          </a:xfrm>
          <a:prstGeom prst="rect">
            <a:avLst/>
          </a:prstGeom>
        </p:spPr>
      </p:pic>
    </p:spTree>
  </p:cSld>
  <p:clrMapOvr>
    <a:masterClrMapping/>
  </p:clrMapOvr>
  <p:transition spd="slow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5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650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650"/>
                            </p:stCondLst>
                            <p:childTnLst>
                              <p:par>
                                <p:cTn id="6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650"/>
                            </p:stCondLst>
                            <p:childTnLst>
                              <p:par>
                                <p:cTn id="7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300"/>
                            </p:stCondLst>
                            <p:childTnLst>
                              <p:par>
                                <p:cTn id="8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300"/>
                            </p:stCondLst>
                            <p:childTnLst>
                              <p:par>
                                <p:cTn id="8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950"/>
                            </p:stCondLst>
                            <p:childTnLst>
                              <p:par>
                                <p:cTn id="9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950"/>
                            </p:stCondLst>
                            <p:childTnLst>
                              <p:par>
                                <p:cTn id="10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850"/>
                            </p:stCondLst>
                            <p:childTnLst>
                              <p:par>
                                <p:cTn id="10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850"/>
                            </p:stCondLst>
                            <p:childTnLst>
                              <p:par>
                                <p:cTn id="1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D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图片 71"/>
          <p:cNvPicPr>
            <a:picLocks noChangeAspect="1"/>
          </p:cNvPicPr>
          <p:nvPr/>
        </p:nvPicPr>
        <p:blipFill rotWithShape="1">
          <a:blip r:embed="rId3" cstate="email">
            <a:alphaModFix amt="50000"/>
          </a:blip>
          <a:srcRect/>
          <a:stretch>
            <a:fillRect/>
          </a:stretch>
        </p:blipFill>
        <p:spPr>
          <a:xfrm>
            <a:off x="11293367" y="961164"/>
            <a:ext cx="962593" cy="702053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 rot="262289">
            <a:off x="2303087" y="783188"/>
            <a:ext cx="7658854" cy="5317128"/>
          </a:xfrm>
          <a:custGeom>
            <a:avLst/>
            <a:gdLst>
              <a:gd name="connsiteX0" fmla="*/ 0 w 7413172"/>
              <a:gd name="connsiteY0" fmla="*/ 680371 h 4082143"/>
              <a:gd name="connsiteX1" fmla="*/ 680371 w 7413172"/>
              <a:gd name="connsiteY1" fmla="*/ 0 h 4082143"/>
              <a:gd name="connsiteX2" fmla="*/ 6732801 w 7413172"/>
              <a:gd name="connsiteY2" fmla="*/ 0 h 4082143"/>
              <a:gd name="connsiteX3" fmla="*/ 7413172 w 7413172"/>
              <a:gd name="connsiteY3" fmla="*/ 680371 h 4082143"/>
              <a:gd name="connsiteX4" fmla="*/ 7413172 w 7413172"/>
              <a:gd name="connsiteY4" fmla="*/ 3401772 h 4082143"/>
              <a:gd name="connsiteX5" fmla="*/ 6732801 w 7413172"/>
              <a:gd name="connsiteY5" fmla="*/ 4082143 h 4082143"/>
              <a:gd name="connsiteX6" fmla="*/ 680371 w 7413172"/>
              <a:gd name="connsiteY6" fmla="*/ 4082143 h 4082143"/>
              <a:gd name="connsiteX7" fmla="*/ 0 w 7413172"/>
              <a:gd name="connsiteY7" fmla="*/ 3401772 h 4082143"/>
              <a:gd name="connsiteX8" fmla="*/ 0 w 7413172"/>
              <a:gd name="connsiteY8" fmla="*/ 680371 h 4082143"/>
              <a:gd name="connsiteX0-1" fmla="*/ 0 w 7413172"/>
              <a:gd name="connsiteY0-2" fmla="*/ 680371 h 4082143"/>
              <a:gd name="connsiteX1-3" fmla="*/ 680371 w 7413172"/>
              <a:gd name="connsiteY1-4" fmla="*/ 0 h 4082143"/>
              <a:gd name="connsiteX2-5" fmla="*/ 2171700 w 7413172"/>
              <a:gd name="connsiteY2-6" fmla="*/ 16329 h 4082143"/>
              <a:gd name="connsiteX3-7" fmla="*/ 6732801 w 7413172"/>
              <a:gd name="connsiteY3-8" fmla="*/ 0 h 4082143"/>
              <a:gd name="connsiteX4-9" fmla="*/ 7413172 w 7413172"/>
              <a:gd name="connsiteY4-10" fmla="*/ 680371 h 4082143"/>
              <a:gd name="connsiteX5-11" fmla="*/ 7413172 w 7413172"/>
              <a:gd name="connsiteY5-12" fmla="*/ 3401772 h 4082143"/>
              <a:gd name="connsiteX6-13" fmla="*/ 6732801 w 7413172"/>
              <a:gd name="connsiteY6-14" fmla="*/ 4082143 h 4082143"/>
              <a:gd name="connsiteX7-15" fmla="*/ 680371 w 7413172"/>
              <a:gd name="connsiteY7-16" fmla="*/ 4082143 h 4082143"/>
              <a:gd name="connsiteX8-17" fmla="*/ 0 w 7413172"/>
              <a:gd name="connsiteY8-18" fmla="*/ 3401772 h 4082143"/>
              <a:gd name="connsiteX9" fmla="*/ 0 w 7413172"/>
              <a:gd name="connsiteY9" fmla="*/ 680371 h 4082143"/>
              <a:gd name="connsiteX0-19" fmla="*/ 0 w 7413172"/>
              <a:gd name="connsiteY0-20" fmla="*/ 680371 h 4082143"/>
              <a:gd name="connsiteX1-21" fmla="*/ 680371 w 7413172"/>
              <a:gd name="connsiteY1-22" fmla="*/ 0 h 4082143"/>
              <a:gd name="connsiteX2-23" fmla="*/ 2171700 w 7413172"/>
              <a:gd name="connsiteY2-24" fmla="*/ 16329 h 4082143"/>
              <a:gd name="connsiteX3-25" fmla="*/ 6732801 w 7413172"/>
              <a:gd name="connsiteY3-26" fmla="*/ 0 h 4082143"/>
              <a:gd name="connsiteX4-27" fmla="*/ 7413172 w 7413172"/>
              <a:gd name="connsiteY4-28" fmla="*/ 680371 h 4082143"/>
              <a:gd name="connsiteX5-29" fmla="*/ 7413172 w 7413172"/>
              <a:gd name="connsiteY5-30" fmla="*/ 3401772 h 4082143"/>
              <a:gd name="connsiteX6-31" fmla="*/ 6732801 w 7413172"/>
              <a:gd name="connsiteY6-32" fmla="*/ 4082143 h 4082143"/>
              <a:gd name="connsiteX7-33" fmla="*/ 5094515 w 7413172"/>
              <a:gd name="connsiteY7-34" fmla="*/ 4082143 h 4082143"/>
              <a:gd name="connsiteX8-35" fmla="*/ 680371 w 7413172"/>
              <a:gd name="connsiteY8-36" fmla="*/ 4082143 h 4082143"/>
              <a:gd name="connsiteX9-37" fmla="*/ 0 w 7413172"/>
              <a:gd name="connsiteY9-38" fmla="*/ 3401772 h 4082143"/>
              <a:gd name="connsiteX10" fmla="*/ 0 w 7413172"/>
              <a:gd name="connsiteY10" fmla="*/ 680371 h 4082143"/>
              <a:gd name="connsiteX0-39" fmla="*/ 0 w 7413172"/>
              <a:gd name="connsiteY0-40" fmla="*/ 680371 h 4132540"/>
              <a:gd name="connsiteX1-41" fmla="*/ 680371 w 7413172"/>
              <a:gd name="connsiteY1-42" fmla="*/ 0 h 4132540"/>
              <a:gd name="connsiteX2-43" fmla="*/ 2171700 w 7413172"/>
              <a:gd name="connsiteY2-44" fmla="*/ 16329 h 4132540"/>
              <a:gd name="connsiteX3-45" fmla="*/ 6732801 w 7413172"/>
              <a:gd name="connsiteY3-46" fmla="*/ 0 h 4132540"/>
              <a:gd name="connsiteX4-47" fmla="*/ 7413172 w 7413172"/>
              <a:gd name="connsiteY4-48" fmla="*/ 680371 h 4132540"/>
              <a:gd name="connsiteX5-49" fmla="*/ 7413172 w 7413172"/>
              <a:gd name="connsiteY5-50" fmla="*/ 3401772 h 4132540"/>
              <a:gd name="connsiteX6-51" fmla="*/ 6732801 w 7413172"/>
              <a:gd name="connsiteY6-52" fmla="*/ 4082143 h 4132540"/>
              <a:gd name="connsiteX7-53" fmla="*/ 5094515 w 7413172"/>
              <a:gd name="connsiteY7-54" fmla="*/ 4082143 h 4132540"/>
              <a:gd name="connsiteX8-55" fmla="*/ 680371 w 7413172"/>
              <a:gd name="connsiteY8-56" fmla="*/ 4082143 h 4132540"/>
              <a:gd name="connsiteX9-57" fmla="*/ 0 w 7413172"/>
              <a:gd name="connsiteY9-58" fmla="*/ 3401772 h 4132540"/>
              <a:gd name="connsiteX10-59" fmla="*/ 0 w 7413172"/>
              <a:gd name="connsiteY10-60" fmla="*/ 680371 h 4132540"/>
              <a:gd name="connsiteX0-61" fmla="*/ 0 w 7413172"/>
              <a:gd name="connsiteY0-62" fmla="*/ 724627 h 4176796"/>
              <a:gd name="connsiteX1-63" fmla="*/ 680371 w 7413172"/>
              <a:gd name="connsiteY1-64" fmla="*/ 44256 h 4176796"/>
              <a:gd name="connsiteX2-65" fmla="*/ 2171700 w 7413172"/>
              <a:gd name="connsiteY2-66" fmla="*/ 60585 h 4176796"/>
              <a:gd name="connsiteX3-67" fmla="*/ 6732801 w 7413172"/>
              <a:gd name="connsiteY3-68" fmla="*/ 44256 h 4176796"/>
              <a:gd name="connsiteX4-69" fmla="*/ 7413172 w 7413172"/>
              <a:gd name="connsiteY4-70" fmla="*/ 724627 h 4176796"/>
              <a:gd name="connsiteX5-71" fmla="*/ 7413172 w 7413172"/>
              <a:gd name="connsiteY5-72" fmla="*/ 3446028 h 4176796"/>
              <a:gd name="connsiteX6-73" fmla="*/ 6732801 w 7413172"/>
              <a:gd name="connsiteY6-74" fmla="*/ 4126399 h 4176796"/>
              <a:gd name="connsiteX7-75" fmla="*/ 5094515 w 7413172"/>
              <a:gd name="connsiteY7-76" fmla="*/ 4126399 h 4176796"/>
              <a:gd name="connsiteX8-77" fmla="*/ 680371 w 7413172"/>
              <a:gd name="connsiteY8-78" fmla="*/ 4126399 h 4176796"/>
              <a:gd name="connsiteX9-79" fmla="*/ 0 w 7413172"/>
              <a:gd name="connsiteY9-80" fmla="*/ 3446028 h 4176796"/>
              <a:gd name="connsiteX10-81" fmla="*/ 0 w 7413172"/>
              <a:gd name="connsiteY10-82" fmla="*/ 724627 h 4176796"/>
              <a:gd name="connsiteX0-83" fmla="*/ 0 w 7413172"/>
              <a:gd name="connsiteY0-84" fmla="*/ 749577 h 4201746"/>
              <a:gd name="connsiteX1-85" fmla="*/ 680371 w 7413172"/>
              <a:gd name="connsiteY1-86" fmla="*/ 69206 h 4201746"/>
              <a:gd name="connsiteX2-87" fmla="*/ 2171700 w 7413172"/>
              <a:gd name="connsiteY2-88" fmla="*/ 85535 h 4201746"/>
              <a:gd name="connsiteX3-89" fmla="*/ 6732801 w 7413172"/>
              <a:gd name="connsiteY3-90" fmla="*/ 69206 h 4201746"/>
              <a:gd name="connsiteX4-91" fmla="*/ 7413172 w 7413172"/>
              <a:gd name="connsiteY4-92" fmla="*/ 749577 h 4201746"/>
              <a:gd name="connsiteX5-93" fmla="*/ 7413172 w 7413172"/>
              <a:gd name="connsiteY5-94" fmla="*/ 3470978 h 4201746"/>
              <a:gd name="connsiteX6-95" fmla="*/ 6732801 w 7413172"/>
              <a:gd name="connsiteY6-96" fmla="*/ 4151349 h 4201746"/>
              <a:gd name="connsiteX7-97" fmla="*/ 5094515 w 7413172"/>
              <a:gd name="connsiteY7-98" fmla="*/ 4151349 h 4201746"/>
              <a:gd name="connsiteX8-99" fmla="*/ 680371 w 7413172"/>
              <a:gd name="connsiteY8-100" fmla="*/ 4151349 h 4201746"/>
              <a:gd name="connsiteX9-101" fmla="*/ 0 w 7413172"/>
              <a:gd name="connsiteY9-102" fmla="*/ 3470978 h 4201746"/>
              <a:gd name="connsiteX10-103" fmla="*/ 0 w 7413172"/>
              <a:gd name="connsiteY10-104" fmla="*/ 749577 h 4201746"/>
              <a:gd name="connsiteX0-105" fmla="*/ 0 w 7413172"/>
              <a:gd name="connsiteY0-106" fmla="*/ 749577 h 4201746"/>
              <a:gd name="connsiteX1-107" fmla="*/ 680371 w 7413172"/>
              <a:gd name="connsiteY1-108" fmla="*/ 69206 h 4201746"/>
              <a:gd name="connsiteX2-109" fmla="*/ 2171700 w 7413172"/>
              <a:gd name="connsiteY2-110" fmla="*/ 85535 h 4201746"/>
              <a:gd name="connsiteX3-111" fmla="*/ 6732801 w 7413172"/>
              <a:gd name="connsiteY3-112" fmla="*/ 69206 h 4201746"/>
              <a:gd name="connsiteX4-113" fmla="*/ 7282543 w 7413172"/>
              <a:gd name="connsiteY4-114" fmla="*/ 814891 h 4201746"/>
              <a:gd name="connsiteX5-115" fmla="*/ 7413172 w 7413172"/>
              <a:gd name="connsiteY5-116" fmla="*/ 3470978 h 4201746"/>
              <a:gd name="connsiteX6-117" fmla="*/ 6732801 w 7413172"/>
              <a:gd name="connsiteY6-118" fmla="*/ 4151349 h 4201746"/>
              <a:gd name="connsiteX7-119" fmla="*/ 5094515 w 7413172"/>
              <a:gd name="connsiteY7-120" fmla="*/ 4151349 h 4201746"/>
              <a:gd name="connsiteX8-121" fmla="*/ 680371 w 7413172"/>
              <a:gd name="connsiteY8-122" fmla="*/ 4151349 h 4201746"/>
              <a:gd name="connsiteX9-123" fmla="*/ 0 w 7413172"/>
              <a:gd name="connsiteY9-124" fmla="*/ 3470978 h 4201746"/>
              <a:gd name="connsiteX10-125" fmla="*/ 0 w 7413172"/>
              <a:gd name="connsiteY10-126" fmla="*/ 749577 h 4201746"/>
              <a:gd name="connsiteX0-127" fmla="*/ 0 w 7413172"/>
              <a:gd name="connsiteY0-128" fmla="*/ 749577 h 4201746"/>
              <a:gd name="connsiteX1-129" fmla="*/ 680371 w 7413172"/>
              <a:gd name="connsiteY1-130" fmla="*/ 69206 h 4201746"/>
              <a:gd name="connsiteX2-131" fmla="*/ 2171700 w 7413172"/>
              <a:gd name="connsiteY2-132" fmla="*/ 85535 h 4201746"/>
              <a:gd name="connsiteX3-133" fmla="*/ 6732801 w 7413172"/>
              <a:gd name="connsiteY3-134" fmla="*/ 69206 h 4201746"/>
              <a:gd name="connsiteX4-135" fmla="*/ 7282543 w 7413172"/>
              <a:gd name="connsiteY4-136" fmla="*/ 814891 h 4201746"/>
              <a:gd name="connsiteX5-137" fmla="*/ 7413172 w 7413172"/>
              <a:gd name="connsiteY5-138" fmla="*/ 3470978 h 4201746"/>
              <a:gd name="connsiteX6-139" fmla="*/ 6732801 w 7413172"/>
              <a:gd name="connsiteY6-140" fmla="*/ 4151349 h 4201746"/>
              <a:gd name="connsiteX7-141" fmla="*/ 5094515 w 7413172"/>
              <a:gd name="connsiteY7-142" fmla="*/ 4151349 h 4201746"/>
              <a:gd name="connsiteX8-143" fmla="*/ 680371 w 7413172"/>
              <a:gd name="connsiteY8-144" fmla="*/ 4151349 h 4201746"/>
              <a:gd name="connsiteX9-145" fmla="*/ 0 w 7413172"/>
              <a:gd name="connsiteY9-146" fmla="*/ 3470978 h 4201746"/>
              <a:gd name="connsiteX10-147" fmla="*/ 0 w 7413172"/>
              <a:gd name="connsiteY10-148" fmla="*/ 749577 h 4201746"/>
              <a:gd name="connsiteX0-149" fmla="*/ 0 w 7413172"/>
              <a:gd name="connsiteY0-150" fmla="*/ 749577 h 4201746"/>
              <a:gd name="connsiteX1-151" fmla="*/ 680371 w 7413172"/>
              <a:gd name="connsiteY1-152" fmla="*/ 69206 h 4201746"/>
              <a:gd name="connsiteX2-153" fmla="*/ 2171700 w 7413172"/>
              <a:gd name="connsiteY2-154" fmla="*/ 85535 h 4201746"/>
              <a:gd name="connsiteX3-155" fmla="*/ 6732801 w 7413172"/>
              <a:gd name="connsiteY3-156" fmla="*/ 69206 h 4201746"/>
              <a:gd name="connsiteX4-157" fmla="*/ 7282543 w 7413172"/>
              <a:gd name="connsiteY4-158" fmla="*/ 814891 h 4201746"/>
              <a:gd name="connsiteX5-159" fmla="*/ 7413172 w 7413172"/>
              <a:gd name="connsiteY5-160" fmla="*/ 3470978 h 4201746"/>
              <a:gd name="connsiteX6-161" fmla="*/ 6732801 w 7413172"/>
              <a:gd name="connsiteY6-162" fmla="*/ 4151349 h 4201746"/>
              <a:gd name="connsiteX7-163" fmla="*/ 5094515 w 7413172"/>
              <a:gd name="connsiteY7-164" fmla="*/ 4151349 h 4201746"/>
              <a:gd name="connsiteX8-165" fmla="*/ 680371 w 7413172"/>
              <a:gd name="connsiteY8-166" fmla="*/ 4151349 h 4201746"/>
              <a:gd name="connsiteX9-167" fmla="*/ 0 w 7413172"/>
              <a:gd name="connsiteY9-168" fmla="*/ 3470978 h 4201746"/>
              <a:gd name="connsiteX10-169" fmla="*/ 0 w 7413172"/>
              <a:gd name="connsiteY10-170" fmla="*/ 749577 h 4201746"/>
              <a:gd name="connsiteX0-171" fmla="*/ 0 w 7413172"/>
              <a:gd name="connsiteY0-172" fmla="*/ 749577 h 4201746"/>
              <a:gd name="connsiteX1-173" fmla="*/ 680371 w 7413172"/>
              <a:gd name="connsiteY1-174" fmla="*/ 69206 h 4201746"/>
              <a:gd name="connsiteX2-175" fmla="*/ 2171700 w 7413172"/>
              <a:gd name="connsiteY2-176" fmla="*/ 85535 h 4201746"/>
              <a:gd name="connsiteX3-177" fmla="*/ 6732801 w 7413172"/>
              <a:gd name="connsiteY3-178" fmla="*/ 69206 h 4201746"/>
              <a:gd name="connsiteX4-179" fmla="*/ 7282543 w 7413172"/>
              <a:gd name="connsiteY4-180" fmla="*/ 814891 h 4201746"/>
              <a:gd name="connsiteX5-181" fmla="*/ 7413172 w 7413172"/>
              <a:gd name="connsiteY5-182" fmla="*/ 3470978 h 4201746"/>
              <a:gd name="connsiteX6-183" fmla="*/ 6732801 w 7413172"/>
              <a:gd name="connsiteY6-184" fmla="*/ 4151349 h 4201746"/>
              <a:gd name="connsiteX7-185" fmla="*/ 5094515 w 7413172"/>
              <a:gd name="connsiteY7-186" fmla="*/ 4151349 h 4201746"/>
              <a:gd name="connsiteX8-187" fmla="*/ 680371 w 7413172"/>
              <a:gd name="connsiteY8-188" fmla="*/ 4151349 h 4201746"/>
              <a:gd name="connsiteX9-189" fmla="*/ 0 w 7413172"/>
              <a:gd name="connsiteY9-190" fmla="*/ 3470978 h 4201746"/>
              <a:gd name="connsiteX10-191" fmla="*/ 0 w 7413172"/>
              <a:gd name="connsiteY10-192" fmla="*/ 749577 h 4201746"/>
              <a:gd name="connsiteX0-193" fmla="*/ 0 w 7413172"/>
              <a:gd name="connsiteY0-194" fmla="*/ 749577 h 4201746"/>
              <a:gd name="connsiteX1-195" fmla="*/ 680371 w 7413172"/>
              <a:gd name="connsiteY1-196" fmla="*/ 69206 h 4201746"/>
              <a:gd name="connsiteX2-197" fmla="*/ 2171700 w 7413172"/>
              <a:gd name="connsiteY2-198" fmla="*/ 85535 h 4201746"/>
              <a:gd name="connsiteX3-199" fmla="*/ 6732801 w 7413172"/>
              <a:gd name="connsiteY3-200" fmla="*/ 69206 h 4201746"/>
              <a:gd name="connsiteX4-201" fmla="*/ 7282543 w 7413172"/>
              <a:gd name="connsiteY4-202" fmla="*/ 814891 h 4201746"/>
              <a:gd name="connsiteX5-203" fmla="*/ 7413172 w 7413172"/>
              <a:gd name="connsiteY5-204" fmla="*/ 3470978 h 4201746"/>
              <a:gd name="connsiteX6-205" fmla="*/ 6732801 w 7413172"/>
              <a:gd name="connsiteY6-206" fmla="*/ 4151349 h 4201746"/>
              <a:gd name="connsiteX7-207" fmla="*/ 5094515 w 7413172"/>
              <a:gd name="connsiteY7-208" fmla="*/ 4151349 h 4201746"/>
              <a:gd name="connsiteX8-209" fmla="*/ 680371 w 7413172"/>
              <a:gd name="connsiteY8-210" fmla="*/ 4151349 h 4201746"/>
              <a:gd name="connsiteX9-211" fmla="*/ 0 w 7413172"/>
              <a:gd name="connsiteY9-212" fmla="*/ 3470978 h 4201746"/>
              <a:gd name="connsiteX10-213" fmla="*/ 0 w 7413172"/>
              <a:gd name="connsiteY10-214" fmla="*/ 749577 h 4201746"/>
              <a:gd name="connsiteX0-215" fmla="*/ 228600 w 7641772"/>
              <a:gd name="connsiteY0-216" fmla="*/ 749577 h 4201746"/>
              <a:gd name="connsiteX1-217" fmla="*/ 908971 w 7641772"/>
              <a:gd name="connsiteY1-218" fmla="*/ 69206 h 4201746"/>
              <a:gd name="connsiteX2-219" fmla="*/ 2400300 w 7641772"/>
              <a:gd name="connsiteY2-220" fmla="*/ 85535 h 4201746"/>
              <a:gd name="connsiteX3-221" fmla="*/ 6961401 w 7641772"/>
              <a:gd name="connsiteY3-222" fmla="*/ 69206 h 4201746"/>
              <a:gd name="connsiteX4-223" fmla="*/ 7511143 w 7641772"/>
              <a:gd name="connsiteY4-224" fmla="*/ 814891 h 4201746"/>
              <a:gd name="connsiteX5-225" fmla="*/ 7641772 w 7641772"/>
              <a:gd name="connsiteY5-226" fmla="*/ 3470978 h 4201746"/>
              <a:gd name="connsiteX6-227" fmla="*/ 6961401 w 7641772"/>
              <a:gd name="connsiteY6-228" fmla="*/ 4151349 h 4201746"/>
              <a:gd name="connsiteX7-229" fmla="*/ 5323115 w 7641772"/>
              <a:gd name="connsiteY7-230" fmla="*/ 4151349 h 4201746"/>
              <a:gd name="connsiteX8-231" fmla="*/ 908971 w 7641772"/>
              <a:gd name="connsiteY8-232" fmla="*/ 4151349 h 4201746"/>
              <a:gd name="connsiteX9-233" fmla="*/ 0 w 7641772"/>
              <a:gd name="connsiteY9-234" fmla="*/ 2883149 h 4201746"/>
              <a:gd name="connsiteX10-235" fmla="*/ 228600 w 7641772"/>
              <a:gd name="connsiteY10-236" fmla="*/ 749577 h 4201746"/>
              <a:gd name="connsiteX0-237" fmla="*/ 235119 w 7648291"/>
              <a:gd name="connsiteY0-238" fmla="*/ 749577 h 4201746"/>
              <a:gd name="connsiteX1-239" fmla="*/ 915490 w 7648291"/>
              <a:gd name="connsiteY1-240" fmla="*/ 69206 h 4201746"/>
              <a:gd name="connsiteX2-241" fmla="*/ 2406819 w 7648291"/>
              <a:gd name="connsiteY2-242" fmla="*/ 85535 h 4201746"/>
              <a:gd name="connsiteX3-243" fmla="*/ 6967920 w 7648291"/>
              <a:gd name="connsiteY3-244" fmla="*/ 69206 h 4201746"/>
              <a:gd name="connsiteX4-245" fmla="*/ 7517662 w 7648291"/>
              <a:gd name="connsiteY4-246" fmla="*/ 814891 h 4201746"/>
              <a:gd name="connsiteX5-247" fmla="*/ 7648291 w 7648291"/>
              <a:gd name="connsiteY5-248" fmla="*/ 3470978 h 4201746"/>
              <a:gd name="connsiteX6-249" fmla="*/ 6967920 w 7648291"/>
              <a:gd name="connsiteY6-250" fmla="*/ 4151349 h 4201746"/>
              <a:gd name="connsiteX7-251" fmla="*/ 5329634 w 7648291"/>
              <a:gd name="connsiteY7-252" fmla="*/ 4151349 h 4201746"/>
              <a:gd name="connsiteX8-253" fmla="*/ 915490 w 7648291"/>
              <a:gd name="connsiteY8-254" fmla="*/ 4151349 h 4201746"/>
              <a:gd name="connsiteX9-255" fmla="*/ 6519 w 7648291"/>
              <a:gd name="connsiteY9-256" fmla="*/ 2883149 h 4201746"/>
              <a:gd name="connsiteX10-257" fmla="*/ 235119 w 7648291"/>
              <a:gd name="connsiteY10-258" fmla="*/ 749577 h 4201746"/>
              <a:gd name="connsiteX0-259" fmla="*/ 242272 w 7655444"/>
              <a:gd name="connsiteY0-260" fmla="*/ 749577 h 4201746"/>
              <a:gd name="connsiteX1-261" fmla="*/ 922643 w 7655444"/>
              <a:gd name="connsiteY1-262" fmla="*/ 69206 h 4201746"/>
              <a:gd name="connsiteX2-263" fmla="*/ 2413972 w 7655444"/>
              <a:gd name="connsiteY2-264" fmla="*/ 85535 h 4201746"/>
              <a:gd name="connsiteX3-265" fmla="*/ 6975073 w 7655444"/>
              <a:gd name="connsiteY3-266" fmla="*/ 69206 h 4201746"/>
              <a:gd name="connsiteX4-267" fmla="*/ 7524815 w 7655444"/>
              <a:gd name="connsiteY4-268" fmla="*/ 814891 h 4201746"/>
              <a:gd name="connsiteX5-269" fmla="*/ 7655444 w 7655444"/>
              <a:gd name="connsiteY5-270" fmla="*/ 3470978 h 4201746"/>
              <a:gd name="connsiteX6-271" fmla="*/ 6975073 w 7655444"/>
              <a:gd name="connsiteY6-272" fmla="*/ 4151349 h 4201746"/>
              <a:gd name="connsiteX7-273" fmla="*/ 5336787 w 7655444"/>
              <a:gd name="connsiteY7-274" fmla="*/ 4151349 h 4201746"/>
              <a:gd name="connsiteX8-275" fmla="*/ 922643 w 7655444"/>
              <a:gd name="connsiteY8-276" fmla="*/ 4151349 h 4201746"/>
              <a:gd name="connsiteX9-277" fmla="*/ 13672 w 7655444"/>
              <a:gd name="connsiteY9-278" fmla="*/ 2883149 h 4201746"/>
              <a:gd name="connsiteX10-279" fmla="*/ 242272 w 7655444"/>
              <a:gd name="connsiteY10-280" fmla="*/ 749577 h 4201746"/>
              <a:gd name="connsiteX0-281" fmla="*/ 242272 w 7655444"/>
              <a:gd name="connsiteY0-282" fmla="*/ 749577 h 4201746"/>
              <a:gd name="connsiteX1-283" fmla="*/ 922643 w 7655444"/>
              <a:gd name="connsiteY1-284" fmla="*/ 69206 h 4201746"/>
              <a:gd name="connsiteX2-285" fmla="*/ 2413972 w 7655444"/>
              <a:gd name="connsiteY2-286" fmla="*/ 85535 h 4201746"/>
              <a:gd name="connsiteX3-287" fmla="*/ 6975073 w 7655444"/>
              <a:gd name="connsiteY3-288" fmla="*/ 69206 h 4201746"/>
              <a:gd name="connsiteX4-289" fmla="*/ 7524815 w 7655444"/>
              <a:gd name="connsiteY4-290" fmla="*/ 814891 h 4201746"/>
              <a:gd name="connsiteX5-291" fmla="*/ 7655444 w 7655444"/>
              <a:gd name="connsiteY5-292" fmla="*/ 3470978 h 4201746"/>
              <a:gd name="connsiteX6-293" fmla="*/ 6975073 w 7655444"/>
              <a:gd name="connsiteY6-294" fmla="*/ 4151349 h 4201746"/>
              <a:gd name="connsiteX7-295" fmla="*/ 5336787 w 7655444"/>
              <a:gd name="connsiteY7-296" fmla="*/ 4151349 h 4201746"/>
              <a:gd name="connsiteX8-297" fmla="*/ 922643 w 7655444"/>
              <a:gd name="connsiteY8-298" fmla="*/ 4151349 h 4201746"/>
              <a:gd name="connsiteX9-299" fmla="*/ 13672 w 7655444"/>
              <a:gd name="connsiteY9-300" fmla="*/ 2883149 h 4201746"/>
              <a:gd name="connsiteX10-301" fmla="*/ 242272 w 7655444"/>
              <a:gd name="connsiteY10-302" fmla="*/ 749577 h 4201746"/>
              <a:gd name="connsiteX0-303" fmla="*/ 239262 w 7652434"/>
              <a:gd name="connsiteY0-304" fmla="*/ 749577 h 4201746"/>
              <a:gd name="connsiteX1-305" fmla="*/ 919633 w 7652434"/>
              <a:gd name="connsiteY1-306" fmla="*/ 69206 h 4201746"/>
              <a:gd name="connsiteX2-307" fmla="*/ 2410962 w 7652434"/>
              <a:gd name="connsiteY2-308" fmla="*/ 85535 h 4201746"/>
              <a:gd name="connsiteX3-309" fmla="*/ 6972063 w 7652434"/>
              <a:gd name="connsiteY3-310" fmla="*/ 69206 h 4201746"/>
              <a:gd name="connsiteX4-311" fmla="*/ 7521805 w 7652434"/>
              <a:gd name="connsiteY4-312" fmla="*/ 814891 h 4201746"/>
              <a:gd name="connsiteX5-313" fmla="*/ 7652434 w 7652434"/>
              <a:gd name="connsiteY5-314" fmla="*/ 3470978 h 4201746"/>
              <a:gd name="connsiteX6-315" fmla="*/ 6972063 w 7652434"/>
              <a:gd name="connsiteY6-316" fmla="*/ 4151349 h 4201746"/>
              <a:gd name="connsiteX7-317" fmla="*/ 5333777 w 7652434"/>
              <a:gd name="connsiteY7-318" fmla="*/ 4151349 h 4201746"/>
              <a:gd name="connsiteX8-319" fmla="*/ 919633 w 7652434"/>
              <a:gd name="connsiteY8-320" fmla="*/ 4151349 h 4201746"/>
              <a:gd name="connsiteX9-321" fmla="*/ 10662 w 7652434"/>
              <a:gd name="connsiteY9-322" fmla="*/ 2883149 h 4201746"/>
              <a:gd name="connsiteX10-323" fmla="*/ 239262 w 7652434"/>
              <a:gd name="connsiteY10-324" fmla="*/ 749577 h 4201746"/>
              <a:gd name="connsiteX0-325" fmla="*/ 132847 w 7546019"/>
              <a:gd name="connsiteY0-326" fmla="*/ 749577 h 4201746"/>
              <a:gd name="connsiteX1-327" fmla="*/ 813218 w 7546019"/>
              <a:gd name="connsiteY1-328" fmla="*/ 69206 h 4201746"/>
              <a:gd name="connsiteX2-329" fmla="*/ 2304547 w 7546019"/>
              <a:gd name="connsiteY2-330" fmla="*/ 85535 h 4201746"/>
              <a:gd name="connsiteX3-331" fmla="*/ 6865648 w 7546019"/>
              <a:gd name="connsiteY3-332" fmla="*/ 69206 h 4201746"/>
              <a:gd name="connsiteX4-333" fmla="*/ 7415390 w 7546019"/>
              <a:gd name="connsiteY4-334" fmla="*/ 814891 h 4201746"/>
              <a:gd name="connsiteX5-335" fmla="*/ 7546019 w 7546019"/>
              <a:gd name="connsiteY5-336" fmla="*/ 3470978 h 4201746"/>
              <a:gd name="connsiteX6-337" fmla="*/ 6865648 w 7546019"/>
              <a:gd name="connsiteY6-338" fmla="*/ 4151349 h 4201746"/>
              <a:gd name="connsiteX7-339" fmla="*/ 5227362 w 7546019"/>
              <a:gd name="connsiteY7-340" fmla="*/ 4151349 h 4201746"/>
              <a:gd name="connsiteX8-341" fmla="*/ 813218 w 7546019"/>
              <a:gd name="connsiteY8-342" fmla="*/ 4151349 h 4201746"/>
              <a:gd name="connsiteX9-343" fmla="*/ 34876 w 7546019"/>
              <a:gd name="connsiteY9-344" fmla="*/ 3046435 h 4201746"/>
              <a:gd name="connsiteX10-345" fmla="*/ 132847 w 7546019"/>
              <a:gd name="connsiteY10-346" fmla="*/ 749577 h 4201746"/>
              <a:gd name="connsiteX0-347" fmla="*/ 176389 w 7589561"/>
              <a:gd name="connsiteY0-348" fmla="*/ 749577 h 4201746"/>
              <a:gd name="connsiteX1-349" fmla="*/ 856760 w 7589561"/>
              <a:gd name="connsiteY1-350" fmla="*/ 69206 h 4201746"/>
              <a:gd name="connsiteX2-351" fmla="*/ 2348089 w 7589561"/>
              <a:gd name="connsiteY2-352" fmla="*/ 85535 h 4201746"/>
              <a:gd name="connsiteX3-353" fmla="*/ 6909190 w 7589561"/>
              <a:gd name="connsiteY3-354" fmla="*/ 69206 h 4201746"/>
              <a:gd name="connsiteX4-355" fmla="*/ 7458932 w 7589561"/>
              <a:gd name="connsiteY4-356" fmla="*/ 814891 h 4201746"/>
              <a:gd name="connsiteX5-357" fmla="*/ 7589561 w 7589561"/>
              <a:gd name="connsiteY5-358" fmla="*/ 3470978 h 4201746"/>
              <a:gd name="connsiteX6-359" fmla="*/ 6909190 w 7589561"/>
              <a:gd name="connsiteY6-360" fmla="*/ 4151349 h 4201746"/>
              <a:gd name="connsiteX7-361" fmla="*/ 5270904 w 7589561"/>
              <a:gd name="connsiteY7-362" fmla="*/ 4151349 h 4201746"/>
              <a:gd name="connsiteX8-363" fmla="*/ 856760 w 7589561"/>
              <a:gd name="connsiteY8-364" fmla="*/ 4151349 h 4201746"/>
              <a:gd name="connsiteX9-365" fmla="*/ 78418 w 7589561"/>
              <a:gd name="connsiteY9-366" fmla="*/ 3046435 h 4201746"/>
              <a:gd name="connsiteX10-367" fmla="*/ 176389 w 7589561"/>
              <a:gd name="connsiteY10-368" fmla="*/ 749577 h 4201746"/>
              <a:gd name="connsiteX0-369" fmla="*/ 176389 w 7589561"/>
              <a:gd name="connsiteY0-370" fmla="*/ 1391078 h 4843247"/>
              <a:gd name="connsiteX1-371" fmla="*/ 856760 w 7589561"/>
              <a:gd name="connsiteY1-372" fmla="*/ 710707 h 4843247"/>
              <a:gd name="connsiteX2-373" fmla="*/ 2952246 w 7589561"/>
              <a:gd name="connsiteY2-374" fmla="*/ 8579 h 4843247"/>
              <a:gd name="connsiteX3-375" fmla="*/ 6909190 w 7589561"/>
              <a:gd name="connsiteY3-376" fmla="*/ 710707 h 4843247"/>
              <a:gd name="connsiteX4-377" fmla="*/ 7458932 w 7589561"/>
              <a:gd name="connsiteY4-378" fmla="*/ 1456392 h 4843247"/>
              <a:gd name="connsiteX5-379" fmla="*/ 7589561 w 7589561"/>
              <a:gd name="connsiteY5-380" fmla="*/ 4112479 h 4843247"/>
              <a:gd name="connsiteX6-381" fmla="*/ 6909190 w 7589561"/>
              <a:gd name="connsiteY6-382" fmla="*/ 4792850 h 4843247"/>
              <a:gd name="connsiteX7-383" fmla="*/ 5270904 w 7589561"/>
              <a:gd name="connsiteY7-384" fmla="*/ 4792850 h 4843247"/>
              <a:gd name="connsiteX8-385" fmla="*/ 856760 w 7589561"/>
              <a:gd name="connsiteY8-386" fmla="*/ 4792850 h 4843247"/>
              <a:gd name="connsiteX9-387" fmla="*/ 78418 w 7589561"/>
              <a:gd name="connsiteY9-388" fmla="*/ 3687936 h 4843247"/>
              <a:gd name="connsiteX10-389" fmla="*/ 176389 w 7589561"/>
              <a:gd name="connsiteY10-390" fmla="*/ 1391078 h 4843247"/>
              <a:gd name="connsiteX0-391" fmla="*/ 176389 w 7589561"/>
              <a:gd name="connsiteY0-392" fmla="*/ 1397121 h 4849290"/>
              <a:gd name="connsiteX1-393" fmla="*/ 856760 w 7589561"/>
              <a:gd name="connsiteY1-394" fmla="*/ 716750 h 4849290"/>
              <a:gd name="connsiteX2-395" fmla="*/ 2952246 w 7589561"/>
              <a:gd name="connsiteY2-396" fmla="*/ 14622 h 4849290"/>
              <a:gd name="connsiteX3-397" fmla="*/ 6909190 w 7589561"/>
              <a:gd name="connsiteY3-398" fmla="*/ 716750 h 4849290"/>
              <a:gd name="connsiteX4-399" fmla="*/ 7458932 w 7589561"/>
              <a:gd name="connsiteY4-400" fmla="*/ 1462435 h 4849290"/>
              <a:gd name="connsiteX5-401" fmla="*/ 7589561 w 7589561"/>
              <a:gd name="connsiteY5-402" fmla="*/ 4118522 h 4849290"/>
              <a:gd name="connsiteX6-403" fmla="*/ 6909190 w 7589561"/>
              <a:gd name="connsiteY6-404" fmla="*/ 4798893 h 4849290"/>
              <a:gd name="connsiteX7-405" fmla="*/ 5270904 w 7589561"/>
              <a:gd name="connsiteY7-406" fmla="*/ 4798893 h 4849290"/>
              <a:gd name="connsiteX8-407" fmla="*/ 856760 w 7589561"/>
              <a:gd name="connsiteY8-408" fmla="*/ 4798893 h 4849290"/>
              <a:gd name="connsiteX9-409" fmla="*/ 78418 w 7589561"/>
              <a:gd name="connsiteY9-410" fmla="*/ 3693979 h 4849290"/>
              <a:gd name="connsiteX10-411" fmla="*/ 176389 w 7589561"/>
              <a:gd name="connsiteY10-412" fmla="*/ 1397121 h 4849290"/>
              <a:gd name="connsiteX0-413" fmla="*/ 176389 w 7589561"/>
              <a:gd name="connsiteY0-414" fmla="*/ 1397121 h 4849290"/>
              <a:gd name="connsiteX1-415" fmla="*/ 2952246 w 7589561"/>
              <a:gd name="connsiteY1-416" fmla="*/ 14622 h 4849290"/>
              <a:gd name="connsiteX2-417" fmla="*/ 6909190 w 7589561"/>
              <a:gd name="connsiteY2-418" fmla="*/ 716750 h 4849290"/>
              <a:gd name="connsiteX3-419" fmla="*/ 7458932 w 7589561"/>
              <a:gd name="connsiteY3-420" fmla="*/ 1462435 h 4849290"/>
              <a:gd name="connsiteX4-421" fmla="*/ 7589561 w 7589561"/>
              <a:gd name="connsiteY4-422" fmla="*/ 4118522 h 4849290"/>
              <a:gd name="connsiteX5-423" fmla="*/ 6909190 w 7589561"/>
              <a:gd name="connsiteY5-424" fmla="*/ 4798893 h 4849290"/>
              <a:gd name="connsiteX6-425" fmla="*/ 5270904 w 7589561"/>
              <a:gd name="connsiteY6-426" fmla="*/ 4798893 h 4849290"/>
              <a:gd name="connsiteX7-427" fmla="*/ 856760 w 7589561"/>
              <a:gd name="connsiteY7-428" fmla="*/ 4798893 h 4849290"/>
              <a:gd name="connsiteX8-429" fmla="*/ 78418 w 7589561"/>
              <a:gd name="connsiteY8-430" fmla="*/ 3693979 h 4849290"/>
              <a:gd name="connsiteX9-431" fmla="*/ 176389 w 7589561"/>
              <a:gd name="connsiteY9-432" fmla="*/ 1397121 h 4849290"/>
              <a:gd name="connsiteX0-433" fmla="*/ 176389 w 7589561"/>
              <a:gd name="connsiteY0-434" fmla="*/ 1420713 h 4872882"/>
              <a:gd name="connsiteX1-435" fmla="*/ 2952246 w 7589561"/>
              <a:gd name="connsiteY1-436" fmla="*/ 38214 h 4872882"/>
              <a:gd name="connsiteX2-437" fmla="*/ 6909190 w 7589561"/>
              <a:gd name="connsiteY2-438" fmla="*/ 413771 h 4872882"/>
              <a:gd name="connsiteX3-439" fmla="*/ 7458932 w 7589561"/>
              <a:gd name="connsiteY3-440" fmla="*/ 1486027 h 4872882"/>
              <a:gd name="connsiteX4-441" fmla="*/ 7589561 w 7589561"/>
              <a:gd name="connsiteY4-442" fmla="*/ 4142114 h 4872882"/>
              <a:gd name="connsiteX5-443" fmla="*/ 6909190 w 7589561"/>
              <a:gd name="connsiteY5-444" fmla="*/ 4822485 h 4872882"/>
              <a:gd name="connsiteX6-445" fmla="*/ 5270904 w 7589561"/>
              <a:gd name="connsiteY6-446" fmla="*/ 4822485 h 4872882"/>
              <a:gd name="connsiteX7-447" fmla="*/ 856760 w 7589561"/>
              <a:gd name="connsiteY7-448" fmla="*/ 4822485 h 4872882"/>
              <a:gd name="connsiteX8-449" fmla="*/ 78418 w 7589561"/>
              <a:gd name="connsiteY8-450" fmla="*/ 3717571 h 4872882"/>
              <a:gd name="connsiteX9-451" fmla="*/ 176389 w 7589561"/>
              <a:gd name="connsiteY9-452" fmla="*/ 1420713 h 4872882"/>
              <a:gd name="connsiteX0-453" fmla="*/ 176389 w 7589561"/>
              <a:gd name="connsiteY0-454" fmla="*/ 1420713 h 4872882"/>
              <a:gd name="connsiteX1-455" fmla="*/ 2952246 w 7589561"/>
              <a:gd name="connsiteY1-456" fmla="*/ 38214 h 4872882"/>
              <a:gd name="connsiteX2-457" fmla="*/ 6909190 w 7589561"/>
              <a:gd name="connsiteY2-458" fmla="*/ 413771 h 4872882"/>
              <a:gd name="connsiteX3-459" fmla="*/ 7458932 w 7589561"/>
              <a:gd name="connsiteY3-460" fmla="*/ 1486027 h 4872882"/>
              <a:gd name="connsiteX4-461" fmla="*/ 7589561 w 7589561"/>
              <a:gd name="connsiteY4-462" fmla="*/ 4142114 h 4872882"/>
              <a:gd name="connsiteX5-463" fmla="*/ 6909190 w 7589561"/>
              <a:gd name="connsiteY5-464" fmla="*/ 4822485 h 4872882"/>
              <a:gd name="connsiteX6-465" fmla="*/ 5270904 w 7589561"/>
              <a:gd name="connsiteY6-466" fmla="*/ 4822485 h 4872882"/>
              <a:gd name="connsiteX7-467" fmla="*/ 856760 w 7589561"/>
              <a:gd name="connsiteY7-468" fmla="*/ 4822485 h 4872882"/>
              <a:gd name="connsiteX8-469" fmla="*/ 78418 w 7589561"/>
              <a:gd name="connsiteY8-470" fmla="*/ 3717571 h 4872882"/>
              <a:gd name="connsiteX9-471" fmla="*/ 176389 w 7589561"/>
              <a:gd name="connsiteY9-472" fmla="*/ 1420713 h 4872882"/>
              <a:gd name="connsiteX0-473" fmla="*/ 176389 w 7589561"/>
              <a:gd name="connsiteY0-474" fmla="*/ 1438605 h 4890774"/>
              <a:gd name="connsiteX1-475" fmla="*/ 2952246 w 7589561"/>
              <a:gd name="connsiteY1-476" fmla="*/ 56106 h 4890774"/>
              <a:gd name="connsiteX2-477" fmla="*/ 6909190 w 7589561"/>
              <a:gd name="connsiteY2-478" fmla="*/ 431663 h 4890774"/>
              <a:gd name="connsiteX3-479" fmla="*/ 7458932 w 7589561"/>
              <a:gd name="connsiteY3-480" fmla="*/ 1503919 h 4890774"/>
              <a:gd name="connsiteX4-481" fmla="*/ 7589561 w 7589561"/>
              <a:gd name="connsiteY4-482" fmla="*/ 4160006 h 4890774"/>
              <a:gd name="connsiteX5-483" fmla="*/ 6909190 w 7589561"/>
              <a:gd name="connsiteY5-484" fmla="*/ 4840377 h 4890774"/>
              <a:gd name="connsiteX6-485" fmla="*/ 5270904 w 7589561"/>
              <a:gd name="connsiteY6-486" fmla="*/ 4840377 h 4890774"/>
              <a:gd name="connsiteX7-487" fmla="*/ 856760 w 7589561"/>
              <a:gd name="connsiteY7-488" fmla="*/ 4840377 h 4890774"/>
              <a:gd name="connsiteX8-489" fmla="*/ 78418 w 7589561"/>
              <a:gd name="connsiteY8-490" fmla="*/ 3735463 h 4890774"/>
              <a:gd name="connsiteX9-491" fmla="*/ 176389 w 7589561"/>
              <a:gd name="connsiteY9-492" fmla="*/ 1438605 h 4890774"/>
              <a:gd name="connsiteX0-493" fmla="*/ 284597 w 7697769"/>
              <a:gd name="connsiteY0-494" fmla="*/ 1438605 h 4890774"/>
              <a:gd name="connsiteX1-495" fmla="*/ 3060454 w 7697769"/>
              <a:gd name="connsiteY1-496" fmla="*/ 56106 h 4890774"/>
              <a:gd name="connsiteX2-497" fmla="*/ 7017398 w 7697769"/>
              <a:gd name="connsiteY2-498" fmla="*/ 431663 h 4890774"/>
              <a:gd name="connsiteX3-499" fmla="*/ 7567140 w 7697769"/>
              <a:gd name="connsiteY3-500" fmla="*/ 1503919 h 4890774"/>
              <a:gd name="connsiteX4-501" fmla="*/ 7697769 w 7697769"/>
              <a:gd name="connsiteY4-502" fmla="*/ 4160006 h 4890774"/>
              <a:gd name="connsiteX5-503" fmla="*/ 7017398 w 7697769"/>
              <a:gd name="connsiteY5-504" fmla="*/ 4840377 h 4890774"/>
              <a:gd name="connsiteX6-505" fmla="*/ 5379112 w 7697769"/>
              <a:gd name="connsiteY6-506" fmla="*/ 4840377 h 4890774"/>
              <a:gd name="connsiteX7-507" fmla="*/ 964968 w 7697769"/>
              <a:gd name="connsiteY7-508" fmla="*/ 4840377 h 4890774"/>
              <a:gd name="connsiteX8-509" fmla="*/ 186626 w 7697769"/>
              <a:gd name="connsiteY8-510" fmla="*/ 3735463 h 4890774"/>
              <a:gd name="connsiteX9-511" fmla="*/ 284597 w 7697769"/>
              <a:gd name="connsiteY9-512" fmla="*/ 1438605 h 4890774"/>
              <a:gd name="connsiteX0-513" fmla="*/ 284597 w 7697769"/>
              <a:gd name="connsiteY0-514" fmla="*/ 1438605 h 4840377"/>
              <a:gd name="connsiteX1-515" fmla="*/ 3060454 w 7697769"/>
              <a:gd name="connsiteY1-516" fmla="*/ 56106 h 4840377"/>
              <a:gd name="connsiteX2-517" fmla="*/ 7017398 w 7697769"/>
              <a:gd name="connsiteY2-518" fmla="*/ 431663 h 4840377"/>
              <a:gd name="connsiteX3-519" fmla="*/ 7567140 w 7697769"/>
              <a:gd name="connsiteY3-520" fmla="*/ 1503919 h 4840377"/>
              <a:gd name="connsiteX4-521" fmla="*/ 7697769 w 7697769"/>
              <a:gd name="connsiteY4-522" fmla="*/ 4160006 h 4840377"/>
              <a:gd name="connsiteX5-523" fmla="*/ 7017398 w 7697769"/>
              <a:gd name="connsiteY5-524" fmla="*/ 4840377 h 4840377"/>
              <a:gd name="connsiteX6-525" fmla="*/ 5379112 w 7697769"/>
              <a:gd name="connsiteY6-526" fmla="*/ 4840377 h 4840377"/>
              <a:gd name="connsiteX7-527" fmla="*/ 964968 w 7697769"/>
              <a:gd name="connsiteY7-528" fmla="*/ 4840377 h 4840377"/>
              <a:gd name="connsiteX8-529" fmla="*/ 186626 w 7697769"/>
              <a:gd name="connsiteY8-530" fmla="*/ 3735463 h 4840377"/>
              <a:gd name="connsiteX9-531" fmla="*/ 284597 w 7697769"/>
              <a:gd name="connsiteY9-532" fmla="*/ 1438605 h 4840377"/>
              <a:gd name="connsiteX0-533" fmla="*/ 266866 w 7680038"/>
              <a:gd name="connsiteY0-534" fmla="*/ 1438605 h 4987334"/>
              <a:gd name="connsiteX1-535" fmla="*/ 3042723 w 7680038"/>
              <a:gd name="connsiteY1-536" fmla="*/ 56106 h 4987334"/>
              <a:gd name="connsiteX2-537" fmla="*/ 6999667 w 7680038"/>
              <a:gd name="connsiteY2-538" fmla="*/ 431663 h 4987334"/>
              <a:gd name="connsiteX3-539" fmla="*/ 7549409 w 7680038"/>
              <a:gd name="connsiteY3-540" fmla="*/ 1503919 h 4987334"/>
              <a:gd name="connsiteX4-541" fmla="*/ 7680038 w 7680038"/>
              <a:gd name="connsiteY4-542" fmla="*/ 4160006 h 4987334"/>
              <a:gd name="connsiteX5-543" fmla="*/ 6999667 w 7680038"/>
              <a:gd name="connsiteY5-544" fmla="*/ 4840377 h 4987334"/>
              <a:gd name="connsiteX6-545" fmla="*/ 5361381 w 7680038"/>
              <a:gd name="connsiteY6-546" fmla="*/ 4840377 h 4987334"/>
              <a:gd name="connsiteX7-547" fmla="*/ 963566 w 7680038"/>
              <a:gd name="connsiteY7-548" fmla="*/ 4987334 h 4987334"/>
              <a:gd name="connsiteX8-549" fmla="*/ 168895 w 7680038"/>
              <a:gd name="connsiteY8-550" fmla="*/ 3735463 h 4987334"/>
              <a:gd name="connsiteX9-551" fmla="*/ 266866 w 7680038"/>
              <a:gd name="connsiteY9-552" fmla="*/ 1438605 h 4987334"/>
              <a:gd name="connsiteX0-553" fmla="*/ 387874 w 7801046"/>
              <a:gd name="connsiteY0-554" fmla="*/ 1438605 h 5060812"/>
              <a:gd name="connsiteX1-555" fmla="*/ 3163731 w 7801046"/>
              <a:gd name="connsiteY1-556" fmla="*/ 56106 h 5060812"/>
              <a:gd name="connsiteX2-557" fmla="*/ 7120675 w 7801046"/>
              <a:gd name="connsiteY2-558" fmla="*/ 431663 h 5060812"/>
              <a:gd name="connsiteX3-559" fmla="*/ 7670417 w 7801046"/>
              <a:gd name="connsiteY3-560" fmla="*/ 1503919 h 5060812"/>
              <a:gd name="connsiteX4-561" fmla="*/ 7801046 w 7801046"/>
              <a:gd name="connsiteY4-562" fmla="*/ 4160006 h 5060812"/>
              <a:gd name="connsiteX5-563" fmla="*/ 7120675 w 7801046"/>
              <a:gd name="connsiteY5-564" fmla="*/ 4840377 h 5060812"/>
              <a:gd name="connsiteX6-565" fmla="*/ 5482389 w 7801046"/>
              <a:gd name="connsiteY6-566" fmla="*/ 4840377 h 5060812"/>
              <a:gd name="connsiteX7-567" fmla="*/ 1084574 w 7801046"/>
              <a:gd name="connsiteY7-568" fmla="*/ 4987334 h 5060812"/>
              <a:gd name="connsiteX8-569" fmla="*/ 289903 w 7801046"/>
              <a:gd name="connsiteY8-570" fmla="*/ 3735463 h 5060812"/>
              <a:gd name="connsiteX9-571" fmla="*/ 387874 w 7801046"/>
              <a:gd name="connsiteY9-572" fmla="*/ 1438605 h 5060812"/>
              <a:gd name="connsiteX0-573" fmla="*/ 162991 w 7576163"/>
              <a:gd name="connsiteY0-574" fmla="*/ 1438605 h 5060812"/>
              <a:gd name="connsiteX1-575" fmla="*/ 2938848 w 7576163"/>
              <a:gd name="connsiteY1-576" fmla="*/ 56106 h 5060812"/>
              <a:gd name="connsiteX2-577" fmla="*/ 6895792 w 7576163"/>
              <a:gd name="connsiteY2-578" fmla="*/ 431663 h 5060812"/>
              <a:gd name="connsiteX3-579" fmla="*/ 7445534 w 7576163"/>
              <a:gd name="connsiteY3-580" fmla="*/ 1503919 h 5060812"/>
              <a:gd name="connsiteX4-581" fmla="*/ 7576163 w 7576163"/>
              <a:gd name="connsiteY4-582" fmla="*/ 4160006 h 5060812"/>
              <a:gd name="connsiteX5-583" fmla="*/ 6895792 w 7576163"/>
              <a:gd name="connsiteY5-584" fmla="*/ 4840377 h 5060812"/>
              <a:gd name="connsiteX6-585" fmla="*/ 5257506 w 7576163"/>
              <a:gd name="connsiteY6-586" fmla="*/ 4840377 h 5060812"/>
              <a:gd name="connsiteX7-587" fmla="*/ 859691 w 7576163"/>
              <a:gd name="connsiteY7-588" fmla="*/ 4987334 h 5060812"/>
              <a:gd name="connsiteX8-589" fmla="*/ 162991 w 7576163"/>
              <a:gd name="connsiteY8-590" fmla="*/ 1438605 h 5060812"/>
              <a:gd name="connsiteX0-591" fmla="*/ 149606 w 7562778"/>
              <a:gd name="connsiteY0-592" fmla="*/ 1438605 h 5326820"/>
              <a:gd name="connsiteX1-593" fmla="*/ 2925463 w 7562778"/>
              <a:gd name="connsiteY1-594" fmla="*/ 56106 h 5326820"/>
              <a:gd name="connsiteX2-595" fmla="*/ 6882407 w 7562778"/>
              <a:gd name="connsiteY2-596" fmla="*/ 431663 h 5326820"/>
              <a:gd name="connsiteX3-597" fmla="*/ 7432149 w 7562778"/>
              <a:gd name="connsiteY3-598" fmla="*/ 1503919 h 5326820"/>
              <a:gd name="connsiteX4-599" fmla="*/ 7562778 w 7562778"/>
              <a:gd name="connsiteY4-600" fmla="*/ 4160006 h 5326820"/>
              <a:gd name="connsiteX5-601" fmla="*/ 6882407 w 7562778"/>
              <a:gd name="connsiteY5-602" fmla="*/ 4840377 h 5326820"/>
              <a:gd name="connsiteX6-603" fmla="*/ 4819578 w 7562778"/>
              <a:gd name="connsiteY6-604" fmla="*/ 5150620 h 5326820"/>
              <a:gd name="connsiteX7-605" fmla="*/ 846306 w 7562778"/>
              <a:gd name="connsiteY7-606" fmla="*/ 4987334 h 5326820"/>
              <a:gd name="connsiteX8-607" fmla="*/ 149606 w 7562778"/>
              <a:gd name="connsiteY8-608" fmla="*/ 1438605 h 5326820"/>
              <a:gd name="connsiteX0-609" fmla="*/ 149606 w 7562778"/>
              <a:gd name="connsiteY0-610" fmla="*/ 1438605 h 5344974"/>
              <a:gd name="connsiteX1-611" fmla="*/ 2925463 w 7562778"/>
              <a:gd name="connsiteY1-612" fmla="*/ 56106 h 5344974"/>
              <a:gd name="connsiteX2-613" fmla="*/ 6882407 w 7562778"/>
              <a:gd name="connsiteY2-614" fmla="*/ 431663 h 5344974"/>
              <a:gd name="connsiteX3-615" fmla="*/ 7432149 w 7562778"/>
              <a:gd name="connsiteY3-616" fmla="*/ 1503919 h 5344974"/>
              <a:gd name="connsiteX4-617" fmla="*/ 7562778 w 7562778"/>
              <a:gd name="connsiteY4-618" fmla="*/ 4160006 h 5344974"/>
              <a:gd name="connsiteX5-619" fmla="*/ 6882407 w 7562778"/>
              <a:gd name="connsiteY5-620" fmla="*/ 4840377 h 5344974"/>
              <a:gd name="connsiteX6-621" fmla="*/ 4819578 w 7562778"/>
              <a:gd name="connsiteY6-622" fmla="*/ 5150620 h 5344974"/>
              <a:gd name="connsiteX7-623" fmla="*/ 846306 w 7562778"/>
              <a:gd name="connsiteY7-624" fmla="*/ 4987334 h 5344974"/>
              <a:gd name="connsiteX8-625" fmla="*/ 149606 w 7562778"/>
              <a:gd name="connsiteY8-626" fmla="*/ 1438605 h 5344974"/>
              <a:gd name="connsiteX0-627" fmla="*/ 149606 w 7562778"/>
              <a:gd name="connsiteY0-628" fmla="*/ 1438605 h 5355499"/>
              <a:gd name="connsiteX1-629" fmla="*/ 2925463 w 7562778"/>
              <a:gd name="connsiteY1-630" fmla="*/ 56106 h 5355499"/>
              <a:gd name="connsiteX2-631" fmla="*/ 6882407 w 7562778"/>
              <a:gd name="connsiteY2-632" fmla="*/ 431663 h 5355499"/>
              <a:gd name="connsiteX3-633" fmla="*/ 7432149 w 7562778"/>
              <a:gd name="connsiteY3-634" fmla="*/ 1503919 h 5355499"/>
              <a:gd name="connsiteX4-635" fmla="*/ 7562778 w 7562778"/>
              <a:gd name="connsiteY4-636" fmla="*/ 4160006 h 5355499"/>
              <a:gd name="connsiteX5-637" fmla="*/ 4819578 w 7562778"/>
              <a:gd name="connsiteY5-638" fmla="*/ 5150620 h 5355499"/>
              <a:gd name="connsiteX6-639" fmla="*/ 846306 w 7562778"/>
              <a:gd name="connsiteY6-640" fmla="*/ 4987334 h 5355499"/>
              <a:gd name="connsiteX7-641" fmla="*/ 149606 w 7562778"/>
              <a:gd name="connsiteY7-642" fmla="*/ 1438605 h 5355499"/>
              <a:gd name="connsiteX0-643" fmla="*/ 149606 w 7748265"/>
              <a:gd name="connsiteY0-644" fmla="*/ 1438605 h 5355499"/>
              <a:gd name="connsiteX1-645" fmla="*/ 2925463 w 7748265"/>
              <a:gd name="connsiteY1-646" fmla="*/ 56106 h 5355499"/>
              <a:gd name="connsiteX2-647" fmla="*/ 6882407 w 7748265"/>
              <a:gd name="connsiteY2-648" fmla="*/ 431663 h 5355499"/>
              <a:gd name="connsiteX3-649" fmla="*/ 7432149 w 7748265"/>
              <a:gd name="connsiteY3-650" fmla="*/ 1503919 h 5355499"/>
              <a:gd name="connsiteX4-651" fmla="*/ 7562778 w 7748265"/>
              <a:gd name="connsiteY4-652" fmla="*/ 4160006 h 5355499"/>
              <a:gd name="connsiteX5-653" fmla="*/ 4819578 w 7748265"/>
              <a:gd name="connsiteY5-654" fmla="*/ 5150620 h 5355499"/>
              <a:gd name="connsiteX6-655" fmla="*/ 846306 w 7748265"/>
              <a:gd name="connsiteY6-656" fmla="*/ 4987334 h 5355499"/>
              <a:gd name="connsiteX7-657" fmla="*/ 149606 w 7748265"/>
              <a:gd name="connsiteY7-658" fmla="*/ 1438605 h 5355499"/>
              <a:gd name="connsiteX0-659" fmla="*/ 149606 w 7713568"/>
              <a:gd name="connsiteY0-660" fmla="*/ 1520514 h 5437408"/>
              <a:gd name="connsiteX1-661" fmla="*/ 2925463 w 7713568"/>
              <a:gd name="connsiteY1-662" fmla="*/ 138015 h 5437408"/>
              <a:gd name="connsiteX2-663" fmla="*/ 6882407 w 7713568"/>
              <a:gd name="connsiteY2-664" fmla="*/ 513572 h 5437408"/>
              <a:gd name="connsiteX3-665" fmla="*/ 7562778 w 7713568"/>
              <a:gd name="connsiteY3-666" fmla="*/ 4241915 h 5437408"/>
              <a:gd name="connsiteX4-667" fmla="*/ 4819578 w 7713568"/>
              <a:gd name="connsiteY4-668" fmla="*/ 5232529 h 5437408"/>
              <a:gd name="connsiteX5-669" fmla="*/ 846306 w 7713568"/>
              <a:gd name="connsiteY5-670" fmla="*/ 5069243 h 5437408"/>
              <a:gd name="connsiteX6-671" fmla="*/ 149606 w 7713568"/>
              <a:gd name="connsiteY6-672" fmla="*/ 1520514 h 54374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7713568" h="5437408">
                <a:moveTo>
                  <a:pt x="149606" y="1520514"/>
                </a:moveTo>
                <a:cubicBezTo>
                  <a:pt x="496132" y="698643"/>
                  <a:pt x="1803330" y="305839"/>
                  <a:pt x="2925463" y="138015"/>
                </a:cubicBezTo>
                <a:cubicBezTo>
                  <a:pt x="4047596" y="-29809"/>
                  <a:pt x="6109521" y="-170411"/>
                  <a:pt x="6882407" y="513572"/>
                </a:cubicBezTo>
                <a:cubicBezTo>
                  <a:pt x="7655293" y="1197555"/>
                  <a:pt x="7906583" y="3455422"/>
                  <a:pt x="7562778" y="4241915"/>
                </a:cubicBezTo>
                <a:cubicBezTo>
                  <a:pt x="7127350" y="4849698"/>
                  <a:pt x="5938990" y="5094641"/>
                  <a:pt x="4819578" y="5232529"/>
                </a:cubicBezTo>
                <a:cubicBezTo>
                  <a:pt x="3700166" y="5370417"/>
                  <a:pt x="1624635" y="5687912"/>
                  <a:pt x="846306" y="5069243"/>
                </a:cubicBezTo>
                <a:cubicBezTo>
                  <a:pt x="67977" y="4450574"/>
                  <a:pt x="-196920" y="2342385"/>
                  <a:pt x="149606" y="15205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47" name="组 46"/>
          <p:cNvGrpSpPr/>
          <p:nvPr/>
        </p:nvGrpSpPr>
        <p:grpSpPr>
          <a:xfrm>
            <a:off x="2357023" y="766397"/>
            <a:ext cx="7796421" cy="5421043"/>
            <a:chOff x="2357084" y="665436"/>
            <a:chExt cx="7821938" cy="5536883"/>
          </a:xfrm>
        </p:grpSpPr>
        <p:sp>
          <p:nvSpPr>
            <p:cNvPr id="46" name="圆角矩形 2"/>
            <p:cNvSpPr/>
            <p:nvPr/>
          </p:nvSpPr>
          <p:spPr>
            <a:xfrm rot="262289">
              <a:off x="2456404" y="740167"/>
              <a:ext cx="7722618" cy="5462152"/>
            </a:xfrm>
            <a:custGeom>
              <a:avLst/>
              <a:gdLst>
                <a:gd name="connsiteX0" fmla="*/ 0 w 7413172"/>
                <a:gd name="connsiteY0" fmla="*/ 680371 h 4082143"/>
                <a:gd name="connsiteX1" fmla="*/ 680371 w 7413172"/>
                <a:gd name="connsiteY1" fmla="*/ 0 h 4082143"/>
                <a:gd name="connsiteX2" fmla="*/ 6732801 w 7413172"/>
                <a:gd name="connsiteY2" fmla="*/ 0 h 4082143"/>
                <a:gd name="connsiteX3" fmla="*/ 7413172 w 7413172"/>
                <a:gd name="connsiteY3" fmla="*/ 680371 h 4082143"/>
                <a:gd name="connsiteX4" fmla="*/ 7413172 w 7413172"/>
                <a:gd name="connsiteY4" fmla="*/ 3401772 h 4082143"/>
                <a:gd name="connsiteX5" fmla="*/ 6732801 w 7413172"/>
                <a:gd name="connsiteY5" fmla="*/ 4082143 h 4082143"/>
                <a:gd name="connsiteX6" fmla="*/ 680371 w 7413172"/>
                <a:gd name="connsiteY6" fmla="*/ 4082143 h 4082143"/>
                <a:gd name="connsiteX7" fmla="*/ 0 w 7413172"/>
                <a:gd name="connsiteY7" fmla="*/ 3401772 h 4082143"/>
                <a:gd name="connsiteX8" fmla="*/ 0 w 7413172"/>
                <a:gd name="connsiteY8" fmla="*/ 680371 h 4082143"/>
                <a:gd name="connsiteX0-1" fmla="*/ 0 w 7413172"/>
                <a:gd name="connsiteY0-2" fmla="*/ 680371 h 4082143"/>
                <a:gd name="connsiteX1-3" fmla="*/ 680371 w 7413172"/>
                <a:gd name="connsiteY1-4" fmla="*/ 0 h 4082143"/>
                <a:gd name="connsiteX2-5" fmla="*/ 2171700 w 7413172"/>
                <a:gd name="connsiteY2-6" fmla="*/ 16329 h 4082143"/>
                <a:gd name="connsiteX3-7" fmla="*/ 6732801 w 7413172"/>
                <a:gd name="connsiteY3-8" fmla="*/ 0 h 4082143"/>
                <a:gd name="connsiteX4-9" fmla="*/ 7413172 w 7413172"/>
                <a:gd name="connsiteY4-10" fmla="*/ 680371 h 4082143"/>
                <a:gd name="connsiteX5-11" fmla="*/ 7413172 w 7413172"/>
                <a:gd name="connsiteY5-12" fmla="*/ 3401772 h 4082143"/>
                <a:gd name="connsiteX6-13" fmla="*/ 6732801 w 7413172"/>
                <a:gd name="connsiteY6-14" fmla="*/ 4082143 h 4082143"/>
                <a:gd name="connsiteX7-15" fmla="*/ 680371 w 7413172"/>
                <a:gd name="connsiteY7-16" fmla="*/ 4082143 h 4082143"/>
                <a:gd name="connsiteX8-17" fmla="*/ 0 w 7413172"/>
                <a:gd name="connsiteY8-18" fmla="*/ 3401772 h 4082143"/>
                <a:gd name="connsiteX9" fmla="*/ 0 w 7413172"/>
                <a:gd name="connsiteY9" fmla="*/ 680371 h 4082143"/>
                <a:gd name="connsiteX0-19" fmla="*/ 0 w 7413172"/>
                <a:gd name="connsiteY0-20" fmla="*/ 680371 h 4082143"/>
                <a:gd name="connsiteX1-21" fmla="*/ 680371 w 7413172"/>
                <a:gd name="connsiteY1-22" fmla="*/ 0 h 4082143"/>
                <a:gd name="connsiteX2-23" fmla="*/ 2171700 w 7413172"/>
                <a:gd name="connsiteY2-24" fmla="*/ 16329 h 4082143"/>
                <a:gd name="connsiteX3-25" fmla="*/ 6732801 w 7413172"/>
                <a:gd name="connsiteY3-26" fmla="*/ 0 h 4082143"/>
                <a:gd name="connsiteX4-27" fmla="*/ 7413172 w 7413172"/>
                <a:gd name="connsiteY4-28" fmla="*/ 680371 h 4082143"/>
                <a:gd name="connsiteX5-29" fmla="*/ 7413172 w 7413172"/>
                <a:gd name="connsiteY5-30" fmla="*/ 3401772 h 4082143"/>
                <a:gd name="connsiteX6-31" fmla="*/ 6732801 w 7413172"/>
                <a:gd name="connsiteY6-32" fmla="*/ 4082143 h 4082143"/>
                <a:gd name="connsiteX7-33" fmla="*/ 5094515 w 7413172"/>
                <a:gd name="connsiteY7-34" fmla="*/ 4082143 h 4082143"/>
                <a:gd name="connsiteX8-35" fmla="*/ 680371 w 7413172"/>
                <a:gd name="connsiteY8-36" fmla="*/ 4082143 h 4082143"/>
                <a:gd name="connsiteX9-37" fmla="*/ 0 w 7413172"/>
                <a:gd name="connsiteY9-38" fmla="*/ 3401772 h 4082143"/>
                <a:gd name="connsiteX10" fmla="*/ 0 w 7413172"/>
                <a:gd name="connsiteY10" fmla="*/ 680371 h 4082143"/>
                <a:gd name="connsiteX0-39" fmla="*/ 0 w 7413172"/>
                <a:gd name="connsiteY0-40" fmla="*/ 680371 h 4132540"/>
                <a:gd name="connsiteX1-41" fmla="*/ 680371 w 7413172"/>
                <a:gd name="connsiteY1-42" fmla="*/ 0 h 4132540"/>
                <a:gd name="connsiteX2-43" fmla="*/ 2171700 w 7413172"/>
                <a:gd name="connsiteY2-44" fmla="*/ 16329 h 4132540"/>
                <a:gd name="connsiteX3-45" fmla="*/ 6732801 w 7413172"/>
                <a:gd name="connsiteY3-46" fmla="*/ 0 h 4132540"/>
                <a:gd name="connsiteX4-47" fmla="*/ 7413172 w 7413172"/>
                <a:gd name="connsiteY4-48" fmla="*/ 680371 h 4132540"/>
                <a:gd name="connsiteX5-49" fmla="*/ 7413172 w 7413172"/>
                <a:gd name="connsiteY5-50" fmla="*/ 3401772 h 4132540"/>
                <a:gd name="connsiteX6-51" fmla="*/ 6732801 w 7413172"/>
                <a:gd name="connsiteY6-52" fmla="*/ 4082143 h 4132540"/>
                <a:gd name="connsiteX7-53" fmla="*/ 5094515 w 7413172"/>
                <a:gd name="connsiteY7-54" fmla="*/ 4082143 h 4132540"/>
                <a:gd name="connsiteX8-55" fmla="*/ 680371 w 7413172"/>
                <a:gd name="connsiteY8-56" fmla="*/ 4082143 h 4132540"/>
                <a:gd name="connsiteX9-57" fmla="*/ 0 w 7413172"/>
                <a:gd name="connsiteY9-58" fmla="*/ 3401772 h 4132540"/>
                <a:gd name="connsiteX10-59" fmla="*/ 0 w 7413172"/>
                <a:gd name="connsiteY10-60" fmla="*/ 680371 h 4132540"/>
                <a:gd name="connsiteX0-61" fmla="*/ 0 w 7413172"/>
                <a:gd name="connsiteY0-62" fmla="*/ 724627 h 4176796"/>
                <a:gd name="connsiteX1-63" fmla="*/ 680371 w 7413172"/>
                <a:gd name="connsiteY1-64" fmla="*/ 44256 h 4176796"/>
                <a:gd name="connsiteX2-65" fmla="*/ 2171700 w 7413172"/>
                <a:gd name="connsiteY2-66" fmla="*/ 60585 h 4176796"/>
                <a:gd name="connsiteX3-67" fmla="*/ 6732801 w 7413172"/>
                <a:gd name="connsiteY3-68" fmla="*/ 44256 h 4176796"/>
                <a:gd name="connsiteX4-69" fmla="*/ 7413172 w 7413172"/>
                <a:gd name="connsiteY4-70" fmla="*/ 724627 h 4176796"/>
                <a:gd name="connsiteX5-71" fmla="*/ 7413172 w 7413172"/>
                <a:gd name="connsiteY5-72" fmla="*/ 3446028 h 4176796"/>
                <a:gd name="connsiteX6-73" fmla="*/ 6732801 w 7413172"/>
                <a:gd name="connsiteY6-74" fmla="*/ 4126399 h 4176796"/>
                <a:gd name="connsiteX7-75" fmla="*/ 5094515 w 7413172"/>
                <a:gd name="connsiteY7-76" fmla="*/ 4126399 h 4176796"/>
                <a:gd name="connsiteX8-77" fmla="*/ 680371 w 7413172"/>
                <a:gd name="connsiteY8-78" fmla="*/ 4126399 h 4176796"/>
                <a:gd name="connsiteX9-79" fmla="*/ 0 w 7413172"/>
                <a:gd name="connsiteY9-80" fmla="*/ 3446028 h 4176796"/>
                <a:gd name="connsiteX10-81" fmla="*/ 0 w 7413172"/>
                <a:gd name="connsiteY10-82" fmla="*/ 724627 h 4176796"/>
                <a:gd name="connsiteX0-83" fmla="*/ 0 w 7413172"/>
                <a:gd name="connsiteY0-84" fmla="*/ 749577 h 4201746"/>
                <a:gd name="connsiteX1-85" fmla="*/ 680371 w 7413172"/>
                <a:gd name="connsiteY1-86" fmla="*/ 69206 h 4201746"/>
                <a:gd name="connsiteX2-87" fmla="*/ 2171700 w 7413172"/>
                <a:gd name="connsiteY2-88" fmla="*/ 85535 h 4201746"/>
                <a:gd name="connsiteX3-89" fmla="*/ 6732801 w 7413172"/>
                <a:gd name="connsiteY3-90" fmla="*/ 69206 h 4201746"/>
                <a:gd name="connsiteX4-91" fmla="*/ 7413172 w 7413172"/>
                <a:gd name="connsiteY4-92" fmla="*/ 749577 h 4201746"/>
                <a:gd name="connsiteX5-93" fmla="*/ 7413172 w 7413172"/>
                <a:gd name="connsiteY5-94" fmla="*/ 3470978 h 4201746"/>
                <a:gd name="connsiteX6-95" fmla="*/ 6732801 w 7413172"/>
                <a:gd name="connsiteY6-96" fmla="*/ 4151349 h 4201746"/>
                <a:gd name="connsiteX7-97" fmla="*/ 5094515 w 7413172"/>
                <a:gd name="connsiteY7-98" fmla="*/ 4151349 h 4201746"/>
                <a:gd name="connsiteX8-99" fmla="*/ 680371 w 7413172"/>
                <a:gd name="connsiteY8-100" fmla="*/ 4151349 h 4201746"/>
                <a:gd name="connsiteX9-101" fmla="*/ 0 w 7413172"/>
                <a:gd name="connsiteY9-102" fmla="*/ 3470978 h 4201746"/>
                <a:gd name="connsiteX10-103" fmla="*/ 0 w 7413172"/>
                <a:gd name="connsiteY10-104" fmla="*/ 749577 h 4201746"/>
                <a:gd name="connsiteX0-105" fmla="*/ 0 w 7413172"/>
                <a:gd name="connsiteY0-106" fmla="*/ 749577 h 4201746"/>
                <a:gd name="connsiteX1-107" fmla="*/ 680371 w 7413172"/>
                <a:gd name="connsiteY1-108" fmla="*/ 69206 h 4201746"/>
                <a:gd name="connsiteX2-109" fmla="*/ 2171700 w 7413172"/>
                <a:gd name="connsiteY2-110" fmla="*/ 85535 h 4201746"/>
                <a:gd name="connsiteX3-111" fmla="*/ 6732801 w 7413172"/>
                <a:gd name="connsiteY3-112" fmla="*/ 69206 h 4201746"/>
                <a:gd name="connsiteX4-113" fmla="*/ 7282543 w 7413172"/>
                <a:gd name="connsiteY4-114" fmla="*/ 814891 h 4201746"/>
                <a:gd name="connsiteX5-115" fmla="*/ 7413172 w 7413172"/>
                <a:gd name="connsiteY5-116" fmla="*/ 3470978 h 4201746"/>
                <a:gd name="connsiteX6-117" fmla="*/ 6732801 w 7413172"/>
                <a:gd name="connsiteY6-118" fmla="*/ 4151349 h 4201746"/>
                <a:gd name="connsiteX7-119" fmla="*/ 5094515 w 7413172"/>
                <a:gd name="connsiteY7-120" fmla="*/ 4151349 h 4201746"/>
                <a:gd name="connsiteX8-121" fmla="*/ 680371 w 7413172"/>
                <a:gd name="connsiteY8-122" fmla="*/ 4151349 h 4201746"/>
                <a:gd name="connsiteX9-123" fmla="*/ 0 w 7413172"/>
                <a:gd name="connsiteY9-124" fmla="*/ 3470978 h 4201746"/>
                <a:gd name="connsiteX10-125" fmla="*/ 0 w 7413172"/>
                <a:gd name="connsiteY10-126" fmla="*/ 749577 h 4201746"/>
                <a:gd name="connsiteX0-127" fmla="*/ 0 w 7413172"/>
                <a:gd name="connsiteY0-128" fmla="*/ 749577 h 4201746"/>
                <a:gd name="connsiteX1-129" fmla="*/ 680371 w 7413172"/>
                <a:gd name="connsiteY1-130" fmla="*/ 69206 h 4201746"/>
                <a:gd name="connsiteX2-131" fmla="*/ 2171700 w 7413172"/>
                <a:gd name="connsiteY2-132" fmla="*/ 85535 h 4201746"/>
                <a:gd name="connsiteX3-133" fmla="*/ 6732801 w 7413172"/>
                <a:gd name="connsiteY3-134" fmla="*/ 69206 h 4201746"/>
                <a:gd name="connsiteX4-135" fmla="*/ 7282543 w 7413172"/>
                <a:gd name="connsiteY4-136" fmla="*/ 814891 h 4201746"/>
                <a:gd name="connsiteX5-137" fmla="*/ 7413172 w 7413172"/>
                <a:gd name="connsiteY5-138" fmla="*/ 3470978 h 4201746"/>
                <a:gd name="connsiteX6-139" fmla="*/ 6732801 w 7413172"/>
                <a:gd name="connsiteY6-140" fmla="*/ 4151349 h 4201746"/>
                <a:gd name="connsiteX7-141" fmla="*/ 5094515 w 7413172"/>
                <a:gd name="connsiteY7-142" fmla="*/ 4151349 h 4201746"/>
                <a:gd name="connsiteX8-143" fmla="*/ 680371 w 7413172"/>
                <a:gd name="connsiteY8-144" fmla="*/ 4151349 h 4201746"/>
                <a:gd name="connsiteX9-145" fmla="*/ 0 w 7413172"/>
                <a:gd name="connsiteY9-146" fmla="*/ 3470978 h 4201746"/>
                <a:gd name="connsiteX10-147" fmla="*/ 0 w 7413172"/>
                <a:gd name="connsiteY10-148" fmla="*/ 749577 h 4201746"/>
                <a:gd name="connsiteX0-149" fmla="*/ 0 w 7413172"/>
                <a:gd name="connsiteY0-150" fmla="*/ 749577 h 4201746"/>
                <a:gd name="connsiteX1-151" fmla="*/ 680371 w 7413172"/>
                <a:gd name="connsiteY1-152" fmla="*/ 69206 h 4201746"/>
                <a:gd name="connsiteX2-153" fmla="*/ 2171700 w 7413172"/>
                <a:gd name="connsiteY2-154" fmla="*/ 85535 h 4201746"/>
                <a:gd name="connsiteX3-155" fmla="*/ 6732801 w 7413172"/>
                <a:gd name="connsiteY3-156" fmla="*/ 69206 h 4201746"/>
                <a:gd name="connsiteX4-157" fmla="*/ 7282543 w 7413172"/>
                <a:gd name="connsiteY4-158" fmla="*/ 814891 h 4201746"/>
                <a:gd name="connsiteX5-159" fmla="*/ 7413172 w 7413172"/>
                <a:gd name="connsiteY5-160" fmla="*/ 3470978 h 4201746"/>
                <a:gd name="connsiteX6-161" fmla="*/ 6732801 w 7413172"/>
                <a:gd name="connsiteY6-162" fmla="*/ 4151349 h 4201746"/>
                <a:gd name="connsiteX7-163" fmla="*/ 5094515 w 7413172"/>
                <a:gd name="connsiteY7-164" fmla="*/ 4151349 h 4201746"/>
                <a:gd name="connsiteX8-165" fmla="*/ 680371 w 7413172"/>
                <a:gd name="connsiteY8-166" fmla="*/ 4151349 h 4201746"/>
                <a:gd name="connsiteX9-167" fmla="*/ 0 w 7413172"/>
                <a:gd name="connsiteY9-168" fmla="*/ 3470978 h 4201746"/>
                <a:gd name="connsiteX10-169" fmla="*/ 0 w 7413172"/>
                <a:gd name="connsiteY10-170" fmla="*/ 749577 h 4201746"/>
                <a:gd name="connsiteX0-171" fmla="*/ 0 w 7413172"/>
                <a:gd name="connsiteY0-172" fmla="*/ 749577 h 4201746"/>
                <a:gd name="connsiteX1-173" fmla="*/ 680371 w 7413172"/>
                <a:gd name="connsiteY1-174" fmla="*/ 69206 h 4201746"/>
                <a:gd name="connsiteX2-175" fmla="*/ 2171700 w 7413172"/>
                <a:gd name="connsiteY2-176" fmla="*/ 85535 h 4201746"/>
                <a:gd name="connsiteX3-177" fmla="*/ 6732801 w 7413172"/>
                <a:gd name="connsiteY3-178" fmla="*/ 69206 h 4201746"/>
                <a:gd name="connsiteX4-179" fmla="*/ 7282543 w 7413172"/>
                <a:gd name="connsiteY4-180" fmla="*/ 814891 h 4201746"/>
                <a:gd name="connsiteX5-181" fmla="*/ 7413172 w 7413172"/>
                <a:gd name="connsiteY5-182" fmla="*/ 3470978 h 4201746"/>
                <a:gd name="connsiteX6-183" fmla="*/ 6732801 w 7413172"/>
                <a:gd name="connsiteY6-184" fmla="*/ 4151349 h 4201746"/>
                <a:gd name="connsiteX7-185" fmla="*/ 5094515 w 7413172"/>
                <a:gd name="connsiteY7-186" fmla="*/ 4151349 h 4201746"/>
                <a:gd name="connsiteX8-187" fmla="*/ 680371 w 7413172"/>
                <a:gd name="connsiteY8-188" fmla="*/ 4151349 h 4201746"/>
                <a:gd name="connsiteX9-189" fmla="*/ 0 w 7413172"/>
                <a:gd name="connsiteY9-190" fmla="*/ 3470978 h 4201746"/>
                <a:gd name="connsiteX10-191" fmla="*/ 0 w 7413172"/>
                <a:gd name="connsiteY10-192" fmla="*/ 749577 h 4201746"/>
                <a:gd name="connsiteX0-193" fmla="*/ 0 w 7413172"/>
                <a:gd name="connsiteY0-194" fmla="*/ 749577 h 4201746"/>
                <a:gd name="connsiteX1-195" fmla="*/ 680371 w 7413172"/>
                <a:gd name="connsiteY1-196" fmla="*/ 69206 h 4201746"/>
                <a:gd name="connsiteX2-197" fmla="*/ 2171700 w 7413172"/>
                <a:gd name="connsiteY2-198" fmla="*/ 85535 h 4201746"/>
                <a:gd name="connsiteX3-199" fmla="*/ 6732801 w 7413172"/>
                <a:gd name="connsiteY3-200" fmla="*/ 69206 h 4201746"/>
                <a:gd name="connsiteX4-201" fmla="*/ 7282543 w 7413172"/>
                <a:gd name="connsiteY4-202" fmla="*/ 814891 h 4201746"/>
                <a:gd name="connsiteX5-203" fmla="*/ 7413172 w 7413172"/>
                <a:gd name="connsiteY5-204" fmla="*/ 3470978 h 4201746"/>
                <a:gd name="connsiteX6-205" fmla="*/ 6732801 w 7413172"/>
                <a:gd name="connsiteY6-206" fmla="*/ 4151349 h 4201746"/>
                <a:gd name="connsiteX7-207" fmla="*/ 5094515 w 7413172"/>
                <a:gd name="connsiteY7-208" fmla="*/ 4151349 h 4201746"/>
                <a:gd name="connsiteX8-209" fmla="*/ 680371 w 7413172"/>
                <a:gd name="connsiteY8-210" fmla="*/ 4151349 h 4201746"/>
                <a:gd name="connsiteX9-211" fmla="*/ 0 w 7413172"/>
                <a:gd name="connsiteY9-212" fmla="*/ 3470978 h 4201746"/>
                <a:gd name="connsiteX10-213" fmla="*/ 0 w 7413172"/>
                <a:gd name="connsiteY10-214" fmla="*/ 749577 h 4201746"/>
                <a:gd name="connsiteX0-215" fmla="*/ 228600 w 7641772"/>
                <a:gd name="connsiteY0-216" fmla="*/ 749577 h 4201746"/>
                <a:gd name="connsiteX1-217" fmla="*/ 908971 w 7641772"/>
                <a:gd name="connsiteY1-218" fmla="*/ 69206 h 4201746"/>
                <a:gd name="connsiteX2-219" fmla="*/ 2400300 w 7641772"/>
                <a:gd name="connsiteY2-220" fmla="*/ 85535 h 4201746"/>
                <a:gd name="connsiteX3-221" fmla="*/ 6961401 w 7641772"/>
                <a:gd name="connsiteY3-222" fmla="*/ 69206 h 4201746"/>
                <a:gd name="connsiteX4-223" fmla="*/ 7511143 w 7641772"/>
                <a:gd name="connsiteY4-224" fmla="*/ 814891 h 4201746"/>
                <a:gd name="connsiteX5-225" fmla="*/ 7641772 w 7641772"/>
                <a:gd name="connsiteY5-226" fmla="*/ 3470978 h 4201746"/>
                <a:gd name="connsiteX6-227" fmla="*/ 6961401 w 7641772"/>
                <a:gd name="connsiteY6-228" fmla="*/ 4151349 h 4201746"/>
                <a:gd name="connsiteX7-229" fmla="*/ 5323115 w 7641772"/>
                <a:gd name="connsiteY7-230" fmla="*/ 4151349 h 4201746"/>
                <a:gd name="connsiteX8-231" fmla="*/ 908971 w 7641772"/>
                <a:gd name="connsiteY8-232" fmla="*/ 4151349 h 4201746"/>
                <a:gd name="connsiteX9-233" fmla="*/ 0 w 7641772"/>
                <a:gd name="connsiteY9-234" fmla="*/ 2883149 h 4201746"/>
                <a:gd name="connsiteX10-235" fmla="*/ 228600 w 7641772"/>
                <a:gd name="connsiteY10-236" fmla="*/ 749577 h 4201746"/>
                <a:gd name="connsiteX0-237" fmla="*/ 235119 w 7648291"/>
                <a:gd name="connsiteY0-238" fmla="*/ 749577 h 4201746"/>
                <a:gd name="connsiteX1-239" fmla="*/ 915490 w 7648291"/>
                <a:gd name="connsiteY1-240" fmla="*/ 69206 h 4201746"/>
                <a:gd name="connsiteX2-241" fmla="*/ 2406819 w 7648291"/>
                <a:gd name="connsiteY2-242" fmla="*/ 85535 h 4201746"/>
                <a:gd name="connsiteX3-243" fmla="*/ 6967920 w 7648291"/>
                <a:gd name="connsiteY3-244" fmla="*/ 69206 h 4201746"/>
                <a:gd name="connsiteX4-245" fmla="*/ 7517662 w 7648291"/>
                <a:gd name="connsiteY4-246" fmla="*/ 814891 h 4201746"/>
                <a:gd name="connsiteX5-247" fmla="*/ 7648291 w 7648291"/>
                <a:gd name="connsiteY5-248" fmla="*/ 3470978 h 4201746"/>
                <a:gd name="connsiteX6-249" fmla="*/ 6967920 w 7648291"/>
                <a:gd name="connsiteY6-250" fmla="*/ 4151349 h 4201746"/>
                <a:gd name="connsiteX7-251" fmla="*/ 5329634 w 7648291"/>
                <a:gd name="connsiteY7-252" fmla="*/ 4151349 h 4201746"/>
                <a:gd name="connsiteX8-253" fmla="*/ 915490 w 7648291"/>
                <a:gd name="connsiteY8-254" fmla="*/ 4151349 h 4201746"/>
                <a:gd name="connsiteX9-255" fmla="*/ 6519 w 7648291"/>
                <a:gd name="connsiteY9-256" fmla="*/ 2883149 h 4201746"/>
                <a:gd name="connsiteX10-257" fmla="*/ 235119 w 7648291"/>
                <a:gd name="connsiteY10-258" fmla="*/ 749577 h 4201746"/>
                <a:gd name="connsiteX0-259" fmla="*/ 242272 w 7655444"/>
                <a:gd name="connsiteY0-260" fmla="*/ 749577 h 4201746"/>
                <a:gd name="connsiteX1-261" fmla="*/ 922643 w 7655444"/>
                <a:gd name="connsiteY1-262" fmla="*/ 69206 h 4201746"/>
                <a:gd name="connsiteX2-263" fmla="*/ 2413972 w 7655444"/>
                <a:gd name="connsiteY2-264" fmla="*/ 85535 h 4201746"/>
                <a:gd name="connsiteX3-265" fmla="*/ 6975073 w 7655444"/>
                <a:gd name="connsiteY3-266" fmla="*/ 69206 h 4201746"/>
                <a:gd name="connsiteX4-267" fmla="*/ 7524815 w 7655444"/>
                <a:gd name="connsiteY4-268" fmla="*/ 814891 h 4201746"/>
                <a:gd name="connsiteX5-269" fmla="*/ 7655444 w 7655444"/>
                <a:gd name="connsiteY5-270" fmla="*/ 3470978 h 4201746"/>
                <a:gd name="connsiteX6-271" fmla="*/ 6975073 w 7655444"/>
                <a:gd name="connsiteY6-272" fmla="*/ 4151349 h 4201746"/>
                <a:gd name="connsiteX7-273" fmla="*/ 5336787 w 7655444"/>
                <a:gd name="connsiteY7-274" fmla="*/ 4151349 h 4201746"/>
                <a:gd name="connsiteX8-275" fmla="*/ 922643 w 7655444"/>
                <a:gd name="connsiteY8-276" fmla="*/ 4151349 h 4201746"/>
                <a:gd name="connsiteX9-277" fmla="*/ 13672 w 7655444"/>
                <a:gd name="connsiteY9-278" fmla="*/ 2883149 h 4201746"/>
                <a:gd name="connsiteX10-279" fmla="*/ 242272 w 7655444"/>
                <a:gd name="connsiteY10-280" fmla="*/ 749577 h 4201746"/>
                <a:gd name="connsiteX0-281" fmla="*/ 242272 w 7655444"/>
                <a:gd name="connsiteY0-282" fmla="*/ 749577 h 4201746"/>
                <a:gd name="connsiteX1-283" fmla="*/ 922643 w 7655444"/>
                <a:gd name="connsiteY1-284" fmla="*/ 69206 h 4201746"/>
                <a:gd name="connsiteX2-285" fmla="*/ 2413972 w 7655444"/>
                <a:gd name="connsiteY2-286" fmla="*/ 85535 h 4201746"/>
                <a:gd name="connsiteX3-287" fmla="*/ 6975073 w 7655444"/>
                <a:gd name="connsiteY3-288" fmla="*/ 69206 h 4201746"/>
                <a:gd name="connsiteX4-289" fmla="*/ 7524815 w 7655444"/>
                <a:gd name="connsiteY4-290" fmla="*/ 814891 h 4201746"/>
                <a:gd name="connsiteX5-291" fmla="*/ 7655444 w 7655444"/>
                <a:gd name="connsiteY5-292" fmla="*/ 3470978 h 4201746"/>
                <a:gd name="connsiteX6-293" fmla="*/ 6975073 w 7655444"/>
                <a:gd name="connsiteY6-294" fmla="*/ 4151349 h 4201746"/>
                <a:gd name="connsiteX7-295" fmla="*/ 5336787 w 7655444"/>
                <a:gd name="connsiteY7-296" fmla="*/ 4151349 h 4201746"/>
                <a:gd name="connsiteX8-297" fmla="*/ 922643 w 7655444"/>
                <a:gd name="connsiteY8-298" fmla="*/ 4151349 h 4201746"/>
                <a:gd name="connsiteX9-299" fmla="*/ 13672 w 7655444"/>
                <a:gd name="connsiteY9-300" fmla="*/ 2883149 h 4201746"/>
                <a:gd name="connsiteX10-301" fmla="*/ 242272 w 7655444"/>
                <a:gd name="connsiteY10-302" fmla="*/ 749577 h 4201746"/>
                <a:gd name="connsiteX0-303" fmla="*/ 239262 w 7652434"/>
                <a:gd name="connsiteY0-304" fmla="*/ 749577 h 4201746"/>
                <a:gd name="connsiteX1-305" fmla="*/ 919633 w 7652434"/>
                <a:gd name="connsiteY1-306" fmla="*/ 69206 h 4201746"/>
                <a:gd name="connsiteX2-307" fmla="*/ 2410962 w 7652434"/>
                <a:gd name="connsiteY2-308" fmla="*/ 85535 h 4201746"/>
                <a:gd name="connsiteX3-309" fmla="*/ 6972063 w 7652434"/>
                <a:gd name="connsiteY3-310" fmla="*/ 69206 h 4201746"/>
                <a:gd name="connsiteX4-311" fmla="*/ 7521805 w 7652434"/>
                <a:gd name="connsiteY4-312" fmla="*/ 814891 h 4201746"/>
                <a:gd name="connsiteX5-313" fmla="*/ 7652434 w 7652434"/>
                <a:gd name="connsiteY5-314" fmla="*/ 3470978 h 4201746"/>
                <a:gd name="connsiteX6-315" fmla="*/ 6972063 w 7652434"/>
                <a:gd name="connsiteY6-316" fmla="*/ 4151349 h 4201746"/>
                <a:gd name="connsiteX7-317" fmla="*/ 5333777 w 7652434"/>
                <a:gd name="connsiteY7-318" fmla="*/ 4151349 h 4201746"/>
                <a:gd name="connsiteX8-319" fmla="*/ 919633 w 7652434"/>
                <a:gd name="connsiteY8-320" fmla="*/ 4151349 h 4201746"/>
                <a:gd name="connsiteX9-321" fmla="*/ 10662 w 7652434"/>
                <a:gd name="connsiteY9-322" fmla="*/ 2883149 h 4201746"/>
                <a:gd name="connsiteX10-323" fmla="*/ 239262 w 7652434"/>
                <a:gd name="connsiteY10-324" fmla="*/ 749577 h 4201746"/>
                <a:gd name="connsiteX0-325" fmla="*/ 132847 w 7546019"/>
                <a:gd name="connsiteY0-326" fmla="*/ 749577 h 4201746"/>
                <a:gd name="connsiteX1-327" fmla="*/ 813218 w 7546019"/>
                <a:gd name="connsiteY1-328" fmla="*/ 69206 h 4201746"/>
                <a:gd name="connsiteX2-329" fmla="*/ 2304547 w 7546019"/>
                <a:gd name="connsiteY2-330" fmla="*/ 85535 h 4201746"/>
                <a:gd name="connsiteX3-331" fmla="*/ 6865648 w 7546019"/>
                <a:gd name="connsiteY3-332" fmla="*/ 69206 h 4201746"/>
                <a:gd name="connsiteX4-333" fmla="*/ 7415390 w 7546019"/>
                <a:gd name="connsiteY4-334" fmla="*/ 814891 h 4201746"/>
                <a:gd name="connsiteX5-335" fmla="*/ 7546019 w 7546019"/>
                <a:gd name="connsiteY5-336" fmla="*/ 3470978 h 4201746"/>
                <a:gd name="connsiteX6-337" fmla="*/ 6865648 w 7546019"/>
                <a:gd name="connsiteY6-338" fmla="*/ 4151349 h 4201746"/>
                <a:gd name="connsiteX7-339" fmla="*/ 5227362 w 7546019"/>
                <a:gd name="connsiteY7-340" fmla="*/ 4151349 h 4201746"/>
                <a:gd name="connsiteX8-341" fmla="*/ 813218 w 7546019"/>
                <a:gd name="connsiteY8-342" fmla="*/ 4151349 h 4201746"/>
                <a:gd name="connsiteX9-343" fmla="*/ 34876 w 7546019"/>
                <a:gd name="connsiteY9-344" fmla="*/ 3046435 h 4201746"/>
                <a:gd name="connsiteX10-345" fmla="*/ 132847 w 7546019"/>
                <a:gd name="connsiteY10-346" fmla="*/ 749577 h 4201746"/>
                <a:gd name="connsiteX0-347" fmla="*/ 176389 w 7589561"/>
                <a:gd name="connsiteY0-348" fmla="*/ 749577 h 4201746"/>
                <a:gd name="connsiteX1-349" fmla="*/ 856760 w 7589561"/>
                <a:gd name="connsiteY1-350" fmla="*/ 69206 h 4201746"/>
                <a:gd name="connsiteX2-351" fmla="*/ 2348089 w 7589561"/>
                <a:gd name="connsiteY2-352" fmla="*/ 85535 h 4201746"/>
                <a:gd name="connsiteX3-353" fmla="*/ 6909190 w 7589561"/>
                <a:gd name="connsiteY3-354" fmla="*/ 69206 h 4201746"/>
                <a:gd name="connsiteX4-355" fmla="*/ 7458932 w 7589561"/>
                <a:gd name="connsiteY4-356" fmla="*/ 814891 h 4201746"/>
                <a:gd name="connsiteX5-357" fmla="*/ 7589561 w 7589561"/>
                <a:gd name="connsiteY5-358" fmla="*/ 3470978 h 4201746"/>
                <a:gd name="connsiteX6-359" fmla="*/ 6909190 w 7589561"/>
                <a:gd name="connsiteY6-360" fmla="*/ 4151349 h 4201746"/>
                <a:gd name="connsiteX7-361" fmla="*/ 5270904 w 7589561"/>
                <a:gd name="connsiteY7-362" fmla="*/ 4151349 h 4201746"/>
                <a:gd name="connsiteX8-363" fmla="*/ 856760 w 7589561"/>
                <a:gd name="connsiteY8-364" fmla="*/ 4151349 h 4201746"/>
                <a:gd name="connsiteX9-365" fmla="*/ 78418 w 7589561"/>
                <a:gd name="connsiteY9-366" fmla="*/ 3046435 h 4201746"/>
                <a:gd name="connsiteX10-367" fmla="*/ 176389 w 7589561"/>
                <a:gd name="connsiteY10-368" fmla="*/ 749577 h 4201746"/>
                <a:gd name="connsiteX0-369" fmla="*/ 176389 w 7589561"/>
                <a:gd name="connsiteY0-370" fmla="*/ 1391078 h 4843247"/>
                <a:gd name="connsiteX1-371" fmla="*/ 856760 w 7589561"/>
                <a:gd name="connsiteY1-372" fmla="*/ 710707 h 4843247"/>
                <a:gd name="connsiteX2-373" fmla="*/ 2952246 w 7589561"/>
                <a:gd name="connsiteY2-374" fmla="*/ 8579 h 4843247"/>
                <a:gd name="connsiteX3-375" fmla="*/ 6909190 w 7589561"/>
                <a:gd name="connsiteY3-376" fmla="*/ 710707 h 4843247"/>
                <a:gd name="connsiteX4-377" fmla="*/ 7458932 w 7589561"/>
                <a:gd name="connsiteY4-378" fmla="*/ 1456392 h 4843247"/>
                <a:gd name="connsiteX5-379" fmla="*/ 7589561 w 7589561"/>
                <a:gd name="connsiteY5-380" fmla="*/ 4112479 h 4843247"/>
                <a:gd name="connsiteX6-381" fmla="*/ 6909190 w 7589561"/>
                <a:gd name="connsiteY6-382" fmla="*/ 4792850 h 4843247"/>
                <a:gd name="connsiteX7-383" fmla="*/ 5270904 w 7589561"/>
                <a:gd name="connsiteY7-384" fmla="*/ 4792850 h 4843247"/>
                <a:gd name="connsiteX8-385" fmla="*/ 856760 w 7589561"/>
                <a:gd name="connsiteY8-386" fmla="*/ 4792850 h 4843247"/>
                <a:gd name="connsiteX9-387" fmla="*/ 78418 w 7589561"/>
                <a:gd name="connsiteY9-388" fmla="*/ 3687936 h 4843247"/>
                <a:gd name="connsiteX10-389" fmla="*/ 176389 w 7589561"/>
                <a:gd name="connsiteY10-390" fmla="*/ 1391078 h 4843247"/>
                <a:gd name="connsiteX0-391" fmla="*/ 176389 w 7589561"/>
                <a:gd name="connsiteY0-392" fmla="*/ 1397121 h 4849290"/>
                <a:gd name="connsiteX1-393" fmla="*/ 856760 w 7589561"/>
                <a:gd name="connsiteY1-394" fmla="*/ 716750 h 4849290"/>
                <a:gd name="connsiteX2-395" fmla="*/ 2952246 w 7589561"/>
                <a:gd name="connsiteY2-396" fmla="*/ 14622 h 4849290"/>
                <a:gd name="connsiteX3-397" fmla="*/ 6909190 w 7589561"/>
                <a:gd name="connsiteY3-398" fmla="*/ 716750 h 4849290"/>
                <a:gd name="connsiteX4-399" fmla="*/ 7458932 w 7589561"/>
                <a:gd name="connsiteY4-400" fmla="*/ 1462435 h 4849290"/>
                <a:gd name="connsiteX5-401" fmla="*/ 7589561 w 7589561"/>
                <a:gd name="connsiteY5-402" fmla="*/ 4118522 h 4849290"/>
                <a:gd name="connsiteX6-403" fmla="*/ 6909190 w 7589561"/>
                <a:gd name="connsiteY6-404" fmla="*/ 4798893 h 4849290"/>
                <a:gd name="connsiteX7-405" fmla="*/ 5270904 w 7589561"/>
                <a:gd name="connsiteY7-406" fmla="*/ 4798893 h 4849290"/>
                <a:gd name="connsiteX8-407" fmla="*/ 856760 w 7589561"/>
                <a:gd name="connsiteY8-408" fmla="*/ 4798893 h 4849290"/>
                <a:gd name="connsiteX9-409" fmla="*/ 78418 w 7589561"/>
                <a:gd name="connsiteY9-410" fmla="*/ 3693979 h 4849290"/>
                <a:gd name="connsiteX10-411" fmla="*/ 176389 w 7589561"/>
                <a:gd name="connsiteY10-412" fmla="*/ 1397121 h 4849290"/>
                <a:gd name="connsiteX0-413" fmla="*/ 176389 w 7589561"/>
                <a:gd name="connsiteY0-414" fmla="*/ 1397121 h 4849290"/>
                <a:gd name="connsiteX1-415" fmla="*/ 2952246 w 7589561"/>
                <a:gd name="connsiteY1-416" fmla="*/ 14622 h 4849290"/>
                <a:gd name="connsiteX2-417" fmla="*/ 6909190 w 7589561"/>
                <a:gd name="connsiteY2-418" fmla="*/ 716750 h 4849290"/>
                <a:gd name="connsiteX3-419" fmla="*/ 7458932 w 7589561"/>
                <a:gd name="connsiteY3-420" fmla="*/ 1462435 h 4849290"/>
                <a:gd name="connsiteX4-421" fmla="*/ 7589561 w 7589561"/>
                <a:gd name="connsiteY4-422" fmla="*/ 4118522 h 4849290"/>
                <a:gd name="connsiteX5-423" fmla="*/ 6909190 w 7589561"/>
                <a:gd name="connsiteY5-424" fmla="*/ 4798893 h 4849290"/>
                <a:gd name="connsiteX6-425" fmla="*/ 5270904 w 7589561"/>
                <a:gd name="connsiteY6-426" fmla="*/ 4798893 h 4849290"/>
                <a:gd name="connsiteX7-427" fmla="*/ 856760 w 7589561"/>
                <a:gd name="connsiteY7-428" fmla="*/ 4798893 h 4849290"/>
                <a:gd name="connsiteX8-429" fmla="*/ 78418 w 7589561"/>
                <a:gd name="connsiteY8-430" fmla="*/ 3693979 h 4849290"/>
                <a:gd name="connsiteX9-431" fmla="*/ 176389 w 7589561"/>
                <a:gd name="connsiteY9-432" fmla="*/ 1397121 h 4849290"/>
                <a:gd name="connsiteX0-433" fmla="*/ 176389 w 7589561"/>
                <a:gd name="connsiteY0-434" fmla="*/ 1420713 h 4872882"/>
                <a:gd name="connsiteX1-435" fmla="*/ 2952246 w 7589561"/>
                <a:gd name="connsiteY1-436" fmla="*/ 38214 h 4872882"/>
                <a:gd name="connsiteX2-437" fmla="*/ 6909190 w 7589561"/>
                <a:gd name="connsiteY2-438" fmla="*/ 413771 h 4872882"/>
                <a:gd name="connsiteX3-439" fmla="*/ 7458932 w 7589561"/>
                <a:gd name="connsiteY3-440" fmla="*/ 1486027 h 4872882"/>
                <a:gd name="connsiteX4-441" fmla="*/ 7589561 w 7589561"/>
                <a:gd name="connsiteY4-442" fmla="*/ 4142114 h 4872882"/>
                <a:gd name="connsiteX5-443" fmla="*/ 6909190 w 7589561"/>
                <a:gd name="connsiteY5-444" fmla="*/ 4822485 h 4872882"/>
                <a:gd name="connsiteX6-445" fmla="*/ 5270904 w 7589561"/>
                <a:gd name="connsiteY6-446" fmla="*/ 4822485 h 4872882"/>
                <a:gd name="connsiteX7-447" fmla="*/ 856760 w 7589561"/>
                <a:gd name="connsiteY7-448" fmla="*/ 4822485 h 4872882"/>
                <a:gd name="connsiteX8-449" fmla="*/ 78418 w 7589561"/>
                <a:gd name="connsiteY8-450" fmla="*/ 3717571 h 4872882"/>
                <a:gd name="connsiteX9-451" fmla="*/ 176389 w 7589561"/>
                <a:gd name="connsiteY9-452" fmla="*/ 1420713 h 4872882"/>
                <a:gd name="connsiteX0-453" fmla="*/ 176389 w 7589561"/>
                <a:gd name="connsiteY0-454" fmla="*/ 1420713 h 4872882"/>
                <a:gd name="connsiteX1-455" fmla="*/ 2952246 w 7589561"/>
                <a:gd name="connsiteY1-456" fmla="*/ 38214 h 4872882"/>
                <a:gd name="connsiteX2-457" fmla="*/ 6909190 w 7589561"/>
                <a:gd name="connsiteY2-458" fmla="*/ 413771 h 4872882"/>
                <a:gd name="connsiteX3-459" fmla="*/ 7458932 w 7589561"/>
                <a:gd name="connsiteY3-460" fmla="*/ 1486027 h 4872882"/>
                <a:gd name="connsiteX4-461" fmla="*/ 7589561 w 7589561"/>
                <a:gd name="connsiteY4-462" fmla="*/ 4142114 h 4872882"/>
                <a:gd name="connsiteX5-463" fmla="*/ 6909190 w 7589561"/>
                <a:gd name="connsiteY5-464" fmla="*/ 4822485 h 4872882"/>
                <a:gd name="connsiteX6-465" fmla="*/ 5270904 w 7589561"/>
                <a:gd name="connsiteY6-466" fmla="*/ 4822485 h 4872882"/>
                <a:gd name="connsiteX7-467" fmla="*/ 856760 w 7589561"/>
                <a:gd name="connsiteY7-468" fmla="*/ 4822485 h 4872882"/>
                <a:gd name="connsiteX8-469" fmla="*/ 78418 w 7589561"/>
                <a:gd name="connsiteY8-470" fmla="*/ 3717571 h 4872882"/>
                <a:gd name="connsiteX9-471" fmla="*/ 176389 w 7589561"/>
                <a:gd name="connsiteY9-472" fmla="*/ 1420713 h 4872882"/>
                <a:gd name="connsiteX0-473" fmla="*/ 176389 w 7589561"/>
                <a:gd name="connsiteY0-474" fmla="*/ 1438605 h 4890774"/>
                <a:gd name="connsiteX1-475" fmla="*/ 2952246 w 7589561"/>
                <a:gd name="connsiteY1-476" fmla="*/ 56106 h 4890774"/>
                <a:gd name="connsiteX2-477" fmla="*/ 6909190 w 7589561"/>
                <a:gd name="connsiteY2-478" fmla="*/ 431663 h 4890774"/>
                <a:gd name="connsiteX3-479" fmla="*/ 7458932 w 7589561"/>
                <a:gd name="connsiteY3-480" fmla="*/ 1503919 h 4890774"/>
                <a:gd name="connsiteX4-481" fmla="*/ 7589561 w 7589561"/>
                <a:gd name="connsiteY4-482" fmla="*/ 4160006 h 4890774"/>
                <a:gd name="connsiteX5-483" fmla="*/ 6909190 w 7589561"/>
                <a:gd name="connsiteY5-484" fmla="*/ 4840377 h 4890774"/>
                <a:gd name="connsiteX6-485" fmla="*/ 5270904 w 7589561"/>
                <a:gd name="connsiteY6-486" fmla="*/ 4840377 h 4890774"/>
                <a:gd name="connsiteX7-487" fmla="*/ 856760 w 7589561"/>
                <a:gd name="connsiteY7-488" fmla="*/ 4840377 h 4890774"/>
                <a:gd name="connsiteX8-489" fmla="*/ 78418 w 7589561"/>
                <a:gd name="connsiteY8-490" fmla="*/ 3735463 h 4890774"/>
                <a:gd name="connsiteX9-491" fmla="*/ 176389 w 7589561"/>
                <a:gd name="connsiteY9-492" fmla="*/ 1438605 h 4890774"/>
                <a:gd name="connsiteX0-493" fmla="*/ 284597 w 7697769"/>
                <a:gd name="connsiteY0-494" fmla="*/ 1438605 h 4890774"/>
                <a:gd name="connsiteX1-495" fmla="*/ 3060454 w 7697769"/>
                <a:gd name="connsiteY1-496" fmla="*/ 56106 h 4890774"/>
                <a:gd name="connsiteX2-497" fmla="*/ 7017398 w 7697769"/>
                <a:gd name="connsiteY2-498" fmla="*/ 431663 h 4890774"/>
                <a:gd name="connsiteX3-499" fmla="*/ 7567140 w 7697769"/>
                <a:gd name="connsiteY3-500" fmla="*/ 1503919 h 4890774"/>
                <a:gd name="connsiteX4-501" fmla="*/ 7697769 w 7697769"/>
                <a:gd name="connsiteY4-502" fmla="*/ 4160006 h 4890774"/>
                <a:gd name="connsiteX5-503" fmla="*/ 7017398 w 7697769"/>
                <a:gd name="connsiteY5-504" fmla="*/ 4840377 h 4890774"/>
                <a:gd name="connsiteX6-505" fmla="*/ 5379112 w 7697769"/>
                <a:gd name="connsiteY6-506" fmla="*/ 4840377 h 4890774"/>
                <a:gd name="connsiteX7-507" fmla="*/ 964968 w 7697769"/>
                <a:gd name="connsiteY7-508" fmla="*/ 4840377 h 4890774"/>
                <a:gd name="connsiteX8-509" fmla="*/ 186626 w 7697769"/>
                <a:gd name="connsiteY8-510" fmla="*/ 3735463 h 4890774"/>
                <a:gd name="connsiteX9-511" fmla="*/ 284597 w 7697769"/>
                <a:gd name="connsiteY9-512" fmla="*/ 1438605 h 4890774"/>
                <a:gd name="connsiteX0-513" fmla="*/ 284597 w 7697769"/>
                <a:gd name="connsiteY0-514" fmla="*/ 1438605 h 4840377"/>
                <a:gd name="connsiteX1-515" fmla="*/ 3060454 w 7697769"/>
                <a:gd name="connsiteY1-516" fmla="*/ 56106 h 4840377"/>
                <a:gd name="connsiteX2-517" fmla="*/ 7017398 w 7697769"/>
                <a:gd name="connsiteY2-518" fmla="*/ 431663 h 4840377"/>
                <a:gd name="connsiteX3-519" fmla="*/ 7567140 w 7697769"/>
                <a:gd name="connsiteY3-520" fmla="*/ 1503919 h 4840377"/>
                <a:gd name="connsiteX4-521" fmla="*/ 7697769 w 7697769"/>
                <a:gd name="connsiteY4-522" fmla="*/ 4160006 h 4840377"/>
                <a:gd name="connsiteX5-523" fmla="*/ 7017398 w 7697769"/>
                <a:gd name="connsiteY5-524" fmla="*/ 4840377 h 4840377"/>
                <a:gd name="connsiteX6-525" fmla="*/ 5379112 w 7697769"/>
                <a:gd name="connsiteY6-526" fmla="*/ 4840377 h 4840377"/>
                <a:gd name="connsiteX7-527" fmla="*/ 964968 w 7697769"/>
                <a:gd name="connsiteY7-528" fmla="*/ 4840377 h 4840377"/>
                <a:gd name="connsiteX8-529" fmla="*/ 186626 w 7697769"/>
                <a:gd name="connsiteY8-530" fmla="*/ 3735463 h 4840377"/>
                <a:gd name="connsiteX9-531" fmla="*/ 284597 w 7697769"/>
                <a:gd name="connsiteY9-532" fmla="*/ 1438605 h 4840377"/>
                <a:gd name="connsiteX0-533" fmla="*/ 266866 w 7680038"/>
                <a:gd name="connsiteY0-534" fmla="*/ 1438605 h 4987334"/>
                <a:gd name="connsiteX1-535" fmla="*/ 3042723 w 7680038"/>
                <a:gd name="connsiteY1-536" fmla="*/ 56106 h 4987334"/>
                <a:gd name="connsiteX2-537" fmla="*/ 6999667 w 7680038"/>
                <a:gd name="connsiteY2-538" fmla="*/ 431663 h 4987334"/>
                <a:gd name="connsiteX3-539" fmla="*/ 7549409 w 7680038"/>
                <a:gd name="connsiteY3-540" fmla="*/ 1503919 h 4987334"/>
                <a:gd name="connsiteX4-541" fmla="*/ 7680038 w 7680038"/>
                <a:gd name="connsiteY4-542" fmla="*/ 4160006 h 4987334"/>
                <a:gd name="connsiteX5-543" fmla="*/ 6999667 w 7680038"/>
                <a:gd name="connsiteY5-544" fmla="*/ 4840377 h 4987334"/>
                <a:gd name="connsiteX6-545" fmla="*/ 5361381 w 7680038"/>
                <a:gd name="connsiteY6-546" fmla="*/ 4840377 h 4987334"/>
                <a:gd name="connsiteX7-547" fmla="*/ 963566 w 7680038"/>
                <a:gd name="connsiteY7-548" fmla="*/ 4987334 h 4987334"/>
                <a:gd name="connsiteX8-549" fmla="*/ 168895 w 7680038"/>
                <a:gd name="connsiteY8-550" fmla="*/ 3735463 h 4987334"/>
                <a:gd name="connsiteX9-551" fmla="*/ 266866 w 7680038"/>
                <a:gd name="connsiteY9-552" fmla="*/ 1438605 h 4987334"/>
                <a:gd name="connsiteX0-553" fmla="*/ 387874 w 7801046"/>
                <a:gd name="connsiteY0-554" fmla="*/ 1438605 h 5060812"/>
                <a:gd name="connsiteX1-555" fmla="*/ 3163731 w 7801046"/>
                <a:gd name="connsiteY1-556" fmla="*/ 56106 h 5060812"/>
                <a:gd name="connsiteX2-557" fmla="*/ 7120675 w 7801046"/>
                <a:gd name="connsiteY2-558" fmla="*/ 431663 h 5060812"/>
                <a:gd name="connsiteX3-559" fmla="*/ 7670417 w 7801046"/>
                <a:gd name="connsiteY3-560" fmla="*/ 1503919 h 5060812"/>
                <a:gd name="connsiteX4-561" fmla="*/ 7801046 w 7801046"/>
                <a:gd name="connsiteY4-562" fmla="*/ 4160006 h 5060812"/>
                <a:gd name="connsiteX5-563" fmla="*/ 7120675 w 7801046"/>
                <a:gd name="connsiteY5-564" fmla="*/ 4840377 h 5060812"/>
                <a:gd name="connsiteX6-565" fmla="*/ 5482389 w 7801046"/>
                <a:gd name="connsiteY6-566" fmla="*/ 4840377 h 5060812"/>
                <a:gd name="connsiteX7-567" fmla="*/ 1084574 w 7801046"/>
                <a:gd name="connsiteY7-568" fmla="*/ 4987334 h 5060812"/>
                <a:gd name="connsiteX8-569" fmla="*/ 289903 w 7801046"/>
                <a:gd name="connsiteY8-570" fmla="*/ 3735463 h 5060812"/>
                <a:gd name="connsiteX9-571" fmla="*/ 387874 w 7801046"/>
                <a:gd name="connsiteY9-572" fmla="*/ 1438605 h 5060812"/>
                <a:gd name="connsiteX0-573" fmla="*/ 162991 w 7576163"/>
                <a:gd name="connsiteY0-574" fmla="*/ 1438605 h 5060812"/>
                <a:gd name="connsiteX1-575" fmla="*/ 2938848 w 7576163"/>
                <a:gd name="connsiteY1-576" fmla="*/ 56106 h 5060812"/>
                <a:gd name="connsiteX2-577" fmla="*/ 6895792 w 7576163"/>
                <a:gd name="connsiteY2-578" fmla="*/ 431663 h 5060812"/>
                <a:gd name="connsiteX3-579" fmla="*/ 7445534 w 7576163"/>
                <a:gd name="connsiteY3-580" fmla="*/ 1503919 h 5060812"/>
                <a:gd name="connsiteX4-581" fmla="*/ 7576163 w 7576163"/>
                <a:gd name="connsiteY4-582" fmla="*/ 4160006 h 5060812"/>
                <a:gd name="connsiteX5-583" fmla="*/ 6895792 w 7576163"/>
                <a:gd name="connsiteY5-584" fmla="*/ 4840377 h 5060812"/>
                <a:gd name="connsiteX6-585" fmla="*/ 5257506 w 7576163"/>
                <a:gd name="connsiteY6-586" fmla="*/ 4840377 h 5060812"/>
                <a:gd name="connsiteX7-587" fmla="*/ 859691 w 7576163"/>
                <a:gd name="connsiteY7-588" fmla="*/ 4987334 h 5060812"/>
                <a:gd name="connsiteX8-589" fmla="*/ 162991 w 7576163"/>
                <a:gd name="connsiteY8-590" fmla="*/ 1438605 h 5060812"/>
                <a:gd name="connsiteX0-591" fmla="*/ 149606 w 7562778"/>
                <a:gd name="connsiteY0-592" fmla="*/ 1438605 h 5326820"/>
                <a:gd name="connsiteX1-593" fmla="*/ 2925463 w 7562778"/>
                <a:gd name="connsiteY1-594" fmla="*/ 56106 h 5326820"/>
                <a:gd name="connsiteX2-595" fmla="*/ 6882407 w 7562778"/>
                <a:gd name="connsiteY2-596" fmla="*/ 431663 h 5326820"/>
                <a:gd name="connsiteX3-597" fmla="*/ 7432149 w 7562778"/>
                <a:gd name="connsiteY3-598" fmla="*/ 1503919 h 5326820"/>
                <a:gd name="connsiteX4-599" fmla="*/ 7562778 w 7562778"/>
                <a:gd name="connsiteY4-600" fmla="*/ 4160006 h 5326820"/>
                <a:gd name="connsiteX5-601" fmla="*/ 6882407 w 7562778"/>
                <a:gd name="connsiteY5-602" fmla="*/ 4840377 h 5326820"/>
                <a:gd name="connsiteX6-603" fmla="*/ 4819578 w 7562778"/>
                <a:gd name="connsiteY6-604" fmla="*/ 5150620 h 5326820"/>
                <a:gd name="connsiteX7-605" fmla="*/ 846306 w 7562778"/>
                <a:gd name="connsiteY7-606" fmla="*/ 4987334 h 5326820"/>
                <a:gd name="connsiteX8-607" fmla="*/ 149606 w 7562778"/>
                <a:gd name="connsiteY8-608" fmla="*/ 1438605 h 5326820"/>
                <a:gd name="connsiteX0-609" fmla="*/ 149606 w 7562778"/>
                <a:gd name="connsiteY0-610" fmla="*/ 1438605 h 5344974"/>
                <a:gd name="connsiteX1-611" fmla="*/ 2925463 w 7562778"/>
                <a:gd name="connsiteY1-612" fmla="*/ 56106 h 5344974"/>
                <a:gd name="connsiteX2-613" fmla="*/ 6882407 w 7562778"/>
                <a:gd name="connsiteY2-614" fmla="*/ 431663 h 5344974"/>
                <a:gd name="connsiteX3-615" fmla="*/ 7432149 w 7562778"/>
                <a:gd name="connsiteY3-616" fmla="*/ 1503919 h 5344974"/>
                <a:gd name="connsiteX4-617" fmla="*/ 7562778 w 7562778"/>
                <a:gd name="connsiteY4-618" fmla="*/ 4160006 h 5344974"/>
                <a:gd name="connsiteX5-619" fmla="*/ 6882407 w 7562778"/>
                <a:gd name="connsiteY5-620" fmla="*/ 4840377 h 5344974"/>
                <a:gd name="connsiteX6-621" fmla="*/ 4819578 w 7562778"/>
                <a:gd name="connsiteY6-622" fmla="*/ 5150620 h 5344974"/>
                <a:gd name="connsiteX7-623" fmla="*/ 846306 w 7562778"/>
                <a:gd name="connsiteY7-624" fmla="*/ 4987334 h 5344974"/>
                <a:gd name="connsiteX8-625" fmla="*/ 149606 w 7562778"/>
                <a:gd name="connsiteY8-626" fmla="*/ 1438605 h 5344974"/>
                <a:gd name="connsiteX0-627" fmla="*/ 149606 w 7562778"/>
                <a:gd name="connsiteY0-628" fmla="*/ 1438605 h 5355499"/>
                <a:gd name="connsiteX1-629" fmla="*/ 2925463 w 7562778"/>
                <a:gd name="connsiteY1-630" fmla="*/ 56106 h 5355499"/>
                <a:gd name="connsiteX2-631" fmla="*/ 6882407 w 7562778"/>
                <a:gd name="connsiteY2-632" fmla="*/ 431663 h 5355499"/>
                <a:gd name="connsiteX3-633" fmla="*/ 7432149 w 7562778"/>
                <a:gd name="connsiteY3-634" fmla="*/ 1503919 h 5355499"/>
                <a:gd name="connsiteX4-635" fmla="*/ 7562778 w 7562778"/>
                <a:gd name="connsiteY4-636" fmla="*/ 4160006 h 5355499"/>
                <a:gd name="connsiteX5-637" fmla="*/ 4819578 w 7562778"/>
                <a:gd name="connsiteY5-638" fmla="*/ 5150620 h 5355499"/>
                <a:gd name="connsiteX6-639" fmla="*/ 846306 w 7562778"/>
                <a:gd name="connsiteY6-640" fmla="*/ 4987334 h 5355499"/>
                <a:gd name="connsiteX7-641" fmla="*/ 149606 w 7562778"/>
                <a:gd name="connsiteY7-642" fmla="*/ 1438605 h 5355499"/>
                <a:gd name="connsiteX0-643" fmla="*/ 149606 w 7748265"/>
                <a:gd name="connsiteY0-644" fmla="*/ 1438605 h 5355499"/>
                <a:gd name="connsiteX1-645" fmla="*/ 2925463 w 7748265"/>
                <a:gd name="connsiteY1-646" fmla="*/ 56106 h 5355499"/>
                <a:gd name="connsiteX2-647" fmla="*/ 6882407 w 7748265"/>
                <a:gd name="connsiteY2-648" fmla="*/ 431663 h 5355499"/>
                <a:gd name="connsiteX3-649" fmla="*/ 7432149 w 7748265"/>
                <a:gd name="connsiteY3-650" fmla="*/ 1503919 h 5355499"/>
                <a:gd name="connsiteX4-651" fmla="*/ 7562778 w 7748265"/>
                <a:gd name="connsiteY4-652" fmla="*/ 4160006 h 5355499"/>
                <a:gd name="connsiteX5-653" fmla="*/ 4819578 w 7748265"/>
                <a:gd name="connsiteY5-654" fmla="*/ 5150620 h 5355499"/>
                <a:gd name="connsiteX6-655" fmla="*/ 846306 w 7748265"/>
                <a:gd name="connsiteY6-656" fmla="*/ 4987334 h 5355499"/>
                <a:gd name="connsiteX7-657" fmla="*/ 149606 w 7748265"/>
                <a:gd name="connsiteY7-658" fmla="*/ 1438605 h 5355499"/>
                <a:gd name="connsiteX0-659" fmla="*/ 149606 w 7713568"/>
                <a:gd name="connsiteY0-660" fmla="*/ 1520514 h 5437408"/>
                <a:gd name="connsiteX1-661" fmla="*/ 2925463 w 7713568"/>
                <a:gd name="connsiteY1-662" fmla="*/ 138015 h 5437408"/>
                <a:gd name="connsiteX2-663" fmla="*/ 6882407 w 7713568"/>
                <a:gd name="connsiteY2-664" fmla="*/ 513572 h 5437408"/>
                <a:gd name="connsiteX3-665" fmla="*/ 7562778 w 7713568"/>
                <a:gd name="connsiteY3-666" fmla="*/ 4241915 h 5437408"/>
                <a:gd name="connsiteX4-667" fmla="*/ 4819578 w 7713568"/>
                <a:gd name="connsiteY4-668" fmla="*/ 5232529 h 5437408"/>
                <a:gd name="connsiteX5-669" fmla="*/ 846306 w 7713568"/>
                <a:gd name="connsiteY5-670" fmla="*/ 5069243 h 5437408"/>
                <a:gd name="connsiteX6-671" fmla="*/ 149606 w 7713568"/>
                <a:gd name="connsiteY6-672" fmla="*/ 1520514 h 54374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7713568" h="5437408">
                  <a:moveTo>
                    <a:pt x="149606" y="1520514"/>
                  </a:moveTo>
                  <a:cubicBezTo>
                    <a:pt x="496132" y="698643"/>
                    <a:pt x="1803330" y="305839"/>
                    <a:pt x="2925463" y="138015"/>
                  </a:cubicBezTo>
                  <a:cubicBezTo>
                    <a:pt x="4047596" y="-29809"/>
                    <a:pt x="6109521" y="-170411"/>
                    <a:pt x="6882407" y="513572"/>
                  </a:cubicBezTo>
                  <a:cubicBezTo>
                    <a:pt x="7655293" y="1197555"/>
                    <a:pt x="7906583" y="3455422"/>
                    <a:pt x="7562778" y="4241915"/>
                  </a:cubicBezTo>
                  <a:cubicBezTo>
                    <a:pt x="7127350" y="4849698"/>
                    <a:pt x="5938990" y="5094641"/>
                    <a:pt x="4819578" y="5232529"/>
                  </a:cubicBezTo>
                  <a:cubicBezTo>
                    <a:pt x="3700166" y="5370417"/>
                    <a:pt x="1624635" y="5687912"/>
                    <a:pt x="846306" y="5069243"/>
                  </a:cubicBezTo>
                  <a:cubicBezTo>
                    <a:pt x="67977" y="4450574"/>
                    <a:pt x="-196920" y="2342385"/>
                    <a:pt x="149606" y="1520514"/>
                  </a:cubicBezTo>
                  <a:close/>
                </a:path>
              </a:pathLst>
            </a:custGeom>
            <a:noFill/>
            <a:ln>
              <a:solidFill>
                <a:srgbClr val="3AA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45" name="圆角矩形 2"/>
            <p:cNvSpPr/>
            <p:nvPr/>
          </p:nvSpPr>
          <p:spPr>
            <a:xfrm rot="262289">
              <a:off x="2377508" y="665436"/>
              <a:ext cx="7722618" cy="5462152"/>
            </a:xfrm>
            <a:custGeom>
              <a:avLst/>
              <a:gdLst>
                <a:gd name="connsiteX0" fmla="*/ 0 w 7413172"/>
                <a:gd name="connsiteY0" fmla="*/ 680371 h 4082143"/>
                <a:gd name="connsiteX1" fmla="*/ 680371 w 7413172"/>
                <a:gd name="connsiteY1" fmla="*/ 0 h 4082143"/>
                <a:gd name="connsiteX2" fmla="*/ 6732801 w 7413172"/>
                <a:gd name="connsiteY2" fmla="*/ 0 h 4082143"/>
                <a:gd name="connsiteX3" fmla="*/ 7413172 w 7413172"/>
                <a:gd name="connsiteY3" fmla="*/ 680371 h 4082143"/>
                <a:gd name="connsiteX4" fmla="*/ 7413172 w 7413172"/>
                <a:gd name="connsiteY4" fmla="*/ 3401772 h 4082143"/>
                <a:gd name="connsiteX5" fmla="*/ 6732801 w 7413172"/>
                <a:gd name="connsiteY5" fmla="*/ 4082143 h 4082143"/>
                <a:gd name="connsiteX6" fmla="*/ 680371 w 7413172"/>
                <a:gd name="connsiteY6" fmla="*/ 4082143 h 4082143"/>
                <a:gd name="connsiteX7" fmla="*/ 0 w 7413172"/>
                <a:gd name="connsiteY7" fmla="*/ 3401772 h 4082143"/>
                <a:gd name="connsiteX8" fmla="*/ 0 w 7413172"/>
                <a:gd name="connsiteY8" fmla="*/ 680371 h 4082143"/>
                <a:gd name="connsiteX0-1" fmla="*/ 0 w 7413172"/>
                <a:gd name="connsiteY0-2" fmla="*/ 680371 h 4082143"/>
                <a:gd name="connsiteX1-3" fmla="*/ 680371 w 7413172"/>
                <a:gd name="connsiteY1-4" fmla="*/ 0 h 4082143"/>
                <a:gd name="connsiteX2-5" fmla="*/ 2171700 w 7413172"/>
                <a:gd name="connsiteY2-6" fmla="*/ 16329 h 4082143"/>
                <a:gd name="connsiteX3-7" fmla="*/ 6732801 w 7413172"/>
                <a:gd name="connsiteY3-8" fmla="*/ 0 h 4082143"/>
                <a:gd name="connsiteX4-9" fmla="*/ 7413172 w 7413172"/>
                <a:gd name="connsiteY4-10" fmla="*/ 680371 h 4082143"/>
                <a:gd name="connsiteX5-11" fmla="*/ 7413172 w 7413172"/>
                <a:gd name="connsiteY5-12" fmla="*/ 3401772 h 4082143"/>
                <a:gd name="connsiteX6-13" fmla="*/ 6732801 w 7413172"/>
                <a:gd name="connsiteY6-14" fmla="*/ 4082143 h 4082143"/>
                <a:gd name="connsiteX7-15" fmla="*/ 680371 w 7413172"/>
                <a:gd name="connsiteY7-16" fmla="*/ 4082143 h 4082143"/>
                <a:gd name="connsiteX8-17" fmla="*/ 0 w 7413172"/>
                <a:gd name="connsiteY8-18" fmla="*/ 3401772 h 4082143"/>
                <a:gd name="connsiteX9" fmla="*/ 0 w 7413172"/>
                <a:gd name="connsiteY9" fmla="*/ 680371 h 4082143"/>
                <a:gd name="connsiteX0-19" fmla="*/ 0 w 7413172"/>
                <a:gd name="connsiteY0-20" fmla="*/ 680371 h 4082143"/>
                <a:gd name="connsiteX1-21" fmla="*/ 680371 w 7413172"/>
                <a:gd name="connsiteY1-22" fmla="*/ 0 h 4082143"/>
                <a:gd name="connsiteX2-23" fmla="*/ 2171700 w 7413172"/>
                <a:gd name="connsiteY2-24" fmla="*/ 16329 h 4082143"/>
                <a:gd name="connsiteX3-25" fmla="*/ 6732801 w 7413172"/>
                <a:gd name="connsiteY3-26" fmla="*/ 0 h 4082143"/>
                <a:gd name="connsiteX4-27" fmla="*/ 7413172 w 7413172"/>
                <a:gd name="connsiteY4-28" fmla="*/ 680371 h 4082143"/>
                <a:gd name="connsiteX5-29" fmla="*/ 7413172 w 7413172"/>
                <a:gd name="connsiteY5-30" fmla="*/ 3401772 h 4082143"/>
                <a:gd name="connsiteX6-31" fmla="*/ 6732801 w 7413172"/>
                <a:gd name="connsiteY6-32" fmla="*/ 4082143 h 4082143"/>
                <a:gd name="connsiteX7-33" fmla="*/ 5094515 w 7413172"/>
                <a:gd name="connsiteY7-34" fmla="*/ 4082143 h 4082143"/>
                <a:gd name="connsiteX8-35" fmla="*/ 680371 w 7413172"/>
                <a:gd name="connsiteY8-36" fmla="*/ 4082143 h 4082143"/>
                <a:gd name="connsiteX9-37" fmla="*/ 0 w 7413172"/>
                <a:gd name="connsiteY9-38" fmla="*/ 3401772 h 4082143"/>
                <a:gd name="connsiteX10" fmla="*/ 0 w 7413172"/>
                <a:gd name="connsiteY10" fmla="*/ 680371 h 4082143"/>
                <a:gd name="connsiteX0-39" fmla="*/ 0 w 7413172"/>
                <a:gd name="connsiteY0-40" fmla="*/ 680371 h 4132540"/>
                <a:gd name="connsiteX1-41" fmla="*/ 680371 w 7413172"/>
                <a:gd name="connsiteY1-42" fmla="*/ 0 h 4132540"/>
                <a:gd name="connsiteX2-43" fmla="*/ 2171700 w 7413172"/>
                <a:gd name="connsiteY2-44" fmla="*/ 16329 h 4132540"/>
                <a:gd name="connsiteX3-45" fmla="*/ 6732801 w 7413172"/>
                <a:gd name="connsiteY3-46" fmla="*/ 0 h 4132540"/>
                <a:gd name="connsiteX4-47" fmla="*/ 7413172 w 7413172"/>
                <a:gd name="connsiteY4-48" fmla="*/ 680371 h 4132540"/>
                <a:gd name="connsiteX5-49" fmla="*/ 7413172 w 7413172"/>
                <a:gd name="connsiteY5-50" fmla="*/ 3401772 h 4132540"/>
                <a:gd name="connsiteX6-51" fmla="*/ 6732801 w 7413172"/>
                <a:gd name="connsiteY6-52" fmla="*/ 4082143 h 4132540"/>
                <a:gd name="connsiteX7-53" fmla="*/ 5094515 w 7413172"/>
                <a:gd name="connsiteY7-54" fmla="*/ 4082143 h 4132540"/>
                <a:gd name="connsiteX8-55" fmla="*/ 680371 w 7413172"/>
                <a:gd name="connsiteY8-56" fmla="*/ 4082143 h 4132540"/>
                <a:gd name="connsiteX9-57" fmla="*/ 0 w 7413172"/>
                <a:gd name="connsiteY9-58" fmla="*/ 3401772 h 4132540"/>
                <a:gd name="connsiteX10-59" fmla="*/ 0 w 7413172"/>
                <a:gd name="connsiteY10-60" fmla="*/ 680371 h 4132540"/>
                <a:gd name="connsiteX0-61" fmla="*/ 0 w 7413172"/>
                <a:gd name="connsiteY0-62" fmla="*/ 724627 h 4176796"/>
                <a:gd name="connsiteX1-63" fmla="*/ 680371 w 7413172"/>
                <a:gd name="connsiteY1-64" fmla="*/ 44256 h 4176796"/>
                <a:gd name="connsiteX2-65" fmla="*/ 2171700 w 7413172"/>
                <a:gd name="connsiteY2-66" fmla="*/ 60585 h 4176796"/>
                <a:gd name="connsiteX3-67" fmla="*/ 6732801 w 7413172"/>
                <a:gd name="connsiteY3-68" fmla="*/ 44256 h 4176796"/>
                <a:gd name="connsiteX4-69" fmla="*/ 7413172 w 7413172"/>
                <a:gd name="connsiteY4-70" fmla="*/ 724627 h 4176796"/>
                <a:gd name="connsiteX5-71" fmla="*/ 7413172 w 7413172"/>
                <a:gd name="connsiteY5-72" fmla="*/ 3446028 h 4176796"/>
                <a:gd name="connsiteX6-73" fmla="*/ 6732801 w 7413172"/>
                <a:gd name="connsiteY6-74" fmla="*/ 4126399 h 4176796"/>
                <a:gd name="connsiteX7-75" fmla="*/ 5094515 w 7413172"/>
                <a:gd name="connsiteY7-76" fmla="*/ 4126399 h 4176796"/>
                <a:gd name="connsiteX8-77" fmla="*/ 680371 w 7413172"/>
                <a:gd name="connsiteY8-78" fmla="*/ 4126399 h 4176796"/>
                <a:gd name="connsiteX9-79" fmla="*/ 0 w 7413172"/>
                <a:gd name="connsiteY9-80" fmla="*/ 3446028 h 4176796"/>
                <a:gd name="connsiteX10-81" fmla="*/ 0 w 7413172"/>
                <a:gd name="connsiteY10-82" fmla="*/ 724627 h 4176796"/>
                <a:gd name="connsiteX0-83" fmla="*/ 0 w 7413172"/>
                <a:gd name="connsiteY0-84" fmla="*/ 749577 h 4201746"/>
                <a:gd name="connsiteX1-85" fmla="*/ 680371 w 7413172"/>
                <a:gd name="connsiteY1-86" fmla="*/ 69206 h 4201746"/>
                <a:gd name="connsiteX2-87" fmla="*/ 2171700 w 7413172"/>
                <a:gd name="connsiteY2-88" fmla="*/ 85535 h 4201746"/>
                <a:gd name="connsiteX3-89" fmla="*/ 6732801 w 7413172"/>
                <a:gd name="connsiteY3-90" fmla="*/ 69206 h 4201746"/>
                <a:gd name="connsiteX4-91" fmla="*/ 7413172 w 7413172"/>
                <a:gd name="connsiteY4-92" fmla="*/ 749577 h 4201746"/>
                <a:gd name="connsiteX5-93" fmla="*/ 7413172 w 7413172"/>
                <a:gd name="connsiteY5-94" fmla="*/ 3470978 h 4201746"/>
                <a:gd name="connsiteX6-95" fmla="*/ 6732801 w 7413172"/>
                <a:gd name="connsiteY6-96" fmla="*/ 4151349 h 4201746"/>
                <a:gd name="connsiteX7-97" fmla="*/ 5094515 w 7413172"/>
                <a:gd name="connsiteY7-98" fmla="*/ 4151349 h 4201746"/>
                <a:gd name="connsiteX8-99" fmla="*/ 680371 w 7413172"/>
                <a:gd name="connsiteY8-100" fmla="*/ 4151349 h 4201746"/>
                <a:gd name="connsiteX9-101" fmla="*/ 0 w 7413172"/>
                <a:gd name="connsiteY9-102" fmla="*/ 3470978 h 4201746"/>
                <a:gd name="connsiteX10-103" fmla="*/ 0 w 7413172"/>
                <a:gd name="connsiteY10-104" fmla="*/ 749577 h 4201746"/>
                <a:gd name="connsiteX0-105" fmla="*/ 0 w 7413172"/>
                <a:gd name="connsiteY0-106" fmla="*/ 749577 h 4201746"/>
                <a:gd name="connsiteX1-107" fmla="*/ 680371 w 7413172"/>
                <a:gd name="connsiteY1-108" fmla="*/ 69206 h 4201746"/>
                <a:gd name="connsiteX2-109" fmla="*/ 2171700 w 7413172"/>
                <a:gd name="connsiteY2-110" fmla="*/ 85535 h 4201746"/>
                <a:gd name="connsiteX3-111" fmla="*/ 6732801 w 7413172"/>
                <a:gd name="connsiteY3-112" fmla="*/ 69206 h 4201746"/>
                <a:gd name="connsiteX4-113" fmla="*/ 7282543 w 7413172"/>
                <a:gd name="connsiteY4-114" fmla="*/ 814891 h 4201746"/>
                <a:gd name="connsiteX5-115" fmla="*/ 7413172 w 7413172"/>
                <a:gd name="connsiteY5-116" fmla="*/ 3470978 h 4201746"/>
                <a:gd name="connsiteX6-117" fmla="*/ 6732801 w 7413172"/>
                <a:gd name="connsiteY6-118" fmla="*/ 4151349 h 4201746"/>
                <a:gd name="connsiteX7-119" fmla="*/ 5094515 w 7413172"/>
                <a:gd name="connsiteY7-120" fmla="*/ 4151349 h 4201746"/>
                <a:gd name="connsiteX8-121" fmla="*/ 680371 w 7413172"/>
                <a:gd name="connsiteY8-122" fmla="*/ 4151349 h 4201746"/>
                <a:gd name="connsiteX9-123" fmla="*/ 0 w 7413172"/>
                <a:gd name="connsiteY9-124" fmla="*/ 3470978 h 4201746"/>
                <a:gd name="connsiteX10-125" fmla="*/ 0 w 7413172"/>
                <a:gd name="connsiteY10-126" fmla="*/ 749577 h 4201746"/>
                <a:gd name="connsiteX0-127" fmla="*/ 0 w 7413172"/>
                <a:gd name="connsiteY0-128" fmla="*/ 749577 h 4201746"/>
                <a:gd name="connsiteX1-129" fmla="*/ 680371 w 7413172"/>
                <a:gd name="connsiteY1-130" fmla="*/ 69206 h 4201746"/>
                <a:gd name="connsiteX2-131" fmla="*/ 2171700 w 7413172"/>
                <a:gd name="connsiteY2-132" fmla="*/ 85535 h 4201746"/>
                <a:gd name="connsiteX3-133" fmla="*/ 6732801 w 7413172"/>
                <a:gd name="connsiteY3-134" fmla="*/ 69206 h 4201746"/>
                <a:gd name="connsiteX4-135" fmla="*/ 7282543 w 7413172"/>
                <a:gd name="connsiteY4-136" fmla="*/ 814891 h 4201746"/>
                <a:gd name="connsiteX5-137" fmla="*/ 7413172 w 7413172"/>
                <a:gd name="connsiteY5-138" fmla="*/ 3470978 h 4201746"/>
                <a:gd name="connsiteX6-139" fmla="*/ 6732801 w 7413172"/>
                <a:gd name="connsiteY6-140" fmla="*/ 4151349 h 4201746"/>
                <a:gd name="connsiteX7-141" fmla="*/ 5094515 w 7413172"/>
                <a:gd name="connsiteY7-142" fmla="*/ 4151349 h 4201746"/>
                <a:gd name="connsiteX8-143" fmla="*/ 680371 w 7413172"/>
                <a:gd name="connsiteY8-144" fmla="*/ 4151349 h 4201746"/>
                <a:gd name="connsiteX9-145" fmla="*/ 0 w 7413172"/>
                <a:gd name="connsiteY9-146" fmla="*/ 3470978 h 4201746"/>
                <a:gd name="connsiteX10-147" fmla="*/ 0 w 7413172"/>
                <a:gd name="connsiteY10-148" fmla="*/ 749577 h 4201746"/>
                <a:gd name="connsiteX0-149" fmla="*/ 0 w 7413172"/>
                <a:gd name="connsiteY0-150" fmla="*/ 749577 h 4201746"/>
                <a:gd name="connsiteX1-151" fmla="*/ 680371 w 7413172"/>
                <a:gd name="connsiteY1-152" fmla="*/ 69206 h 4201746"/>
                <a:gd name="connsiteX2-153" fmla="*/ 2171700 w 7413172"/>
                <a:gd name="connsiteY2-154" fmla="*/ 85535 h 4201746"/>
                <a:gd name="connsiteX3-155" fmla="*/ 6732801 w 7413172"/>
                <a:gd name="connsiteY3-156" fmla="*/ 69206 h 4201746"/>
                <a:gd name="connsiteX4-157" fmla="*/ 7282543 w 7413172"/>
                <a:gd name="connsiteY4-158" fmla="*/ 814891 h 4201746"/>
                <a:gd name="connsiteX5-159" fmla="*/ 7413172 w 7413172"/>
                <a:gd name="connsiteY5-160" fmla="*/ 3470978 h 4201746"/>
                <a:gd name="connsiteX6-161" fmla="*/ 6732801 w 7413172"/>
                <a:gd name="connsiteY6-162" fmla="*/ 4151349 h 4201746"/>
                <a:gd name="connsiteX7-163" fmla="*/ 5094515 w 7413172"/>
                <a:gd name="connsiteY7-164" fmla="*/ 4151349 h 4201746"/>
                <a:gd name="connsiteX8-165" fmla="*/ 680371 w 7413172"/>
                <a:gd name="connsiteY8-166" fmla="*/ 4151349 h 4201746"/>
                <a:gd name="connsiteX9-167" fmla="*/ 0 w 7413172"/>
                <a:gd name="connsiteY9-168" fmla="*/ 3470978 h 4201746"/>
                <a:gd name="connsiteX10-169" fmla="*/ 0 w 7413172"/>
                <a:gd name="connsiteY10-170" fmla="*/ 749577 h 4201746"/>
                <a:gd name="connsiteX0-171" fmla="*/ 0 w 7413172"/>
                <a:gd name="connsiteY0-172" fmla="*/ 749577 h 4201746"/>
                <a:gd name="connsiteX1-173" fmla="*/ 680371 w 7413172"/>
                <a:gd name="connsiteY1-174" fmla="*/ 69206 h 4201746"/>
                <a:gd name="connsiteX2-175" fmla="*/ 2171700 w 7413172"/>
                <a:gd name="connsiteY2-176" fmla="*/ 85535 h 4201746"/>
                <a:gd name="connsiteX3-177" fmla="*/ 6732801 w 7413172"/>
                <a:gd name="connsiteY3-178" fmla="*/ 69206 h 4201746"/>
                <a:gd name="connsiteX4-179" fmla="*/ 7282543 w 7413172"/>
                <a:gd name="connsiteY4-180" fmla="*/ 814891 h 4201746"/>
                <a:gd name="connsiteX5-181" fmla="*/ 7413172 w 7413172"/>
                <a:gd name="connsiteY5-182" fmla="*/ 3470978 h 4201746"/>
                <a:gd name="connsiteX6-183" fmla="*/ 6732801 w 7413172"/>
                <a:gd name="connsiteY6-184" fmla="*/ 4151349 h 4201746"/>
                <a:gd name="connsiteX7-185" fmla="*/ 5094515 w 7413172"/>
                <a:gd name="connsiteY7-186" fmla="*/ 4151349 h 4201746"/>
                <a:gd name="connsiteX8-187" fmla="*/ 680371 w 7413172"/>
                <a:gd name="connsiteY8-188" fmla="*/ 4151349 h 4201746"/>
                <a:gd name="connsiteX9-189" fmla="*/ 0 w 7413172"/>
                <a:gd name="connsiteY9-190" fmla="*/ 3470978 h 4201746"/>
                <a:gd name="connsiteX10-191" fmla="*/ 0 w 7413172"/>
                <a:gd name="connsiteY10-192" fmla="*/ 749577 h 4201746"/>
                <a:gd name="connsiteX0-193" fmla="*/ 0 w 7413172"/>
                <a:gd name="connsiteY0-194" fmla="*/ 749577 h 4201746"/>
                <a:gd name="connsiteX1-195" fmla="*/ 680371 w 7413172"/>
                <a:gd name="connsiteY1-196" fmla="*/ 69206 h 4201746"/>
                <a:gd name="connsiteX2-197" fmla="*/ 2171700 w 7413172"/>
                <a:gd name="connsiteY2-198" fmla="*/ 85535 h 4201746"/>
                <a:gd name="connsiteX3-199" fmla="*/ 6732801 w 7413172"/>
                <a:gd name="connsiteY3-200" fmla="*/ 69206 h 4201746"/>
                <a:gd name="connsiteX4-201" fmla="*/ 7282543 w 7413172"/>
                <a:gd name="connsiteY4-202" fmla="*/ 814891 h 4201746"/>
                <a:gd name="connsiteX5-203" fmla="*/ 7413172 w 7413172"/>
                <a:gd name="connsiteY5-204" fmla="*/ 3470978 h 4201746"/>
                <a:gd name="connsiteX6-205" fmla="*/ 6732801 w 7413172"/>
                <a:gd name="connsiteY6-206" fmla="*/ 4151349 h 4201746"/>
                <a:gd name="connsiteX7-207" fmla="*/ 5094515 w 7413172"/>
                <a:gd name="connsiteY7-208" fmla="*/ 4151349 h 4201746"/>
                <a:gd name="connsiteX8-209" fmla="*/ 680371 w 7413172"/>
                <a:gd name="connsiteY8-210" fmla="*/ 4151349 h 4201746"/>
                <a:gd name="connsiteX9-211" fmla="*/ 0 w 7413172"/>
                <a:gd name="connsiteY9-212" fmla="*/ 3470978 h 4201746"/>
                <a:gd name="connsiteX10-213" fmla="*/ 0 w 7413172"/>
                <a:gd name="connsiteY10-214" fmla="*/ 749577 h 4201746"/>
                <a:gd name="connsiteX0-215" fmla="*/ 228600 w 7641772"/>
                <a:gd name="connsiteY0-216" fmla="*/ 749577 h 4201746"/>
                <a:gd name="connsiteX1-217" fmla="*/ 908971 w 7641772"/>
                <a:gd name="connsiteY1-218" fmla="*/ 69206 h 4201746"/>
                <a:gd name="connsiteX2-219" fmla="*/ 2400300 w 7641772"/>
                <a:gd name="connsiteY2-220" fmla="*/ 85535 h 4201746"/>
                <a:gd name="connsiteX3-221" fmla="*/ 6961401 w 7641772"/>
                <a:gd name="connsiteY3-222" fmla="*/ 69206 h 4201746"/>
                <a:gd name="connsiteX4-223" fmla="*/ 7511143 w 7641772"/>
                <a:gd name="connsiteY4-224" fmla="*/ 814891 h 4201746"/>
                <a:gd name="connsiteX5-225" fmla="*/ 7641772 w 7641772"/>
                <a:gd name="connsiteY5-226" fmla="*/ 3470978 h 4201746"/>
                <a:gd name="connsiteX6-227" fmla="*/ 6961401 w 7641772"/>
                <a:gd name="connsiteY6-228" fmla="*/ 4151349 h 4201746"/>
                <a:gd name="connsiteX7-229" fmla="*/ 5323115 w 7641772"/>
                <a:gd name="connsiteY7-230" fmla="*/ 4151349 h 4201746"/>
                <a:gd name="connsiteX8-231" fmla="*/ 908971 w 7641772"/>
                <a:gd name="connsiteY8-232" fmla="*/ 4151349 h 4201746"/>
                <a:gd name="connsiteX9-233" fmla="*/ 0 w 7641772"/>
                <a:gd name="connsiteY9-234" fmla="*/ 2883149 h 4201746"/>
                <a:gd name="connsiteX10-235" fmla="*/ 228600 w 7641772"/>
                <a:gd name="connsiteY10-236" fmla="*/ 749577 h 4201746"/>
                <a:gd name="connsiteX0-237" fmla="*/ 235119 w 7648291"/>
                <a:gd name="connsiteY0-238" fmla="*/ 749577 h 4201746"/>
                <a:gd name="connsiteX1-239" fmla="*/ 915490 w 7648291"/>
                <a:gd name="connsiteY1-240" fmla="*/ 69206 h 4201746"/>
                <a:gd name="connsiteX2-241" fmla="*/ 2406819 w 7648291"/>
                <a:gd name="connsiteY2-242" fmla="*/ 85535 h 4201746"/>
                <a:gd name="connsiteX3-243" fmla="*/ 6967920 w 7648291"/>
                <a:gd name="connsiteY3-244" fmla="*/ 69206 h 4201746"/>
                <a:gd name="connsiteX4-245" fmla="*/ 7517662 w 7648291"/>
                <a:gd name="connsiteY4-246" fmla="*/ 814891 h 4201746"/>
                <a:gd name="connsiteX5-247" fmla="*/ 7648291 w 7648291"/>
                <a:gd name="connsiteY5-248" fmla="*/ 3470978 h 4201746"/>
                <a:gd name="connsiteX6-249" fmla="*/ 6967920 w 7648291"/>
                <a:gd name="connsiteY6-250" fmla="*/ 4151349 h 4201746"/>
                <a:gd name="connsiteX7-251" fmla="*/ 5329634 w 7648291"/>
                <a:gd name="connsiteY7-252" fmla="*/ 4151349 h 4201746"/>
                <a:gd name="connsiteX8-253" fmla="*/ 915490 w 7648291"/>
                <a:gd name="connsiteY8-254" fmla="*/ 4151349 h 4201746"/>
                <a:gd name="connsiteX9-255" fmla="*/ 6519 w 7648291"/>
                <a:gd name="connsiteY9-256" fmla="*/ 2883149 h 4201746"/>
                <a:gd name="connsiteX10-257" fmla="*/ 235119 w 7648291"/>
                <a:gd name="connsiteY10-258" fmla="*/ 749577 h 4201746"/>
                <a:gd name="connsiteX0-259" fmla="*/ 242272 w 7655444"/>
                <a:gd name="connsiteY0-260" fmla="*/ 749577 h 4201746"/>
                <a:gd name="connsiteX1-261" fmla="*/ 922643 w 7655444"/>
                <a:gd name="connsiteY1-262" fmla="*/ 69206 h 4201746"/>
                <a:gd name="connsiteX2-263" fmla="*/ 2413972 w 7655444"/>
                <a:gd name="connsiteY2-264" fmla="*/ 85535 h 4201746"/>
                <a:gd name="connsiteX3-265" fmla="*/ 6975073 w 7655444"/>
                <a:gd name="connsiteY3-266" fmla="*/ 69206 h 4201746"/>
                <a:gd name="connsiteX4-267" fmla="*/ 7524815 w 7655444"/>
                <a:gd name="connsiteY4-268" fmla="*/ 814891 h 4201746"/>
                <a:gd name="connsiteX5-269" fmla="*/ 7655444 w 7655444"/>
                <a:gd name="connsiteY5-270" fmla="*/ 3470978 h 4201746"/>
                <a:gd name="connsiteX6-271" fmla="*/ 6975073 w 7655444"/>
                <a:gd name="connsiteY6-272" fmla="*/ 4151349 h 4201746"/>
                <a:gd name="connsiteX7-273" fmla="*/ 5336787 w 7655444"/>
                <a:gd name="connsiteY7-274" fmla="*/ 4151349 h 4201746"/>
                <a:gd name="connsiteX8-275" fmla="*/ 922643 w 7655444"/>
                <a:gd name="connsiteY8-276" fmla="*/ 4151349 h 4201746"/>
                <a:gd name="connsiteX9-277" fmla="*/ 13672 w 7655444"/>
                <a:gd name="connsiteY9-278" fmla="*/ 2883149 h 4201746"/>
                <a:gd name="connsiteX10-279" fmla="*/ 242272 w 7655444"/>
                <a:gd name="connsiteY10-280" fmla="*/ 749577 h 4201746"/>
                <a:gd name="connsiteX0-281" fmla="*/ 242272 w 7655444"/>
                <a:gd name="connsiteY0-282" fmla="*/ 749577 h 4201746"/>
                <a:gd name="connsiteX1-283" fmla="*/ 922643 w 7655444"/>
                <a:gd name="connsiteY1-284" fmla="*/ 69206 h 4201746"/>
                <a:gd name="connsiteX2-285" fmla="*/ 2413972 w 7655444"/>
                <a:gd name="connsiteY2-286" fmla="*/ 85535 h 4201746"/>
                <a:gd name="connsiteX3-287" fmla="*/ 6975073 w 7655444"/>
                <a:gd name="connsiteY3-288" fmla="*/ 69206 h 4201746"/>
                <a:gd name="connsiteX4-289" fmla="*/ 7524815 w 7655444"/>
                <a:gd name="connsiteY4-290" fmla="*/ 814891 h 4201746"/>
                <a:gd name="connsiteX5-291" fmla="*/ 7655444 w 7655444"/>
                <a:gd name="connsiteY5-292" fmla="*/ 3470978 h 4201746"/>
                <a:gd name="connsiteX6-293" fmla="*/ 6975073 w 7655444"/>
                <a:gd name="connsiteY6-294" fmla="*/ 4151349 h 4201746"/>
                <a:gd name="connsiteX7-295" fmla="*/ 5336787 w 7655444"/>
                <a:gd name="connsiteY7-296" fmla="*/ 4151349 h 4201746"/>
                <a:gd name="connsiteX8-297" fmla="*/ 922643 w 7655444"/>
                <a:gd name="connsiteY8-298" fmla="*/ 4151349 h 4201746"/>
                <a:gd name="connsiteX9-299" fmla="*/ 13672 w 7655444"/>
                <a:gd name="connsiteY9-300" fmla="*/ 2883149 h 4201746"/>
                <a:gd name="connsiteX10-301" fmla="*/ 242272 w 7655444"/>
                <a:gd name="connsiteY10-302" fmla="*/ 749577 h 4201746"/>
                <a:gd name="connsiteX0-303" fmla="*/ 239262 w 7652434"/>
                <a:gd name="connsiteY0-304" fmla="*/ 749577 h 4201746"/>
                <a:gd name="connsiteX1-305" fmla="*/ 919633 w 7652434"/>
                <a:gd name="connsiteY1-306" fmla="*/ 69206 h 4201746"/>
                <a:gd name="connsiteX2-307" fmla="*/ 2410962 w 7652434"/>
                <a:gd name="connsiteY2-308" fmla="*/ 85535 h 4201746"/>
                <a:gd name="connsiteX3-309" fmla="*/ 6972063 w 7652434"/>
                <a:gd name="connsiteY3-310" fmla="*/ 69206 h 4201746"/>
                <a:gd name="connsiteX4-311" fmla="*/ 7521805 w 7652434"/>
                <a:gd name="connsiteY4-312" fmla="*/ 814891 h 4201746"/>
                <a:gd name="connsiteX5-313" fmla="*/ 7652434 w 7652434"/>
                <a:gd name="connsiteY5-314" fmla="*/ 3470978 h 4201746"/>
                <a:gd name="connsiteX6-315" fmla="*/ 6972063 w 7652434"/>
                <a:gd name="connsiteY6-316" fmla="*/ 4151349 h 4201746"/>
                <a:gd name="connsiteX7-317" fmla="*/ 5333777 w 7652434"/>
                <a:gd name="connsiteY7-318" fmla="*/ 4151349 h 4201746"/>
                <a:gd name="connsiteX8-319" fmla="*/ 919633 w 7652434"/>
                <a:gd name="connsiteY8-320" fmla="*/ 4151349 h 4201746"/>
                <a:gd name="connsiteX9-321" fmla="*/ 10662 w 7652434"/>
                <a:gd name="connsiteY9-322" fmla="*/ 2883149 h 4201746"/>
                <a:gd name="connsiteX10-323" fmla="*/ 239262 w 7652434"/>
                <a:gd name="connsiteY10-324" fmla="*/ 749577 h 4201746"/>
                <a:gd name="connsiteX0-325" fmla="*/ 132847 w 7546019"/>
                <a:gd name="connsiteY0-326" fmla="*/ 749577 h 4201746"/>
                <a:gd name="connsiteX1-327" fmla="*/ 813218 w 7546019"/>
                <a:gd name="connsiteY1-328" fmla="*/ 69206 h 4201746"/>
                <a:gd name="connsiteX2-329" fmla="*/ 2304547 w 7546019"/>
                <a:gd name="connsiteY2-330" fmla="*/ 85535 h 4201746"/>
                <a:gd name="connsiteX3-331" fmla="*/ 6865648 w 7546019"/>
                <a:gd name="connsiteY3-332" fmla="*/ 69206 h 4201746"/>
                <a:gd name="connsiteX4-333" fmla="*/ 7415390 w 7546019"/>
                <a:gd name="connsiteY4-334" fmla="*/ 814891 h 4201746"/>
                <a:gd name="connsiteX5-335" fmla="*/ 7546019 w 7546019"/>
                <a:gd name="connsiteY5-336" fmla="*/ 3470978 h 4201746"/>
                <a:gd name="connsiteX6-337" fmla="*/ 6865648 w 7546019"/>
                <a:gd name="connsiteY6-338" fmla="*/ 4151349 h 4201746"/>
                <a:gd name="connsiteX7-339" fmla="*/ 5227362 w 7546019"/>
                <a:gd name="connsiteY7-340" fmla="*/ 4151349 h 4201746"/>
                <a:gd name="connsiteX8-341" fmla="*/ 813218 w 7546019"/>
                <a:gd name="connsiteY8-342" fmla="*/ 4151349 h 4201746"/>
                <a:gd name="connsiteX9-343" fmla="*/ 34876 w 7546019"/>
                <a:gd name="connsiteY9-344" fmla="*/ 3046435 h 4201746"/>
                <a:gd name="connsiteX10-345" fmla="*/ 132847 w 7546019"/>
                <a:gd name="connsiteY10-346" fmla="*/ 749577 h 4201746"/>
                <a:gd name="connsiteX0-347" fmla="*/ 176389 w 7589561"/>
                <a:gd name="connsiteY0-348" fmla="*/ 749577 h 4201746"/>
                <a:gd name="connsiteX1-349" fmla="*/ 856760 w 7589561"/>
                <a:gd name="connsiteY1-350" fmla="*/ 69206 h 4201746"/>
                <a:gd name="connsiteX2-351" fmla="*/ 2348089 w 7589561"/>
                <a:gd name="connsiteY2-352" fmla="*/ 85535 h 4201746"/>
                <a:gd name="connsiteX3-353" fmla="*/ 6909190 w 7589561"/>
                <a:gd name="connsiteY3-354" fmla="*/ 69206 h 4201746"/>
                <a:gd name="connsiteX4-355" fmla="*/ 7458932 w 7589561"/>
                <a:gd name="connsiteY4-356" fmla="*/ 814891 h 4201746"/>
                <a:gd name="connsiteX5-357" fmla="*/ 7589561 w 7589561"/>
                <a:gd name="connsiteY5-358" fmla="*/ 3470978 h 4201746"/>
                <a:gd name="connsiteX6-359" fmla="*/ 6909190 w 7589561"/>
                <a:gd name="connsiteY6-360" fmla="*/ 4151349 h 4201746"/>
                <a:gd name="connsiteX7-361" fmla="*/ 5270904 w 7589561"/>
                <a:gd name="connsiteY7-362" fmla="*/ 4151349 h 4201746"/>
                <a:gd name="connsiteX8-363" fmla="*/ 856760 w 7589561"/>
                <a:gd name="connsiteY8-364" fmla="*/ 4151349 h 4201746"/>
                <a:gd name="connsiteX9-365" fmla="*/ 78418 w 7589561"/>
                <a:gd name="connsiteY9-366" fmla="*/ 3046435 h 4201746"/>
                <a:gd name="connsiteX10-367" fmla="*/ 176389 w 7589561"/>
                <a:gd name="connsiteY10-368" fmla="*/ 749577 h 4201746"/>
                <a:gd name="connsiteX0-369" fmla="*/ 176389 w 7589561"/>
                <a:gd name="connsiteY0-370" fmla="*/ 1391078 h 4843247"/>
                <a:gd name="connsiteX1-371" fmla="*/ 856760 w 7589561"/>
                <a:gd name="connsiteY1-372" fmla="*/ 710707 h 4843247"/>
                <a:gd name="connsiteX2-373" fmla="*/ 2952246 w 7589561"/>
                <a:gd name="connsiteY2-374" fmla="*/ 8579 h 4843247"/>
                <a:gd name="connsiteX3-375" fmla="*/ 6909190 w 7589561"/>
                <a:gd name="connsiteY3-376" fmla="*/ 710707 h 4843247"/>
                <a:gd name="connsiteX4-377" fmla="*/ 7458932 w 7589561"/>
                <a:gd name="connsiteY4-378" fmla="*/ 1456392 h 4843247"/>
                <a:gd name="connsiteX5-379" fmla="*/ 7589561 w 7589561"/>
                <a:gd name="connsiteY5-380" fmla="*/ 4112479 h 4843247"/>
                <a:gd name="connsiteX6-381" fmla="*/ 6909190 w 7589561"/>
                <a:gd name="connsiteY6-382" fmla="*/ 4792850 h 4843247"/>
                <a:gd name="connsiteX7-383" fmla="*/ 5270904 w 7589561"/>
                <a:gd name="connsiteY7-384" fmla="*/ 4792850 h 4843247"/>
                <a:gd name="connsiteX8-385" fmla="*/ 856760 w 7589561"/>
                <a:gd name="connsiteY8-386" fmla="*/ 4792850 h 4843247"/>
                <a:gd name="connsiteX9-387" fmla="*/ 78418 w 7589561"/>
                <a:gd name="connsiteY9-388" fmla="*/ 3687936 h 4843247"/>
                <a:gd name="connsiteX10-389" fmla="*/ 176389 w 7589561"/>
                <a:gd name="connsiteY10-390" fmla="*/ 1391078 h 4843247"/>
                <a:gd name="connsiteX0-391" fmla="*/ 176389 w 7589561"/>
                <a:gd name="connsiteY0-392" fmla="*/ 1397121 h 4849290"/>
                <a:gd name="connsiteX1-393" fmla="*/ 856760 w 7589561"/>
                <a:gd name="connsiteY1-394" fmla="*/ 716750 h 4849290"/>
                <a:gd name="connsiteX2-395" fmla="*/ 2952246 w 7589561"/>
                <a:gd name="connsiteY2-396" fmla="*/ 14622 h 4849290"/>
                <a:gd name="connsiteX3-397" fmla="*/ 6909190 w 7589561"/>
                <a:gd name="connsiteY3-398" fmla="*/ 716750 h 4849290"/>
                <a:gd name="connsiteX4-399" fmla="*/ 7458932 w 7589561"/>
                <a:gd name="connsiteY4-400" fmla="*/ 1462435 h 4849290"/>
                <a:gd name="connsiteX5-401" fmla="*/ 7589561 w 7589561"/>
                <a:gd name="connsiteY5-402" fmla="*/ 4118522 h 4849290"/>
                <a:gd name="connsiteX6-403" fmla="*/ 6909190 w 7589561"/>
                <a:gd name="connsiteY6-404" fmla="*/ 4798893 h 4849290"/>
                <a:gd name="connsiteX7-405" fmla="*/ 5270904 w 7589561"/>
                <a:gd name="connsiteY7-406" fmla="*/ 4798893 h 4849290"/>
                <a:gd name="connsiteX8-407" fmla="*/ 856760 w 7589561"/>
                <a:gd name="connsiteY8-408" fmla="*/ 4798893 h 4849290"/>
                <a:gd name="connsiteX9-409" fmla="*/ 78418 w 7589561"/>
                <a:gd name="connsiteY9-410" fmla="*/ 3693979 h 4849290"/>
                <a:gd name="connsiteX10-411" fmla="*/ 176389 w 7589561"/>
                <a:gd name="connsiteY10-412" fmla="*/ 1397121 h 4849290"/>
                <a:gd name="connsiteX0-413" fmla="*/ 176389 w 7589561"/>
                <a:gd name="connsiteY0-414" fmla="*/ 1397121 h 4849290"/>
                <a:gd name="connsiteX1-415" fmla="*/ 2952246 w 7589561"/>
                <a:gd name="connsiteY1-416" fmla="*/ 14622 h 4849290"/>
                <a:gd name="connsiteX2-417" fmla="*/ 6909190 w 7589561"/>
                <a:gd name="connsiteY2-418" fmla="*/ 716750 h 4849290"/>
                <a:gd name="connsiteX3-419" fmla="*/ 7458932 w 7589561"/>
                <a:gd name="connsiteY3-420" fmla="*/ 1462435 h 4849290"/>
                <a:gd name="connsiteX4-421" fmla="*/ 7589561 w 7589561"/>
                <a:gd name="connsiteY4-422" fmla="*/ 4118522 h 4849290"/>
                <a:gd name="connsiteX5-423" fmla="*/ 6909190 w 7589561"/>
                <a:gd name="connsiteY5-424" fmla="*/ 4798893 h 4849290"/>
                <a:gd name="connsiteX6-425" fmla="*/ 5270904 w 7589561"/>
                <a:gd name="connsiteY6-426" fmla="*/ 4798893 h 4849290"/>
                <a:gd name="connsiteX7-427" fmla="*/ 856760 w 7589561"/>
                <a:gd name="connsiteY7-428" fmla="*/ 4798893 h 4849290"/>
                <a:gd name="connsiteX8-429" fmla="*/ 78418 w 7589561"/>
                <a:gd name="connsiteY8-430" fmla="*/ 3693979 h 4849290"/>
                <a:gd name="connsiteX9-431" fmla="*/ 176389 w 7589561"/>
                <a:gd name="connsiteY9-432" fmla="*/ 1397121 h 4849290"/>
                <a:gd name="connsiteX0-433" fmla="*/ 176389 w 7589561"/>
                <a:gd name="connsiteY0-434" fmla="*/ 1420713 h 4872882"/>
                <a:gd name="connsiteX1-435" fmla="*/ 2952246 w 7589561"/>
                <a:gd name="connsiteY1-436" fmla="*/ 38214 h 4872882"/>
                <a:gd name="connsiteX2-437" fmla="*/ 6909190 w 7589561"/>
                <a:gd name="connsiteY2-438" fmla="*/ 413771 h 4872882"/>
                <a:gd name="connsiteX3-439" fmla="*/ 7458932 w 7589561"/>
                <a:gd name="connsiteY3-440" fmla="*/ 1486027 h 4872882"/>
                <a:gd name="connsiteX4-441" fmla="*/ 7589561 w 7589561"/>
                <a:gd name="connsiteY4-442" fmla="*/ 4142114 h 4872882"/>
                <a:gd name="connsiteX5-443" fmla="*/ 6909190 w 7589561"/>
                <a:gd name="connsiteY5-444" fmla="*/ 4822485 h 4872882"/>
                <a:gd name="connsiteX6-445" fmla="*/ 5270904 w 7589561"/>
                <a:gd name="connsiteY6-446" fmla="*/ 4822485 h 4872882"/>
                <a:gd name="connsiteX7-447" fmla="*/ 856760 w 7589561"/>
                <a:gd name="connsiteY7-448" fmla="*/ 4822485 h 4872882"/>
                <a:gd name="connsiteX8-449" fmla="*/ 78418 w 7589561"/>
                <a:gd name="connsiteY8-450" fmla="*/ 3717571 h 4872882"/>
                <a:gd name="connsiteX9-451" fmla="*/ 176389 w 7589561"/>
                <a:gd name="connsiteY9-452" fmla="*/ 1420713 h 4872882"/>
                <a:gd name="connsiteX0-453" fmla="*/ 176389 w 7589561"/>
                <a:gd name="connsiteY0-454" fmla="*/ 1420713 h 4872882"/>
                <a:gd name="connsiteX1-455" fmla="*/ 2952246 w 7589561"/>
                <a:gd name="connsiteY1-456" fmla="*/ 38214 h 4872882"/>
                <a:gd name="connsiteX2-457" fmla="*/ 6909190 w 7589561"/>
                <a:gd name="connsiteY2-458" fmla="*/ 413771 h 4872882"/>
                <a:gd name="connsiteX3-459" fmla="*/ 7458932 w 7589561"/>
                <a:gd name="connsiteY3-460" fmla="*/ 1486027 h 4872882"/>
                <a:gd name="connsiteX4-461" fmla="*/ 7589561 w 7589561"/>
                <a:gd name="connsiteY4-462" fmla="*/ 4142114 h 4872882"/>
                <a:gd name="connsiteX5-463" fmla="*/ 6909190 w 7589561"/>
                <a:gd name="connsiteY5-464" fmla="*/ 4822485 h 4872882"/>
                <a:gd name="connsiteX6-465" fmla="*/ 5270904 w 7589561"/>
                <a:gd name="connsiteY6-466" fmla="*/ 4822485 h 4872882"/>
                <a:gd name="connsiteX7-467" fmla="*/ 856760 w 7589561"/>
                <a:gd name="connsiteY7-468" fmla="*/ 4822485 h 4872882"/>
                <a:gd name="connsiteX8-469" fmla="*/ 78418 w 7589561"/>
                <a:gd name="connsiteY8-470" fmla="*/ 3717571 h 4872882"/>
                <a:gd name="connsiteX9-471" fmla="*/ 176389 w 7589561"/>
                <a:gd name="connsiteY9-472" fmla="*/ 1420713 h 4872882"/>
                <a:gd name="connsiteX0-473" fmla="*/ 176389 w 7589561"/>
                <a:gd name="connsiteY0-474" fmla="*/ 1438605 h 4890774"/>
                <a:gd name="connsiteX1-475" fmla="*/ 2952246 w 7589561"/>
                <a:gd name="connsiteY1-476" fmla="*/ 56106 h 4890774"/>
                <a:gd name="connsiteX2-477" fmla="*/ 6909190 w 7589561"/>
                <a:gd name="connsiteY2-478" fmla="*/ 431663 h 4890774"/>
                <a:gd name="connsiteX3-479" fmla="*/ 7458932 w 7589561"/>
                <a:gd name="connsiteY3-480" fmla="*/ 1503919 h 4890774"/>
                <a:gd name="connsiteX4-481" fmla="*/ 7589561 w 7589561"/>
                <a:gd name="connsiteY4-482" fmla="*/ 4160006 h 4890774"/>
                <a:gd name="connsiteX5-483" fmla="*/ 6909190 w 7589561"/>
                <a:gd name="connsiteY5-484" fmla="*/ 4840377 h 4890774"/>
                <a:gd name="connsiteX6-485" fmla="*/ 5270904 w 7589561"/>
                <a:gd name="connsiteY6-486" fmla="*/ 4840377 h 4890774"/>
                <a:gd name="connsiteX7-487" fmla="*/ 856760 w 7589561"/>
                <a:gd name="connsiteY7-488" fmla="*/ 4840377 h 4890774"/>
                <a:gd name="connsiteX8-489" fmla="*/ 78418 w 7589561"/>
                <a:gd name="connsiteY8-490" fmla="*/ 3735463 h 4890774"/>
                <a:gd name="connsiteX9-491" fmla="*/ 176389 w 7589561"/>
                <a:gd name="connsiteY9-492" fmla="*/ 1438605 h 4890774"/>
                <a:gd name="connsiteX0-493" fmla="*/ 284597 w 7697769"/>
                <a:gd name="connsiteY0-494" fmla="*/ 1438605 h 4890774"/>
                <a:gd name="connsiteX1-495" fmla="*/ 3060454 w 7697769"/>
                <a:gd name="connsiteY1-496" fmla="*/ 56106 h 4890774"/>
                <a:gd name="connsiteX2-497" fmla="*/ 7017398 w 7697769"/>
                <a:gd name="connsiteY2-498" fmla="*/ 431663 h 4890774"/>
                <a:gd name="connsiteX3-499" fmla="*/ 7567140 w 7697769"/>
                <a:gd name="connsiteY3-500" fmla="*/ 1503919 h 4890774"/>
                <a:gd name="connsiteX4-501" fmla="*/ 7697769 w 7697769"/>
                <a:gd name="connsiteY4-502" fmla="*/ 4160006 h 4890774"/>
                <a:gd name="connsiteX5-503" fmla="*/ 7017398 w 7697769"/>
                <a:gd name="connsiteY5-504" fmla="*/ 4840377 h 4890774"/>
                <a:gd name="connsiteX6-505" fmla="*/ 5379112 w 7697769"/>
                <a:gd name="connsiteY6-506" fmla="*/ 4840377 h 4890774"/>
                <a:gd name="connsiteX7-507" fmla="*/ 964968 w 7697769"/>
                <a:gd name="connsiteY7-508" fmla="*/ 4840377 h 4890774"/>
                <a:gd name="connsiteX8-509" fmla="*/ 186626 w 7697769"/>
                <a:gd name="connsiteY8-510" fmla="*/ 3735463 h 4890774"/>
                <a:gd name="connsiteX9-511" fmla="*/ 284597 w 7697769"/>
                <a:gd name="connsiteY9-512" fmla="*/ 1438605 h 4890774"/>
                <a:gd name="connsiteX0-513" fmla="*/ 284597 w 7697769"/>
                <a:gd name="connsiteY0-514" fmla="*/ 1438605 h 4840377"/>
                <a:gd name="connsiteX1-515" fmla="*/ 3060454 w 7697769"/>
                <a:gd name="connsiteY1-516" fmla="*/ 56106 h 4840377"/>
                <a:gd name="connsiteX2-517" fmla="*/ 7017398 w 7697769"/>
                <a:gd name="connsiteY2-518" fmla="*/ 431663 h 4840377"/>
                <a:gd name="connsiteX3-519" fmla="*/ 7567140 w 7697769"/>
                <a:gd name="connsiteY3-520" fmla="*/ 1503919 h 4840377"/>
                <a:gd name="connsiteX4-521" fmla="*/ 7697769 w 7697769"/>
                <a:gd name="connsiteY4-522" fmla="*/ 4160006 h 4840377"/>
                <a:gd name="connsiteX5-523" fmla="*/ 7017398 w 7697769"/>
                <a:gd name="connsiteY5-524" fmla="*/ 4840377 h 4840377"/>
                <a:gd name="connsiteX6-525" fmla="*/ 5379112 w 7697769"/>
                <a:gd name="connsiteY6-526" fmla="*/ 4840377 h 4840377"/>
                <a:gd name="connsiteX7-527" fmla="*/ 964968 w 7697769"/>
                <a:gd name="connsiteY7-528" fmla="*/ 4840377 h 4840377"/>
                <a:gd name="connsiteX8-529" fmla="*/ 186626 w 7697769"/>
                <a:gd name="connsiteY8-530" fmla="*/ 3735463 h 4840377"/>
                <a:gd name="connsiteX9-531" fmla="*/ 284597 w 7697769"/>
                <a:gd name="connsiteY9-532" fmla="*/ 1438605 h 4840377"/>
                <a:gd name="connsiteX0-533" fmla="*/ 266866 w 7680038"/>
                <a:gd name="connsiteY0-534" fmla="*/ 1438605 h 4987334"/>
                <a:gd name="connsiteX1-535" fmla="*/ 3042723 w 7680038"/>
                <a:gd name="connsiteY1-536" fmla="*/ 56106 h 4987334"/>
                <a:gd name="connsiteX2-537" fmla="*/ 6999667 w 7680038"/>
                <a:gd name="connsiteY2-538" fmla="*/ 431663 h 4987334"/>
                <a:gd name="connsiteX3-539" fmla="*/ 7549409 w 7680038"/>
                <a:gd name="connsiteY3-540" fmla="*/ 1503919 h 4987334"/>
                <a:gd name="connsiteX4-541" fmla="*/ 7680038 w 7680038"/>
                <a:gd name="connsiteY4-542" fmla="*/ 4160006 h 4987334"/>
                <a:gd name="connsiteX5-543" fmla="*/ 6999667 w 7680038"/>
                <a:gd name="connsiteY5-544" fmla="*/ 4840377 h 4987334"/>
                <a:gd name="connsiteX6-545" fmla="*/ 5361381 w 7680038"/>
                <a:gd name="connsiteY6-546" fmla="*/ 4840377 h 4987334"/>
                <a:gd name="connsiteX7-547" fmla="*/ 963566 w 7680038"/>
                <a:gd name="connsiteY7-548" fmla="*/ 4987334 h 4987334"/>
                <a:gd name="connsiteX8-549" fmla="*/ 168895 w 7680038"/>
                <a:gd name="connsiteY8-550" fmla="*/ 3735463 h 4987334"/>
                <a:gd name="connsiteX9-551" fmla="*/ 266866 w 7680038"/>
                <a:gd name="connsiteY9-552" fmla="*/ 1438605 h 4987334"/>
                <a:gd name="connsiteX0-553" fmla="*/ 387874 w 7801046"/>
                <a:gd name="connsiteY0-554" fmla="*/ 1438605 h 5060812"/>
                <a:gd name="connsiteX1-555" fmla="*/ 3163731 w 7801046"/>
                <a:gd name="connsiteY1-556" fmla="*/ 56106 h 5060812"/>
                <a:gd name="connsiteX2-557" fmla="*/ 7120675 w 7801046"/>
                <a:gd name="connsiteY2-558" fmla="*/ 431663 h 5060812"/>
                <a:gd name="connsiteX3-559" fmla="*/ 7670417 w 7801046"/>
                <a:gd name="connsiteY3-560" fmla="*/ 1503919 h 5060812"/>
                <a:gd name="connsiteX4-561" fmla="*/ 7801046 w 7801046"/>
                <a:gd name="connsiteY4-562" fmla="*/ 4160006 h 5060812"/>
                <a:gd name="connsiteX5-563" fmla="*/ 7120675 w 7801046"/>
                <a:gd name="connsiteY5-564" fmla="*/ 4840377 h 5060812"/>
                <a:gd name="connsiteX6-565" fmla="*/ 5482389 w 7801046"/>
                <a:gd name="connsiteY6-566" fmla="*/ 4840377 h 5060812"/>
                <a:gd name="connsiteX7-567" fmla="*/ 1084574 w 7801046"/>
                <a:gd name="connsiteY7-568" fmla="*/ 4987334 h 5060812"/>
                <a:gd name="connsiteX8-569" fmla="*/ 289903 w 7801046"/>
                <a:gd name="connsiteY8-570" fmla="*/ 3735463 h 5060812"/>
                <a:gd name="connsiteX9-571" fmla="*/ 387874 w 7801046"/>
                <a:gd name="connsiteY9-572" fmla="*/ 1438605 h 5060812"/>
                <a:gd name="connsiteX0-573" fmla="*/ 162991 w 7576163"/>
                <a:gd name="connsiteY0-574" fmla="*/ 1438605 h 5060812"/>
                <a:gd name="connsiteX1-575" fmla="*/ 2938848 w 7576163"/>
                <a:gd name="connsiteY1-576" fmla="*/ 56106 h 5060812"/>
                <a:gd name="connsiteX2-577" fmla="*/ 6895792 w 7576163"/>
                <a:gd name="connsiteY2-578" fmla="*/ 431663 h 5060812"/>
                <a:gd name="connsiteX3-579" fmla="*/ 7445534 w 7576163"/>
                <a:gd name="connsiteY3-580" fmla="*/ 1503919 h 5060812"/>
                <a:gd name="connsiteX4-581" fmla="*/ 7576163 w 7576163"/>
                <a:gd name="connsiteY4-582" fmla="*/ 4160006 h 5060812"/>
                <a:gd name="connsiteX5-583" fmla="*/ 6895792 w 7576163"/>
                <a:gd name="connsiteY5-584" fmla="*/ 4840377 h 5060812"/>
                <a:gd name="connsiteX6-585" fmla="*/ 5257506 w 7576163"/>
                <a:gd name="connsiteY6-586" fmla="*/ 4840377 h 5060812"/>
                <a:gd name="connsiteX7-587" fmla="*/ 859691 w 7576163"/>
                <a:gd name="connsiteY7-588" fmla="*/ 4987334 h 5060812"/>
                <a:gd name="connsiteX8-589" fmla="*/ 162991 w 7576163"/>
                <a:gd name="connsiteY8-590" fmla="*/ 1438605 h 5060812"/>
                <a:gd name="connsiteX0-591" fmla="*/ 149606 w 7562778"/>
                <a:gd name="connsiteY0-592" fmla="*/ 1438605 h 5326820"/>
                <a:gd name="connsiteX1-593" fmla="*/ 2925463 w 7562778"/>
                <a:gd name="connsiteY1-594" fmla="*/ 56106 h 5326820"/>
                <a:gd name="connsiteX2-595" fmla="*/ 6882407 w 7562778"/>
                <a:gd name="connsiteY2-596" fmla="*/ 431663 h 5326820"/>
                <a:gd name="connsiteX3-597" fmla="*/ 7432149 w 7562778"/>
                <a:gd name="connsiteY3-598" fmla="*/ 1503919 h 5326820"/>
                <a:gd name="connsiteX4-599" fmla="*/ 7562778 w 7562778"/>
                <a:gd name="connsiteY4-600" fmla="*/ 4160006 h 5326820"/>
                <a:gd name="connsiteX5-601" fmla="*/ 6882407 w 7562778"/>
                <a:gd name="connsiteY5-602" fmla="*/ 4840377 h 5326820"/>
                <a:gd name="connsiteX6-603" fmla="*/ 4819578 w 7562778"/>
                <a:gd name="connsiteY6-604" fmla="*/ 5150620 h 5326820"/>
                <a:gd name="connsiteX7-605" fmla="*/ 846306 w 7562778"/>
                <a:gd name="connsiteY7-606" fmla="*/ 4987334 h 5326820"/>
                <a:gd name="connsiteX8-607" fmla="*/ 149606 w 7562778"/>
                <a:gd name="connsiteY8-608" fmla="*/ 1438605 h 5326820"/>
                <a:gd name="connsiteX0-609" fmla="*/ 149606 w 7562778"/>
                <a:gd name="connsiteY0-610" fmla="*/ 1438605 h 5344974"/>
                <a:gd name="connsiteX1-611" fmla="*/ 2925463 w 7562778"/>
                <a:gd name="connsiteY1-612" fmla="*/ 56106 h 5344974"/>
                <a:gd name="connsiteX2-613" fmla="*/ 6882407 w 7562778"/>
                <a:gd name="connsiteY2-614" fmla="*/ 431663 h 5344974"/>
                <a:gd name="connsiteX3-615" fmla="*/ 7432149 w 7562778"/>
                <a:gd name="connsiteY3-616" fmla="*/ 1503919 h 5344974"/>
                <a:gd name="connsiteX4-617" fmla="*/ 7562778 w 7562778"/>
                <a:gd name="connsiteY4-618" fmla="*/ 4160006 h 5344974"/>
                <a:gd name="connsiteX5-619" fmla="*/ 6882407 w 7562778"/>
                <a:gd name="connsiteY5-620" fmla="*/ 4840377 h 5344974"/>
                <a:gd name="connsiteX6-621" fmla="*/ 4819578 w 7562778"/>
                <a:gd name="connsiteY6-622" fmla="*/ 5150620 h 5344974"/>
                <a:gd name="connsiteX7-623" fmla="*/ 846306 w 7562778"/>
                <a:gd name="connsiteY7-624" fmla="*/ 4987334 h 5344974"/>
                <a:gd name="connsiteX8-625" fmla="*/ 149606 w 7562778"/>
                <a:gd name="connsiteY8-626" fmla="*/ 1438605 h 5344974"/>
                <a:gd name="connsiteX0-627" fmla="*/ 149606 w 7562778"/>
                <a:gd name="connsiteY0-628" fmla="*/ 1438605 h 5355499"/>
                <a:gd name="connsiteX1-629" fmla="*/ 2925463 w 7562778"/>
                <a:gd name="connsiteY1-630" fmla="*/ 56106 h 5355499"/>
                <a:gd name="connsiteX2-631" fmla="*/ 6882407 w 7562778"/>
                <a:gd name="connsiteY2-632" fmla="*/ 431663 h 5355499"/>
                <a:gd name="connsiteX3-633" fmla="*/ 7432149 w 7562778"/>
                <a:gd name="connsiteY3-634" fmla="*/ 1503919 h 5355499"/>
                <a:gd name="connsiteX4-635" fmla="*/ 7562778 w 7562778"/>
                <a:gd name="connsiteY4-636" fmla="*/ 4160006 h 5355499"/>
                <a:gd name="connsiteX5-637" fmla="*/ 4819578 w 7562778"/>
                <a:gd name="connsiteY5-638" fmla="*/ 5150620 h 5355499"/>
                <a:gd name="connsiteX6-639" fmla="*/ 846306 w 7562778"/>
                <a:gd name="connsiteY6-640" fmla="*/ 4987334 h 5355499"/>
                <a:gd name="connsiteX7-641" fmla="*/ 149606 w 7562778"/>
                <a:gd name="connsiteY7-642" fmla="*/ 1438605 h 5355499"/>
                <a:gd name="connsiteX0-643" fmla="*/ 149606 w 7748265"/>
                <a:gd name="connsiteY0-644" fmla="*/ 1438605 h 5355499"/>
                <a:gd name="connsiteX1-645" fmla="*/ 2925463 w 7748265"/>
                <a:gd name="connsiteY1-646" fmla="*/ 56106 h 5355499"/>
                <a:gd name="connsiteX2-647" fmla="*/ 6882407 w 7748265"/>
                <a:gd name="connsiteY2-648" fmla="*/ 431663 h 5355499"/>
                <a:gd name="connsiteX3-649" fmla="*/ 7432149 w 7748265"/>
                <a:gd name="connsiteY3-650" fmla="*/ 1503919 h 5355499"/>
                <a:gd name="connsiteX4-651" fmla="*/ 7562778 w 7748265"/>
                <a:gd name="connsiteY4-652" fmla="*/ 4160006 h 5355499"/>
                <a:gd name="connsiteX5-653" fmla="*/ 4819578 w 7748265"/>
                <a:gd name="connsiteY5-654" fmla="*/ 5150620 h 5355499"/>
                <a:gd name="connsiteX6-655" fmla="*/ 846306 w 7748265"/>
                <a:gd name="connsiteY6-656" fmla="*/ 4987334 h 5355499"/>
                <a:gd name="connsiteX7-657" fmla="*/ 149606 w 7748265"/>
                <a:gd name="connsiteY7-658" fmla="*/ 1438605 h 5355499"/>
                <a:gd name="connsiteX0-659" fmla="*/ 149606 w 7713568"/>
                <a:gd name="connsiteY0-660" fmla="*/ 1520514 h 5437408"/>
                <a:gd name="connsiteX1-661" fmla="*/ 2925463 w 7713568"/>
                <a:gd name="connsiteY1-662" fmla="*/ 138015 h 5437408"/>
                <a:gd name="connsiteX2-663" fmla="*/ 6882407 w 7713568"/>
                <a:gd name="connsiteY2-664" fmla="*/ 513572 h 5437408"/>
                <a:gd name="connsiteX3-665" fmla="*/ 7562778 w 7713568"/>
                <a:gd name="connsiteY3-666" fmla="*/ 4241915 h 5437408"/>
                <a:gd name="connsiteX4-667" fmla="*/ 4819578 w 7713568"/>
                <a:gd name="connsiteY4-668" fmla="*/ 5232529 h 5437408"/>
                <a:gd name="connsiteX5-669" fmla="*/ 846306 w 7713568"/>
                <a:gd name="connsiteY5-670" fmla="*/ 5069243 h 5437408"/>
                <a:gd name="connsiteX6-671" fmla="*/ 149606 w 7713568"/>
                <a:gd name="connsiteY6-672" fmla="*/ 1520514 h 54374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7713568" h="5437408">
                  <a:moveTo>
                    <a:pt x="149606" y="1520514"/>
                  </a:moveTo>
                  <a:cubicBezTo>
                    <a:pt x="496132" y="698643"/>
                    <a:pt x="1803330" y="305839"/>
                    <a:pt x="2925463" y="138015"/>
                  </a:cubicBezTo>
                  <a:cubicBezTo>
                    <a:pt x="4047596" y="-29809"/>
                    <a:pt x="6109521" y="-170411"/>
                    <a:pt x="6882407" y="513572"/>
                  </a:cubicBezTo>
                  <a:cubicBezTo>
                    <a:pt x="7655293" y="1197555"/>
                    <a:pt x="7906583" y="3455422"/>
                    <a:pt x="7562778" y="4241915"/>
                  </a:cubicBezTo>
                  <a:cubicBezTo>
                    <a:pt x="7127350" y="4849698"/>
                    <a:pt x="5938990" y="5094641"/>
                    <a:pt x="4819578" y="5232529"/>
                  </a:cubicBezTo>
                  <a:cubicBezTo>
                    <a:pt x="3700166" y="5370417"/>
                    <a:pt x="1624635" y="5687912"/>
                    <a:pt x="846306" y="5069243"/>
                  </a:cubicBezTo>
                  <a:cubicBezTo>
                    <a:pt x="67977" y="4450574"/>
                    <a:pt x="-196920" y="2342385"/>
                    <a:pt x="149606" y="1520514"/>
                  </a:cubicBezTo>
                  <a:close/>
                </a:path>
              </a:pathLst>
            </a:custGeom>
            <a:noFill/>
            <a:ln>
              <a:solidFill>
                <a:srgbClr val="FD6F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44" name="圆角矩形 2"/>
            <p:cNvSpPr/>
            <p:nvPr/>
          </p:nvSpPr>
          <p:spPr>
            <a:xfrm rot="262289">
              <a:off x="2357084" y="812679"/>
              <a:ext cx="7658854" cy="5317128"/>
            </a:xfrm>
            <a:custGeom>
              <a:avLst/>
              <a:gdLst>
                <a:gd name="connsiteX0" fmla="*/ 0 w 7413172"/>
                <a:gd name="connsiteY0" fmla="*/ 680371 h 4082143"/>
                <a:gd name="connsiteX1" fmla="*/ 680371 w 7413172"/>
                <a:gd name="connsiteY1" fmla="*/ 0 h 4082143"/>
                <a:gd name="connsiteX2" fmla="*/ 6732801 w 7413172"/>
                <a:gd name="connsiteY2" fmla="*/ 0 h 4082143"/>
                <a:gd name="connsiteX3" fmla="*/ 7413172 w 7413172"/>
                <a:gd name="connsiteY3" fmla="*/ 680371 h 4082143"/>
                <a:gd name="connsiteX4" fmla="*/ 7413172 w 7413172"/>
                <a:gd name="connsiteY4" fmla="*/ 3401772 h 4082143"/>
                <a:gd name="connsiteX5" fmla="*/ 6732801 w 7413172"/>
                <a:gd name="connsiteY5" fmla="*/ 4082143 h 4082143"/>
                <a:gd name="connsiteX6" fmla="*/ 680371 w 7413172"/>
                <a:gd name="connsiteY6" fmla="*/ 4082143 h 4082143"/>
                <a:gd name="connsiteX7" fmla="*/ 0 w 7413172"/>
                <a:gd name="connsiteY7" fmla="*/ 3401772 h 4082143"/>
                <a:gd name="connsiteX8" fmla="*/ 0 w 7413172"/>
                <a:gd name="connsiteY8" fmla="*/ 680371 h 4082143"/>
                <a:gd name="connsiteX0-1" fmla="*/ 0 w 7413172"/>
                <a:gd name="connsiteY0-2" fmla="*/ 680371 h 4082143"/>
                <a:gd name="connsiteX1-3" fmla="*/ 680371 w 7413172"/>
                <a:gd name="connsiteY1-4" fmla="*/ 0 h 4082143"/>
                <a:gd name="connsiteX2-5" fmla="*/ 2171700 w 7413172"/>
                <a:gd name="connsiteY2-6" fmla="*/ 16329 h 4082143"/>
                <a:gd name="connsiteX3-7" fmla="*/ 6732801 w 7413172"/>
                <a:gd name="connsiteY3-8" fmla="*/ 0 h 4082143"/>
                <a:gd name="connsiteX4-9" fmla="*/ 7413172 w 7413172"/>
                <a:gd name="connsiteY4-10" fmla="*/ 680371 h 4082143"/>
                <a:gd name="connsiteX5-11" fmla="*/ 7413172 w 7413172"/>
                <a:gd name="connsiteY5-12" fmla="*/ 3401772 h 4082143"/>
                <a:gd name="connsiteX6-13" fmla="*/ 6732801 w 7413172"/>
                <a:gd name="connsiteY6-14" fmla="*/ 4082143 h 4082143"/>
                <a:gd name="connsiteX7-15" fmla="*/ 680371 w 7413172"/>
                <a:gd name="connsiteY7-16" fmla="*/ 4082143 h 4082143"/>
                <a:gd name="connsiteX8-17" fmla="*/ 0 w 7413172"/>
                <a:gd name="connsiteY8-18" fmla="*/ 3401772 h 4082143"/>
                <a:gd name="connsiteX9" fmla="*/ 0 w 7413172"/>
                <a:gd name="connsiteY9" fmla="*/ 680371 h 4082143"/>
                <a:gd name="connsiteX0-19" fmla="*/ 0 w 7413172"/>
                <a:gd name="connsiteY0-20" fmla="*/ 680371 h 4082143"/>
                <a:gd name="connsiteX1-21" fmla="*/ 680371 w 7413172"/>
                <a:gd name="connsiteY1-22" fmla="*/ 0 h 4082143"/>
                <a:gd name="connsiteX2-23" fmla="*/ 2171700 w 7413172"/>
                <a:gd name="connsiteY2-24" fmla="*/ 16329 h 4082143"/>
                <a:gd name="connsiteX3-25" fmla="*/ 6732801 w 7413172"/>
                <a:gd name="connsiteY3-26" fmla="*/ 0 h 4082143"/>
                <a:gd name="connsiteX4-27" fmla="*/ 7413172 w 7413172"/>
                <a:gd name="connsiteY4-28" fmla="*/ 680371 h 4082143"/>
                <a:gd name="connsiteX5-29" fmla="*/ 7413172 w 7413172"/>
                <a:gd name="connsiteY5-30" fmla="*/ 3401772 h 4082143"/>
                <a:gd name="connsiteX6-31" fmla="*/ 6732801 w 7413172"/>
                <a:gd name="connsiteY6-32" fmla="*/ 4082143 h 4082143"/>
                <a:gd name="connsiteX7-33" fmla="*/ 5094515 w 7413172"/>
                <a:gd name="connsiteY7-34" fmla="*/ 4082143 h 4082143"/>
                <a:gd name="connsiteX8-35" fmla="*/ 680371 w 7413172"/>
                <a:gd name="connsiteY8-36" fmla="*/ 4082143 h 4082143"/>
                <a:gd name="connsiteX9-37" fmla="*/ 0 w 7413172"/>
                <a:gd name="connsiteY9-38" fmla="*/ 3401772 h 4082143"/>
                <a:gd name="connsiteX10" fmla="*/ 0 w 7413172"/>
                <a:gd name="connsiteY10" fmla="*/ 680371 h 4082143"/>
                <a:gd name="connsiteX0-39" fmla="*/ 0 w 7413172"/>
                <a:gd name="connsiteY0-40" fmla="*/ 680371 h 4132540"/>
                <a:gd name="connsiteX1-41" fmla="*/ 680371 w 7413172"/>
                <a:gd name="connsiteY1-42" fmla="*/ 0 h 4132540"/>
                <a:gd name="connsiteX2-43" fmla="*/ 2171700 w 7413172"/>
                <a:gd name="connsiteY2-44" fmla="*/ 16329 h 4132540"/>
                <a:gd name="connsiteX3-45" fmla="*/ 6732801 w 7413172"/>
                <a:gd name="connsiteY3-46" fmla="*/ 0 h 4132540"/>
                <a:gd name="connsiteX4-47" fmla="*/ 7413172 w 7413172"/>
                <a:gd name="connsiteY4-48" fmla="*/ 680371 h 4132540"/>
                <a:gd name="connsiteX5-49" fmla="*/ 7413172 w 7413172"/>
                <a:gd name="connsiteY5-50" fmla="*/ 3401772 h 4132540"/>
                <a:gd name="connsiteX6-51" fmla="*/ 6732801 w 7413172"/>
                <a:gd name="connsiteY6-52" fmla="*/ 4082143 h 4132540"/>
                <a:gd name="connsiteX7-53" fmla="*/ 5094515 w 7413172"/>
                <a:gd name="connsiteY7-54" fmla="*/ 4082143 h 4132540"/>
                <a:gd name="connsiteX8-55" fmla="*/ 680371 w 7413172"/>
                <a:gd name="connsiteY8-56" fmla="*/ 4082143 h 4132540"/>
                <a:gd name="connsiteX9-57" fmla="*/ 0 w 7413172"/>
                <a:gd name="connsiteY9-58" fmla="*/ 3401772 h 4132540"/>
                <a:gd name="connsiteX10-59" fmla="*/ 0 w 7413172"/>
                <a:gd name="connsiteY10-60" fmla="*/ 680371 h 4132540"/>
                <a:gd name="connsiteX0-61" fmla="*/ 0 w 7413172"/>
                <a:gd name="connsiteY0-62" fmla="*/ 724627 h 4176796"/>
                <a:gd name="connsiteX1-63" fmla="*/ 680371 w 7413172"/>
                <a:gd name="connsiteY1-64" fmla="*/ 44256 h 4176796"/>
                <a:gd name="connsiteX2-65" fmla="*/ 2171700 w 7413172"/>
                <a:gd name="connsiteY2-66" fmla="*/ 60585 h 4176796"/>
                <a:gd name="connsiteX3-67" fmla="*/ 6732801 w 7413172"/>
                <a:gd name="connsiteY3-68" fmla="*/ 44256 h 4176796"/>
                <a:gd name="connsiteX4-69" fmla="*/ 7413172 w 7413172"/>
                <a:gd name="connsiteY4-70" fmla="*/ 724627 h 4176796"/>
                <a:gd name="connsiteX5-71" fmla="*/ 7413172 w 7413172"/>
                <a:gd name="connsiteY5-72" fmla="*/ 3446028 h 4176796"/>
                <a:gd name="connsiteX6-73" fmla="*/ 6732801 w 7413172"/>
                <a:gd name="connsiteY6-74" fmla="*/ 4126399 h 4176796"/>
                <a:gd name="connsiteX7-75" fmla="*/ 5094515 w 7413172"/>
                <a:gd name="connsiteY7-76" fmla="*/ 4126399 h 4176796"/>
                <a:gd name="connsiteX8-77" fmla="*/ 680371 w 7413172"/>
                <a:gd name="connsiteY8-78" fmla="*/ 4126399 h 4176796"/>
                <a:gd name="connsiteX9-79" fmla="*/ 0 w 7413172"/>
                <a:gd name="connsiteY9-80" fmla="*/ 3446028 h 4176796"/>
                <a:gd name="connsiteX10-81" fmla="*/ 0 w 7413172"/>
                <a:gd name="connsiteY10-82" fmla="*/ 724627 h 4176796"/>
                <a:gd name="connsiteX0-83" fmla="*/ 0 w 7413172"/>
                <a:gd name="connsiteY0-84" fmla="*/ 749577 h 4201746"/>
                <a:gd name="connsiteX1-85" fmla="*/ 680371 w 7413172"/>
                <a:gd name="connsiteY1-86" fmla="*/ 69206 h 4201746"/>
                <a:gd name="connsiteX2-87" fmla="*/ 2171700 w 7413172"/>
                <a:gd name="connsiteY2-88" fmla="*/ 85535 h 4201746"/>
                <a:gd name="connsiteX3-89" fmla="*/ 6732801 w 7413172"/>
                <a:gd name="connsiteY3-90" fmla="*/ 69206 h 4201746"/>
                <a:gd name="connsiteX4-91" fmla="*/ 7413172 w 7413172"/>
                <a:gd name="connsiteY4-92" fmla="*/ 749577 h 4201746"/>
                <a:gd name="connsiteX5-93" fmla="*/ 7413172 w 7413172"/>
                <a:gd name="connsiteY5-94" fmla="*/ 3470978 h 4201746"/>
                <a:gd name="connsiteX6-95" fmla="*/ 6732801 w 7413172"/>
                <a:gd name="connsiteY6-96" fmla="*/ 4151349 h 4201746"/>
                <a:gd name="connsiteX7-97" fmla="*/ 5094515 w 7413172"/>
                <a:gd name="connsiteY7-98" fmla="*/ 4151349 h 4201746"/>
                <a:gd name="connsiteX8-99" fmla="*/ 680371 w 7413172"/>
                <a:gd name="connsiteY8-100" fmla="*/ 4151349 h 4201746"/>
                <a:gd name="connsiteX9-101" fmla="*/ 0 w 7413172"/>
                <a:gd name="connsiteY9-102" fmla="*/ 3470978 h 4201746"/>
                <a:gd name="connsiteX10-103" fmla="*/ 0 w 7413172"/>
                <a:gd name="connsiteY10-104" fmla="*/ 749577 h 4201746"/>
                <a:gd name="connsiteX0-105" fmla="*/ 0 w 7413172"/>
                <a:gd name="connsiteY0-106" fmla="*/ 749577 h 4201746"/>
                <a:gd name="connsiteX1-107" fmla="*/ 680371 w 7413172"/>
                <a:gd name="connsiteY1-108" fmla="*/ 69206 h 4201746"/>
                <a:gd name="connsiteX2-109" fmla="*/ 2171700 w 7413172"/>
                <a:gd name="connsiteY2-110" fmla="*/ 85535 h 4201746"/>
                <a:gd name="connsiteX3-111" fmla="*/ 6732801 w 7413172"/>
                <a:gd name="connsiteY3-112" fmla="*/ 69206 h 4201746"/>
                <a:gd name="connsiteX4-113" fmla="*/ 7282543 w 7413172"/>
                <a:gd name="connsiteY4-114" fmla="*/ 814891 h 4201746"/>
                <a:gd name="connsiteX5-115" fmla="*/ 7413172 w 7413172"/>
                <a:gd name="connsiteY5-116" fmla="*/ 3470978 h 4201746"/>
                <a:gd name="connsiteX6-117" fmla="*/ 6732801 w 7413172"/>
                <a:gd name="connsiteY6-118" fmla="*/ 4151349 h 4201746"/>
                <a:gd name="connsiteX7-119" fmla="*/ 5094515 w 7413172"/>
                <a:gd name="connsiteY7-120" fmla="*/ 4151349 h 4201746"/>
                <a:gd name="connsiteX8-121" fmla="*/ 680371 w 7413172"/>
                <a:gd name="connsiteY8-122" fmla="*/ 4151349 h 4201746"/>
                <a:gd name="connsiteX9-123" fmla="*/ 0 w 7413172"/>
                <a:gd name="connsiteY9-124" fmla="*/ 3470978 h 4201746"/>
                <a:gd name="connsiteX10-125" fmla="*/ 0 w 7413172"/>
                <a:gd name="connsiteY10-126" fmla="*/ 749577 h 4201746"/>
                <a:gd name="connsiteX0-127" fmla="*/ 0 w 7413172"/>
                <a:gd name="connsiteY0-128" fmla="*/ 749577 h 4201746"/>
                <a:gd name="connsiteX1-129" fmla="*/ 680371 w 7413172"/>
                <a:gd name="connsiteY1-130" fmla="*/ 69206 h 4201746"/>
                <a:gd name="connsiteX2-131" fmla="*/ 2171700 w 7413172"/>
                <a:gd name="connsiteY2-132" fmla="*/ 85535 h 4201746"/>
                <a:gd name="connsiteX3-133" fmla="*/ 6732801 w 7413172"/>
                <a:gd name="connsiteY3-134" fmla="*/ 69206 h 4201746"/>
                <a:gd name="connsiteX4-135" fmla="*/ 7282543 w 7413172"/>
                <a:gd name="connsiteY4-136" fmla="*/ 814891 h 4201746"/>
                <a:gd name="connsiteX5-137" fmla="*/ 7413172 w 7413172"/>
                <a:gd name="connsiteY5-138" fmla="*/ 3470978 h 4201746"/>
                <a:gd name="connsiteX6-139" fmla="*/ 6732801 w 7413172"/>
                <a:gd name="connsiteY6-140" fmla="*/ 4151349 h 4201746"/>
                <a:gd name="connsiteX7-141" fmla="*/ 5094515 w 7413172"/>
                <a:gd name="connsiteY7-142" fmla="*/ 4151349 h 4201746"/>
                <a:gd name="connsiteX8-143" fmla="*/ 680371 w 7413172"/>
                <a:gd name="connsiteY8-144" fmla="*/ 4151349 h 4201746"/>
                <a:gd name="connsiteX9-145" fmla="*/ 0 w 7413172"/>
                <a:gd name="connsiteY9-146" fmla="*/ 3470978 h 4201746"/>
                <a:gd name="connsiteX10-147" fmla="*/ 0 w 7413172"/>
                <a:gd name="connsiteY10-148" fmla="*/ 749577 h 4201746"/>
                <a:gd name="connsiteX0-149" fmla="*/ 0 w 7413172"/>
                <a:gd name="connsiteY0-150" fmla="*/ 749577 h 4201746"/>
                <a:gd name="connsiteX1-151" fmla="*/ 680371 w 7413172"/>
                <a:gd name="connsiteY1-152" fmla="*/ 69206 h 4201746"/>
                <a:gd name="connsiteX2-153" fmla="*/ 2171700 w 7413172"/>
                <a:gd name="connsiteY2-154" fmla="*/ 85535 h 4201746"/>
                <a:gd name="connsiteX3-155" fmla="*/ 6732801 w 7413172"/>
                <a:gd name="connsiteY3-156" fmla="*/ 69206 h 4201746"/>
                <a:gd name="connsiteX4-157" fmla="*/ 7282543 w 7413172"/>
                <a:gd name="connsiteY4-158" fmla="*/ 814891 h 4201746"/>
                <a:gd name="connsiteX5-159" fmla="*/ 7413172 w 7413172"/>
                <a:gd name="connsiteY5-160" fmla="*/ 3470978 h 4201746"/>
                <a:gd name="connsiteX6-161" fmla="*/ 6732801 w 7413172"/>
                <a:gd name="connsiteY6-162" fmla="*/ 4151349 h 4201746"/>
                <a:gd name="connsiteX7-163" fmla="*/ 5094515 w 7413172"/>
                <a:gd name="connsiteY7-164" fmla="*/ 4151349 h 4201746"/>
                <a:gd name="connsiteX8-165" fmla="*/ 680371 w 7413172"/>
                <a:gd name="connsiteY8-166" fmla="*/ 4151349 h 4201746"/>
                <a:gd name="connsiteX9-167" fmla="*/ 0 w 7413172"/>
                <a:gd name="connsiteY9-168" fmla="*/ 3470978 h 4201746"/>
                <a:gd name="connsiteX10-169" fmla="*/ 0 w 7413172"/>
                <a:gd name="connsiteY10-170" fmla="*/ 749577 h 4201746"/>
                <a:gd name="connsiteX0-171" fmla="*/ 0 w 7413172"/>
                <a:gd name="connsiteY0-172" fmla="*/ 749577 h 4201746"/>
                <a:gd name="connsiteX1-173" fmla="*/ 680371 w 7413172"/>
                <a:gd name="connsiteY1-174" fmla="*/ 69206 h 4201746"/>
                <a:gd name="connsiteX2-175" fmla="*/ 2171700 w 7413172"/>
                <a:gd name="connsiteY2-176" fmla="*/ 85535 h 4201746"/>
                <a:gd name="connsiteX3-177" fmla="*/ 6732801 w 7413172"/>
                <a:gd name="connsiteY3-178" fmla="*/ 69206 h 4201746"/>
                <a:gd name="connsiteX4-179" fmla="*/ 7282543 w 7413172"/>
                <a:gd name="connsiteY4-180" fmla="*/ 814891 h 4201746"/>
                <a:gd name="connsiteX5-181" fmla="*/ 7413172 w 7413172"/>
                <a:gd name="connsiteY5-182" fmla="*/ 3470978 h 4201746"/>
                <a:gd name="connsiteX6-183" fmla="*/ 6732801 w 7413172"/>
                <a:gd name="connsiteY6-184" fmla="*/ 4151349 h 4201746"/>
                <a:gd name="connsiteX7-185" fmla="*/ 5094515 w 7413172"/>
                <a:gd name="connsiteY7-186" fmla="*/ 4151349 h 4201746"/>
                <a:gd name="connsiteX8-187" fmla="*/ 680371 w 7413172"/>
                <a:gd name="connsiteY8-188" fmla="*/ 4151349 h 4201746"/>
                <a:gd name="connsiteX9-189" fmla="*/ 0 w 7413172"/>
                <a:gd name="connsiteY9-190" fmla="*/ 3470978 h 4201746"/>
                <a:gd name="connsiteX10-191" fmla="*/ 0 w 7413172"/>
                <a:gd name="connsiteY10-192" fmla="*/ 749577 h 4201746"/>
                <a:gd name="connsiteX0-193" fmla="*/ 0 w 7413172"/>
                <a:gd name="connsiteY0-194" fmla="*/ 749577 h 4201746"/>
                <a:gd name="connsiteX1-195" fmla="*/ 680371 w 7413172"/>
                <a:gd name="connsiteY1-196" fmla="*/ 69206 h 4201746"/>
                <a:gd name="connsiteX2-197" fmla="*/ 2171700 w 7413172"/>
                <a:gd name="connsiteY2-198" fmla="*/ 85535 h 4201746"/>
                <a:gd name="connsiteX3-199" fmla="*/ 6732801 w 7413172"/>
                <a:gd name="connsiteY3-200" fmla="*/ 69206 h 4201746"/>
                <a:gd name="connsiteX4-201" fmla="*/ 7282543 w 7413172"/>
                <a:gd name="connsiteY4-202" fmla="*/ 814891 h 4201746"/>
                <a:gd name="connsiteX5-203" fmla="*/ 7413172 w 7413172"/>
                <a:gd name="connsiteY5-204" fmla="*/ 3470978 h 4201746"/>
                <a:gd name="connsiteX6-205" fmla="*/ 6732801 w 7413172"/>
                <a:gd name="connsiteY6-206" fmla="*/ 4151349 h 4201746"/>
                <a:gd name="connsiteX7-207" fmla="*/ 5094515 w 7413172"/>
                <a:gd name="connsiteY7-208" fmla="*/ 4151349 h 4201746"/>
                <a:gd name="connsiteX8-209" fmla="*/ 680371 w 7413172"/>
                <a:gd name="connsiteY8-210" fmla="*/ 4151349 h 4201746"/>
                <a:gd name="connsiteX9-211" fmla="*/ 0 w 7413172"/>
                <a:gd name="connsiteY9-212" fmla="*/ 3470978 h 4201746"/>
                <a:gd name="connsiteX10-213" fmla="*/ 0 w 7413172"/>
                <a:gd name="connsiteY10-214" fmla="*/ 749577 h 4201746"/>
                <a:gd name="connsiteX0-215" fmla="*/ 228600 w 7641772"/>
                <a:gd name="connsiteY0-216" fmla="*/ 749577 h 4201746"/>
                <a:gd name="connsiteX1-217" fmla="*/ 908971 w 7641772"/>
                <a:gd name="connsiteY1-218" fmla="*/ 69206 h 4201746"/>
                <a:gd name="connsiteX2-219" fmla="*/ 2400300 w 7641772"/>
                <a:gd name="connsiteY2-220" fmla="*/ 85535 h 4201746"/>
                <a:gd name="connsiteX3-221" fmla="*/ 6961401 w 7641772"/>
                <a:gd name="connsiteY3-222" fmla="*/ 69206 h 4201746"/>
                <a:gd name="connsiteX4-223" fmla="*/ 7511143 w 7641772"/>
                <a:gd name="connsiteY4-224" fmla="*/ 814891 h 4201746"/>
                <a:gd name="connsiteX5-225" fmla="*/ 7641772 w 7641772"/>
                <a:gd name="connsiteY5-226" fmla="*/ 3470978 h 4201746"/>
                <a:gd name="connsiteX6-227" fmla="*/ 6961401 w 7641772"/>
                <a:gd name="connsiteY6-228" fmla="*/ 4151349 h 4201746"/>
                <a:gd name="connsiteX7-229" fmla="*/ 5323115 w 7641772"/>
                <a:gd name="connsiteY7-230" fmla="*/ 4151349 h 4201746"/>
                <a:gd name="connsiteX8-231" fmla="*/ 908971 w 7641772"/>
                <a:gd name="connsiteY8-232" fmla="*/ 4151349 h 4201746"/>
                <a:gd name="connsiteX9-233" fmla="*/ 0 w 7641772"/>
                <a:gd name="connsiteY9-234" fmla="*/ 2883149 h 4201746"/>
                <a:gd name="connsiteX10-235" fmla="*/ 228600 w 7641772"/>
                <a:gd name="connsiteY10-236" fmla="*/ 749577 h 4201746"/>
                <a:gd name="connsiteX0-237" fmla="*/ 235119 w 7648291"/>
                <a:gd name="connsiteY0-238" fmla="*/ 749577 h 4201746"/>
                <a:gd name="connsiteX1-239" fmla="*/ 915490 w 7648291"/>
                <a:gd name="connsiteY1-240" fmla="*/ 69206 h 4201746"/>
                <a:gd name="connsiteX2-241" fmla="*/ 2406819 w 7648291"/>
                <a:gd name="connsiteY2-242" fmla="*/ 85535 h 4201746"/>
                <a:gd name="connsiteX3-243" fmla="*/ 6967920 w 7648291"/>
                <a:gd name="connsiteY3-244" fmla="*/ 69206 h 4201746"/>
                <a:gd name="connsiteX4-245" fmla="*/ 7517662 w 7648291"/>
                <a:gd name="connsiteY4-246" fmla="*/ 814891 h 4201746"/>
                <a:gd name="connsiteX5-247" fmla="*/ 7648291 w 7648291"/>
                <a:gd name="connsiteY5-248" fmla="*/ 3470978 h 4201746"/>
                <a:gd name="connsiteX6-249" fmla="*/ 6967920 w 7648291"/>
                <a:gd name="connsiteY6-250" fmla="*/ 4151349 h 4201746"/>
                <a:gd name="connsiteX7-251" fmla="*/ 5329634 w 7648291"/>
                <a:gd name="connsiteY7-252" fmla="*/ 4151349 h 4201746"/>
                <a:gd name="connsiteX8-253" fmla="*/ 915490 w 7648291"/>
                <a:gd name="connsiteY8-254" fmla="*/ 4151349 h 4201746"/>
                <a:gd name="connsiteX9-255" fmla="*/ 6519 w 7648291"/>
                <a:gd name="connsiteY9-256" fmla="*/ 2883149 h 4201746"/>
                <a:gd name="connsiteX10-257" fmla="*/ 235119 w 7648291"/>
                <a:gd name="connsiteY10-258" fmla="*/ 749577 h 4201746"/>
                <a:gd name="connsiteX0-259" fmla="*/ 242272 w 7655444"/>
                <a:gd name="connsiteY0-260" fmla="*/ 749577 h 4201746"/>
                <a:gd name="connsiteX1-261" fmla="*/ 922643 w 7655444"/>
                <a:gd name="connsiteY1-262" fmla="*/ 69206 h 4201746"/>
                <a:gd name="connsiteX2-263" fmla="*/ 2413972 w 7655444"/>
                <a:gd name="connsiteY2-264" fmla="*/ 85535 h 4201746"/>
                <a:gd name="connsiteX3-265" fmla="*/ 6975073 w 7655444"/>
                <a:gd name="connsiteY3-266" fmla="*/ 69206 h 4201746"/>
                <a:gd name="connsiteX4-267" fmla="*/ 7524815 w 7655444"/>
                <a:gd name="connsiteY4-268" fmla="*/ 814891 h 4201746"/>
                <a:gd name="connsiteX5-269" fmla="*/ 7655444 w 7655444"/>
                <a:gd name="connsiteY5-270" fmla="*/ 3470978 h 4201746"/>
                <a:gd name="connsiteX6-271" fmla="*/ 6975073 w 7655444"/>
                <a:gd name="connsiteY6-272" fmla="*/ 4151349 h 4201746"/>
                <a:gd name="connsiteX7-273" fmla="*/ 5336787 w 7655444"/>
                <a:gd name="connsiteY7-274" fmla="*/ 4151349 h 4201746"/>
                <a:gd name="connsiteX8-275" fmla="*/ 922643 w 7655444"/>
                <a:gd name="connsiteY8-276" fmla="*/ 4151349 h 4201746"/>
                <a:gd name="connsiteX9-277" fmla="*/ 13672 w 7655444"/>
                <a:gd name="connsiteY9-278" fmla="*/ 2883149 h 4201746"/>
                <a:gd name="connsiteX10-279" fmla="*/ 242272 w 7655444"/>
                <a:gd name="connsiteY10-280" fmla="*/ 749577 h 4201746"/>
                <a:gd name="connsiteX0-281" fmla="*/ 242272 w 7655444"/>
                <a:gd name="connsiteY0-282" fmla="*/ 749577 h 4201746"/>
                <a:gd name="connsiteX1-283" fmla="*/ 922643 w 7655444"/>
                <a:gd name="connsiteY1-284" fmla="*/ 69206 h 4201746"/>
                <a:gd name="connsiteX2-285" fmla="*/ 2413972 w 7655444"/>
                <a:gd name="connsiteY2-286" fmla="*/ 85535 h 4201746"/>
                <a:gd name="connsiteX3-287" fmla="*/ 6975073 w 7655444"/>
                <a:gd name="connsiteY3-288" fmla="*/ 69206 h 4201746"/>
                <a:gd name="connsiteX4-289" fmla="*/ 7524815 w 7655444"/>
                <a:gd name="connsiteY4-290" fmla="*/ 814891 h 4201746"/>
                <a:gd name="connsiteX5-291" fmla="*/ 7655444 w 7655444"/>
                <a:gd name="connsiteY5-292" fmla="*/ 3470978 h 4201746"/>
                <a:gd name="connsiteX6-293" fmla="*/ 6975073 w 7655444"/>
                <a:gd name="connsiteY6-294" fmla="*/ 4151349 h 4201746"/>
                <a:gd name="connsiteX7-295" fmla="*/ 5336787 w 7655444"/>
                <a:gd name="connsiteY7-296" fmla="*/ 4151349 h 4201746"/>
                <a:gd name="connsiteX8-297" fmla="*/ 922643 w 7655444"/>
                <a:gd name="connsiteY8-298" fmla="*/ 4151349 h 4201746"/>
                <a:gd name="connsiteX9-299" fmla="*/ 13672 w 7655444"/>
                <a:gd name="connsiteY9-300" fmla="*/ 2883149 h 4201746"/>
                <a:gd name="connsiteX10-301" fmla="*/ 242272 w 7655444"/>
                <a:gd name="connsiteY10-302" fmla="*/ 749577 h 4201746"/>
                <a:gd name="connsiteX0-303" fmla="*/ 239262 w 7652434"/>
                <a:gd name="connsiteY0-304" fmla="*/ 749577 h 4201746"/>
                <a:gd name="connsiteX1-305" fmla="*/ 919633 w 7652434"/>
                <a:gd name="connsiteY1-306" fmla="*/ 69206 h 4201746"/>
                <a:gd name="connsiteX2-307" fmla="*/ 2410962 w 7652434"/>
                <a:gd name="connsiteY2-308" fmla="*/ 85535 h 4201746"/>
                <a:gd name="connsiteX3-309" fmla="*/ 6972063 w 7652434"/>
                <a:gd name="connsiteY3-310" fmla="*/ 69206 h 4201746"/>
                <a:gd name="connsiteX4-311" fmla="*/ 7521805 w 7652434"/>
                <a:gd name="connsiteY4-312" fmla="*/ 814891 h 4201746"/>
                <a:gd name="connsiteX5-313" fmla="*/ 7652434 w 7652434"/>
                <a:gd name="connsiteY5-314" fmla="*/ 3470978 h 4201746"/>
                <a:gd name="connsiteX6-315" fmla="*/ 6972063 w 7652434"/>
                <a:gd name="connsiteY6-316" fmla="*/ 4151349 h 4201746"/>
                <a:gd name="connsiteX7-317" fmla="*/ 5333777 w 7652434"/>
                <a:gd name="connsiteY7-318" fmla="*/ 4151349 h 4201746"/>
                <a:gd name="connsiteX8-319" fmla="*/ 919633 w 7652434"/>
                <a:gd name="connsiteY8-320" fmla="*/ 4151349 h 4201746"/>
                <a:gd name="connsiteX9-321" fmla="*/ 10662 w 7652434"/>
                <a:gd name="connsiteY9-322" fmla="*/ 2883149 h 4201746"/>
                <a:gd name="connsiteX10-323" fmla="*/ 239262 w 7652434"/>
                <a:gd name="connsiteY10-324" fmla="*/ 749577 h 4201746"/>
                <a:gd name="connsiteX0-325" fmla="*/ 132847 w 7546019"/>
                <a:gd name="connsiteY0-326" fmla="*/ 749577 h 4201746"/>
                <a:gd name="connsiteX1-327" fmla="*/ 813218 w 7546019"/>
                <a:gd name="connsiteY1-328" fmla="*/ 69206 h 4201746"/>
                <a:gd name="connsiteX2-329" fmla="*/ 2304547 w 7546019"/>
                <a:gd name="connsiteY2-330" fmla="*/ 85535 h 4201746"/>
                <a:gd name="connsiteX3-331" fmla="*/ 6865648 w 7546019"/>
                <a:gd name="connsiteY3-332" fmla="*/ 69206 h 4201746"/>
                <a:gd name="connsiteX4-333" fmla="*/ 7415390 w 7546019"/>
                <a:gd name="connsiteY4-334" fmla="*/ 814891 h 4201746"/>
                <a:gd name="connsiteX5-335" fmla="*/ 7546019 w 7546019"/>
                <a:gd name="connsiteY5-336" fmla="*/ 3470978 h 4201746"/>
                <a:gd name="connsiteX6-337" fmla="*/ 6865648 w 7546019"/>
                <a:gd name="connsiteY6-338" fmla="*/ 4151349 h 4201746"/>
                <a:gd name="connsiteX7-339" fmla="*/ 5227362 w 7546019"/>
                <a:gd name="connsiteY7-340" fmla="*/ 4151349 h 4201746"/>
                <a:gd name="connsiteX8-341" fmla="*/ 813218 w 7546019"/>
                <a:gd name="connsiteY8-342" fmla="*/ 4151349 h 4201746"/>
                <a:gd name="connsiteX9-343" fmla="*/ 34876 w 7546019"/>
                <a:gd name="connsiteY9-344" fmla="*/ 3046435 h 4201746"/>
                <a:gd name="connsiteX10-345" fmla="*/ 132847 w 7546019"/>
                <a:gd name="connsiteY10-346" fmla="*/ 749577 h 4201746"/>
                <a:gd name="connsiteX0-347" fmla="*/ 176389 w 7589561"/>
                <a:gd name="connsiteY0-348" fmla="*/ 749577 h 4201746"/>
                <a:gd name="connsiteX1-349" fmla="*/ 856760 w 7589561"/>
                <a:gd name="connsiteY1-350" fmla="*/ 69206 h 4201746"/>
                <a:gd name="connsiteX2-351" fmla="*/ 2348089 w 7589561"/>
                <a:gd name="connsiteY2-352" fmla="*/ 85535 h 4201746"/>
                <a:gd name="connsiteX3-353" fmla="*/ 6909190 w 7589561"/>
                <a:gd name="connsiteY3-354" fmla="*/ 69206 h 4201746"/>
                <a:gd name="connsiteX4-355" fmla="*/ 7458932 w 7589561"/>
                <a:gd name="connsiteY4-356" fmla="*/ 814891 h 4201746"/>
                <a:gd name="connsiteX5-357" fmla="*/ 7589561 w 7589561"/>
                <a:gd name="connsiteY5-358" fmla="*/ 3470978 h 4201746"/>
                <a:gd name="connsiteX6-359" fmla="*/ 6909190 w 7589561"/>
                <a:gd name="connsiteY6-360" fmla="*/ 4151349 h 4201746"/>
                <a:gd name="connsiteX7-361" fmla="*/ 5270904 w 7589561"/>
                <a:gd name="connsiteY7-362" fmla="*/ 4151349 h 4201746"/>
                <a:gd name="connsiteX8-363" fmla="*/ 856760 w 7589561"/>
                <a:gd name="connsiteY8-364" fmla="*/ 4151349 h 4201746"/>
                <a:gd name="connsiteX9-365" fmla="*/ 78418 w 7589561"/>
                <a:gd name="connsiteY9-366" fmla="*/ 3046435 h 4201746"/>
                <a:gd name="connsiteX10-367" fmla="*/ 176389 w 7589561"/>
                <a:gd name="connsiteY10-368" fmla="*/ 749577 h 4201746"/>
                <a:gd name="connsiteX0-369" fmla="*/ 176389 w 7589561"/>
                <a:gd name="connsiteY0-370" fmla="*/ 1391078 h 4843247"/>
                <a:gd name="connsiteX1-371" fmla="*/ 856760 w 7589561"/>
                <a:gd name="connsiteY1-372" fmla="*/ 710707 h 4843247"/>
                <a:gd name="connsiteX2-373" fmla="*/ 2952246 w 7589561"/>
                <a:gd name="connsiteY2-374" fmla="*/ 8579 h 4843247"/>
                <a:gd name="connsiteX3-375" fmla="*/ 6909190 w 7589561"/>
                <a:gd name="connsiteY3-376" fmla="*/ 710707 h 4843247"/>
                <a:gd name="connsiteX4-377" fmla="*/ 7458932 w 7589561"/>
                <a:gd name="connsiteY4-378" fmla="*/ 1456392 h 4843247"/>
                <a:gd name="connsiteX5-379" fmla="*/ 7589561 w 7589561"/>
                <a:gd name="connsiteY5-380" fmla="*/ 4112479 h 4843247"/>
                <a:gd name="connsiteX6-381" fmla="*/ 6909190 w 7589561"/>
                <a:gd name="connsiteY6-382" fmla="*/ 4792850 h 4843247"/>
                <a:gd name="connsiteX7-383" fmla="*/ 5270904 w 7589561"/>
                <a:gd name="connsiteY7-384" fmla="*/ 4792850 h 4843247"/>
                <a:gd name="connsiteX8-385" fmla="*/ 856760 w 7589561"/>
                <a:gd name="connsiteY8-386" fmla="*/ 4792850 h 4843247"/>
                <a:gd name="connsiteX9-387" fmla="*/ 78418 w 7589561"/>
                <a:gd name="connsiteY9-388" fmla="*/ 3687936 h 4843247"/>
                <a:gd name="connsiteX10-389" fmla="*/ 176389 w 7589561"/>
                <a:gd name="connsiteY10-390" fmla="*/ 1391078 h 4843247"/>
                <a:gd name="connsiteX0-391" fmla="*/ 176389 w 7589561"/>
                <a:gd name="connsiteY0-392" fmla="*/ 1397121 h 4849290"/>
                <a:gd name="connsiteX1-393" fmla="*/ 856760 w 7589561"/>
                <a:gd name="connsiteY1-394" fmla="*/ 716750 h 4849290"/>
                <a:gd name="connsiteX2-395" fmla="*/ 2952246 w 7589561"/>
                <a:gd name="connsiteY2-396" fmla="*/ 14622 h 4849290"/>
                <a:gd name="connsiteX3-397" fmla="*/ 6909190 w 7589561"/>
                <a:gd name="connsiteY3-398" fmla="*/ 716750 h 4849290"/>
                <a:gd name="connsiteX4-399" fmla="*/ 7458932 w 7589561"/>
                <a:gd name="connsiteY4-400" fmla="*/ 1462435 h 4849290"/>
                <a:gd name="connsiteX5-401" fmla="*/ 7589561 w 7589561"/>
                <a:gd name="connsiteY5-402" fmla="*/ 4118522 h 4849290"/>
                <a:gd name="connsiteX6-403" fmla="*/ 6909190 w 7589561"/>
                <a:gd name="connsiteY6-404" fmla="*/ 4798893 h 4849290"/>
                <a:gd name="connsiteX7-405" fmla="*/ 5270904 w 7589561"/>
                <a:gd name="connsiteY7-406" fmla="*/ 4798893 h 4849290"/>
                <a:gd name="connsiteX8-407" fmla="*/ 856760 w 7589561"/>
                <a:gd name="connsiteY8-408" fmla="*/ 4798893 h 4849290"/>
                <a:gd name="connsiteX9-409" fmla="*/ 78418 w 7589561"/>
                <a:gd name="connsiteY9-410" fmla="*/ 3693979 h 4849290"/>
                <a:gd name="connsiteX10-411" fmla="*/ 176389 w 7589561"/>
                <a:gd name="connsiteY10-412" fmla="*/ 1397121 h 4849290"/>
                <a:gd name="connsiteX0-413" fmla="*/ 176389 w 7589561"/>
                <a:gd name="connsiteY0-414" fmla="*/ 1397121 h 4849290"/>
                <a:gd name="connsiteX1-415" fmla="*/ 2952246 w 7589561"/>
                <a:gd name="connsiteY1-416" fmla="*/ 14622 h 4849290"/>
                <a:gd name="connsiteX2-417" fmla="*/ 6909190 w 7589561"/>
                <a:gd name="connsiteY2-418" fmla="*/ 716750 h 4849290"/>
                <a:gd name="connsiteX3-419" fmla="*/ 7458932 w 7589561"/>
                <a:gd name="connsiteY3-420" fmla="*/ 1462435 h 4849290"/>
                <a:gd name="connsiteX4-421" fmla="*/ 7589561 w 7589561"/>
                <a:gd name="connsiteY4-422" fmla="*/ 4118522 h 4849290"/>
                <a:gd name="connsiteX5-423" fmla="*/ 6909190 w 7589561"/>
                <a:gd name="connsiteY5-424" fmla="*/ 4798893 h 4849290"/>
                <a:gd name="connsiteX6-425" fmla="*/ 5270904 w 7589561"/>
                <a:gd name="connsiteY6-426" fmla="*/ 4798893 h 4849290"/>
                <a:gd name="connsiteX7-427" fmla="*/ 856760 w 7589561"/>
                <a:gd name="connsiteY7-428" fmla="*/ 4798893 h 4849290"/>
                <a:gd name="connsiteX8-429" fmla="*/ 78418 w 7589561"/>
                <a:gd name="connsiteY8-430" fmla="*/ 3693979 h 4849290"/>
                <a:gd name="connsiteX9-431" fmla="*/ 176389 w 7589561"/>
                <a:gd name="connsiteY9-432" fmla="*/ 1397121 h 4849290"/>
                <a:gd name="connsiteX0-433" fmla="*/ 176389 w 7589561"/>
                <a:gd name="connsiteY0-434" fmla="*/ 1420713 h 4872882"/>
                <a:gd name="connsiteX1-435" fmla="*/ 2952246 w 7589561"/>
                <a:gd name="connsiteY1-436" fmla="*/ 38214 h 4872882"/>
                <a:gd name="connsiteX2-437" fmla="*/ 6909190 w 7589561"/>
                <a:gd name="connsiteY2-438" fmla="*/ 413771 h 4872882"/>
                <a:gd name="connsiteX3-439" fmla="*/ 7458932 w 7589561"/>
                <a:gd name="connsiteY3-440" fmla="*/ 1486027 h 4872882"/>
                <a:gd name="connsiteX4-441" fmla="*/ 7589561 w 7589561"/>
                <a:gd name="connsiteY4-442" fmla="*/ 4142114 h 4872882"/>
                <a:gd name="connsiteX5-443" fmla="*/ 6909190 w 7589561"/>
                <a:gd name="connsiteY5-444" fmla="*/ 4822485 h 4872882"/>
                <a:gd name="connsiteX6-445" fmla="*/ 5270904 w 7589561"/>
                <a:gd name="connsiteY6-446" fmla="*/ 4822485 h 4872882"/>
                <a:gd name="connsiteX7-447" fmla="*/ 856760 w 7589561"/>
                <a:gd name="connsiteY7-448" fmla="*/ 4822485 h 4872882"/>
                <a:gd name="connsiteX8-449" fmla="*/ 78418 w 7589561"/>
                <a:gd name="connsiteY8-450" fmla="*/ 3717571 h 4872882"/>
                <a:gd name="connsiteX9-451" fmla="*/ 176389 w 7589561"/>
                <a:gd name="connsiteY9-452" fmla="*/ 1420713 h 4872882"/>
                <a:gd name="connsiteX0-453" fmla="*/ 176389 w 7589561"/>
                <a:gd name="connsiteY0-454" fmla="*/ 1420713 h 4872882"/>
                <a:gd name="connsiteX1-455" fmla="*/ 2952246 w 7589561"/>
                <a:gd name="connsiteY1-456" fmla="*/ 38214 h 4872882"/>
                <a:gd name="connsiteX2-457" fmla="*/ 6909190 w 7589561"/>
                <a:gd name="connsiteY2-458" fmla="*/ 413771 h 4872882"/>
                <a:gd name="connsiteX3-459" fmla="*/ 7458932 w 7589561"/>
                <a:gd name="connsiteY3-460" fmla="*/ 1486027 h 4872882"/>
                <a:gd name="connsiteX4-461" fmla="*/ 7589561 w 7589561"/>
                <a:gd name="connsiteY4-462" fmla="*/ 4142114 h 4872882"/>
                <a:gd name="connsiteX5-463" fmla="*/ 6909190 w 7589561"/>
                <a:gd name="connsiteY5-464" fmla="*/ 4822485 h 4872882"/>
                <a:gd name="connsiteX6-465" fmla="*/ 5270904 w 7589561"/>
                <a:gd name="connsiteY6-466" fmla="*/ 4822485 h 4872882"/>
                <a:gd name="connsiteX7-467" fmla="*/ 856760 w 7589561"/>
                <a:gd name="connsiteY7-468" fmla="*/ 4822485 h 4872882"/>
                <a:gd name="connsiteX8-469" fmla="*/ 78418 w 7589561"/>
                <a:gd name="connsiteY8-470" fmla="*/ 3717571 h 4872882"/>
                <a:gd name="connsiteX9-471" fmla="*/ 176389 w 7589561"/>
                <a:gd name="connsiteY9-472" fmla="*/ 1420713 h 4872882"/>
                <a:gd name="connsiteX0-473" fmla="*/ 176389 w 7589561"/>
                <a:gd name="connsiteY0-474" fmla="*/ 1438605 h 4890774"/>
                <a:gd name="connsiteX1-475" fmla="*/ 2952246 w 7589561"/>
                <a:gd name="connsiteY1-476" fmla="*/ 56106 h 4890774"/>
                <a:gd name="connsiteX2-477" fmla="*/ 6909190 w 7589561"/>
                <a:gd name="connsiteY2-478" fmla="*/ 431663 h 4890774"/>
                <a:gd name="connsiteX3-479" fmla="*/ 7458932 w 7589561"/>
                <a:gd name="connsiteY3-480" fmla="*/ 1503919 h 4890774"/>
                <a:gd name="connsiteX4-481" fmla="*/ 7589561 w 7589561"/>
                <a:gd name="connsiteY4-482" fmla="*/ 4160006 h 4890774"/>
                <a:gd name="connsiteX5-483" fmla="*/ 6909190 w 7589561"/>
                <a:gd name="connsiteY5-484" fmla="*/ 4840377 h 4890774"/>
                <a:gd name="connsiteX6-485" fmla="*/ 5270904 w 7589561"/>
                <a:gd name="connsiteY6-486" fmla="*/ 4840377 h 4890774"/>
                <a:gd name="connsiteX7-487" fmla="*/ 856760 w 7589561"/>
                <a:gd name="connsiteY7-488" fmla="*/ 4840377 h 4890774"/>
                <a:gd name="connsiteX8-489" fmla="*/ 78418 w 7589561"/>
                <a:gd name="connsiteY8-490" fmla="*/ 3735463 h 4890774"/>
                <a:gd name="connsiteX9-491" fmla="*/ 176389 w 7589561"/>
                <a:gd name="connsiteY9-492" fmla="*/ 1438605 h 4890774"/>
                <a:gd name="connsiteX0-493" fmla="*/ 284597 w 7697769"/>
                <a:gd name="connsiteY0-494" fmla="*/ 1438605 h 4890774"/>
                <a:gd name="connsiteX1-495" fmla="*/ 3060454 w 7697769"/>
                <a:gd name="connsiteY1-496" fmla="*/ 56106 h 4890774"/>
                <a:gd name="connsiteX2-497" fmla="*/ 7017398 w 7697769"/>
                <a:gd name="connsiteY2-498" fmla="*/ 431663 h 4890774"/>
                <a:gd name="connsiteX3-499" fmla="*/ 7567140 w 7697769"/>
                <a:gd name="connsiteY3-500" fmla="*/ 1503919 h 4890774"/>
                <a:gd name="connsiteX4-501" fmla="*/ 7697769 w 7697769"/>
                <a:gd name="connsiteY4-502" fmla="*/ 4160006 h 4890774"/>
                <a:gd name="connsiteX5-503" fmla="*/ 7017398 w 7697769"/>
                <a:gd name="connsiteY5-504" fmla="*/ 4840377 h 4890774"/>
                <a:gd name="connsiteX6-505" fmla="*/ 5379112 w 7697769"/>
                <a:gd name="connsiteY6-506" fmla="*/ 4840377 h 4890774"/>
                <a:gd name="connsiteX7-507" fmla="*/ 964968 w 7697769"/>
                <a:gd name="connsiteY7-508" fmla="*/ 4840377 h 4890774"/>
                <a:gd name="connsiteX8-509" fmla="*/ 186626 w 7697769"/>
                <a:gd name="connsiteY8-510" fmla="*/ 3735463 h 4890774"/>
                <a:gd name="connsiteX9-511" fmla="*/ 284597 w 7697769"/>
                <a:gd name="connsiteY9-512" fmla="*/ 1438605 h 4890774"/>
                <a:gd name="connsiteX0-513" fmla="*/ 284597 w 7697769"/>
                <a:gd name="connsiteY0-514" fmla="*/ 1438605 h 4840377"/>
                <a:gd name="connsiteX1-515" fmla="*/ 3060454 w 7697769"/>
                <a:gd name="connsiteY1-516" fmla="*/ 56106 h 4840377"/>
                <a:gd name="connsiteX2-517" fmla="*/ 7017398 w 7697769"/>
                <a:gd name="connsiteY2-518" fmla="*/ 431663 h 4840377"/>
                <a:gd name="connsiteX3-519" fmla="*/ 7567140 w 7697769"/>
                <a:gd name="connsiteY3-520" fmla="*/ 1503919 h 4840377"/>
                <a:gd name="connsiteX4-521" fmla="*/ 7697769 w 7697769"/>
                <a:gd name="connsiteY4-522" fmla="*/ 4160006 h 4840377"/>
                <a:gd name="connsiteX5-523" fmla="*/ 7017398 w 7697769"/>
                <a:gd name="connsiteY5-524" fmla="*/ 4840377 h 4840377"/>
                <a:gd name="connsiteX6-525" fmla="*/ 5379112 w 7697769"/>
                <a:gd name="connsiteY6-526" fmla="*/ 4840377 h 4840377"/>
                <a:gd name="connsiteX7-527" fmla="*/ 964968 w 7697769"/>
                <a:gd name="connsiteY7-528" fmla="*/ 4840377 h 4840377"/>
                <a:gd name="connsiteX8-529" fmla="*/ 186626 w 7697769"/>
                <a:gd name="connsiteY8-530" fmla="*/ 3735463 h 4840377"/>
                <a:gd name="connsiteX9-531" fmla="*/ 284597 w 7697769"/>
                <a:gd name="connsiteY9-532" fmla="*/ 1438605 h 4840377"/>
                <a:gd name="connsiteX0-533" fmla="*/ 266866 w 7680038"/>
                <a:gd name="connsiteY0-534" fmla="*/ 1438605 h 4987334"/>
                <a:gd name="connsiteX1-535" fmla="*/ 3042723 w 7680038"/>
                <a:gd name="connsiteY1-536" fmla="*/ 56106 h 4987334"/>
                <a:gd name="connsiteX2-537" fmla="*/ 6999667 w 7680038"/>
                <a:gd name="connsiteY2-538" fmla="*/ 431663 h 4987334"/>
                <a:gd name="connsiteX3-539" fmla="*/ 7549409 w 7680038"/>
                <a:gd name="connsiteY3-540" fmla="*/ 1503919 h 4987334"/>
                <a:gd name="connsiteX4-541" fmla="*/ 7680038 w 7680038"/>
                <a:gd name="connsiteY4-542" fmla="*/ 4160006 h 4987334"/>
                <a:gd name="connsiteX5-543" fmla="*/ 6999667 w 7680038"/>
                <a:gd name="connsiteY5-544" fmla="*/ 4840377 h 4987334"/>
                <a:gd name="connsiteX6-545" fmla="*/ 5361381 w 7680038"/>
                <a:gd name="connsiteY6-546" fmla="*/ 4840377 h 4987334"/>
                <a:gd name="connsiteX7-547" fmla="*/ 963566 w 7680038"/>
                <a:gd name="connsiteY7-548" fmla="*/ 4987334 h 4987334"/>
                <a:gd name="connsiteX8-549" fmla="*/ 168895 w 7680038"/>
                <a:gd name="connsiteY8-550" fmla="*/ 3735463 h 4987334"/>
                <a:gd name="connsiteX9-551" fmla="*/ 266866 w 7680038"/>
                <a:gd name="connsiteY9-552" fmla="*/ 1438605 h 4987334"/>
                <a:gd name="connsiteX0-553" fmla="*/ 387874 w 7801046"/>
                <a:gd name="connsiteY0-554" fmla="*/ 1438605 h 5060812"/>
                <a:gd name="connsiteX1-555" fmla="*/ 3163731 w 7801046"/>
                <a:gd name="connsiteY1-556" fmla="*/ 56106 h 5060812"/>
                <a:gd name="connsiteX2-557" fmla="*/ 7120675 w 7801046"/>
                <a:gd name="connsiteY2-558" fmla="*/ 431663 h 5060812"/>
                <a:gd name="connsiteX3-559" fmla="*/ 7670417 w 7801046"/>
                <a:gd name="connsiteY3-560" fmla="*/ 1503919 h 5060812"/>
                <a:gd name="connsiteX4-561" fmla="*/ 7801046 w 7801046"/>
                <a:gd name="connsiteY4-562" fmla="*/ 4160006 h 5060812"/>
                <a:gd name="connsiteX5-563" fmla="*/ 7120675 w 7801046"/>
                <a:gd name="connsiteY5-564" fmla="*/ 4840377 h 5060812"/>
                <a:gd name="connsiteX6-565" fmla="*/ 5482389 w 7801046"/>
                <a:gd name="connsiteY6-566" fmla="*/ 4840377 h 5060812"/>
                <a:gd name="connsiteX7-567" fmla="*/ 1084574 w 7801046"/>
                <a:gd name="connsiteY7-568" fmla="*/ 4987334 h 5060812"/>
                <a:gd name="connsiteX8-569" fmla="*/ 289903 w 7801046"/>
                <a:gd name="connsiteY8-570" fmla="*/ 3735463 h 5060812"/>
                <a:gd name="connsiteX9-571" fmla="*/ 387874 w 7801046"/>
                <a:gd name="connsiteY9-572" fmla="*/ 1438605 h 5060812"/>
                <a:gd name="connsiteX0-573" fmla="*/ 162991 w 7576163"/>
                <a:gd name="connsiteY0-574" fmla="*/ 1438605 h 5060812"/>
                <a:gd name="connsiteX1-575" fmla="*/ 2938848 w 7576163"/>
                <a:gd name="connsiteY1-576" fmla="*/ 56106 h 5060812"/>
                <a:gd name="connsiteX2-577" fmla="*/ 6895792 w 7576163"/>
                <a:gd name="connsiteY2-578" fmla="*/ 431663 h 5060812"/>
                <a:gd name="connsiteX3-579" fmla="*/ 7445534 w 7576163"/>
                <a:gd name="connsiteY3-580" fmla="*/ 1503919 h 5060812"/>
                <a:gd name="connsiteX4-581" fmla="*/ 7576163 w 7576163"/>
                <a:gd name="connsiteY4-582" fmla="*/ 4160006 h 5060812"/>
                <a:gd name="connsiteX5-583" fmla="*/ 6895792 w 7576163"/>
                <a:gd name="connsiteY5-584" fmla="*/ 4840377 h 5060812"/>
                <a:gd name="connsiteX6-585" fmla="*/ 5257506 w 7576163"/>
                <a:gd name="connsiteY6-586" fmla="*/ 4840377 h 5060812"/>
                <a:gd name="connsiteX7-587" fmla="*/ 859691 w 7576163"/>
                <a:gd name="connsiteY7-588" fmla="*/ 4987334 h 5060812"/>
                <a:gd name="connsiteX8-589" fmla="*/ 162991 w 7576163"/>
                <a:gd name="connsiteY8-590" fmla="*/ 1438605 h 5060812"/>
                <a:gd name="connsiteX0-591" fmla="*/ 149606 w 7562778"/>
                <a:gd name="connsiteY0-592" fmla="*/ 1438605 h 5326820"/>
                <a:gd name="connsiteX1-593" fmla="*/ 2925463 w 7562778"/>
                <a:gd name="connsiteY1-594" fmla="*/ 56106 h 5326820"/>
                <a:gd name="connsiteX2-595" fmla="*/ 6882407 w 7562778"/>
                <a:gd name="connsiteY2-596" fmla="*/ 431663 h 5326820"/>
                <a:gd name="connsiteX3-597" fmla="*/ 7432149 w 7562778"/>
                <a:gd name="connsiteY3-598" fmla="*/ 1503919 h 5326820"/>
                <a:gd name="connsiteX4-599" fmla="*/ 7562778 w 7562778"/>
                <a:gd name="connsiteY4-600" fmla="*/ 4160006 h 5326820"/>
                <a:gd name="connsiteX5-601" fmla="*/ 6882407 w 7562778"/>
                <a:gd name="connsiteY5-602" fmla="*/ 4840377 h 5326820"/>
                <a:gd name="connsiteX6-603" fmla="*/ 4819578 w 7562778"/>
                <a:gd name="connsiteY6-604" fmla="*/ 5150620 h 5326820"/>
                <a:gd name="connsiteX7-605" fmla="*/ 846306 w 7562778"/>
                <a:gd name="connsiteY7-606" fmla="*/ 4987334 h 5326820"/>
                <a:gd name="connsiteX8-607" fmla="*/ 149606 w 7562778"/>
                <a:gd name="connsiteY8-608" fmla="*/ 1438605 h 5326820"/>
                <a:gd name="connsiteX0-609" fmla="*/ 149606 w 7562778"/>
                <a:gd name="connsiteY0-610" fmla="*/ 1438605 h 5344974"/>
                <a:gd name="connsiteX1-611" fmla="*/ 2925463 w 7562778"/>
                <a:gd name="connsiteY1-612" fmla="*/ 56106 h 5344974"/>
                <a:gd name="connsiteX2-613" fmla="*/ 6882407 w 7562778"/>
                <a:gd name="connsiteY2-614" fmla="*/ 431663 h 5344974"/>
                <a:gd name="connsiteX3-615" fmla="*/ 7432149 w 7562778"/>
                <a:gd name="connsiteY3-616" fmla="*/ 1503919 h 5344974"/>
                <a:gd name="connsiteX4-617" fmla="*/ 7562778 w 7562778"/>
                <a:gd name="connsiteY4-618" fmla="*/ 4160006 h 5344974"/>
                <a:gd name="connsiteX5-619" fmla="*/ 6882407 w 7562778"/>
                <a:gd name="connsiteY5-620" fmla="*/ 4840377 h 5344974"/>
                <a:gd name="connsiteX6-621" fmla="*/ 4819578 w 7562778"/>
                <a:gd name="connsiteY6-622" fmla="*/ 5150620 h 5344974"/>
                <a:gd name="connsiteX7-623" fmla="*/ 846306 w 7562778"/>
                <a:gd name="connsiteY7-624" fmla="*/ 4987334 h 5344974"/>
                <a:gd name="connsiteX8-625" fmla="*/ 149606 w 7562778"/>
                <a:gd name="connsiteY8-626" fmla="*/ 1438605 h 5344974"/>
                <a:gd name="connsiteX0-627" fmla="*/ 149606 w 7562778"/>
                <a:gd name="connsiteY0-628" fmla="*/ 1438605 h 5355499"/>
                <a:gd name="connsiteX1-629" fmla="*/ 2925463 w 7562778"/>
                <a:gd name="connsiteY1-630" fmla="*/ 56106 h 5355499"/>
                <a:gd name="connsiteX2-631" fmla="*/ 6882407 w 7562778"/>
                <a:gd name="connsiteY2-632" fmla="*/ 431663 h 5355499"/>
                <a:gd name="connsiteX3-633" fmla="*/ 7432149 w 7562778"/>
                <a:gd name="connsiteY3-634" fmla="*/ 1503919 h 5355499"/>
                <a:gd name="connsiteX4-635" fmla="*/ 7562778 w 7562778"/>
                <a:gd name="connsiteY4-636" fmla="*/ 4160006 h 5355499"/>
                <a:gd name="connsiteX5-637" fmla="*/ 4819578 w 7562778"/>
                <a:gd name="connsiteY5-638" fmla="*/ 5150620 h 5355499"/>
                <a:gd name="connsiteX6-639" fmla="*/ 846306 w 7562778"/>
                <a:gd name="connsiteY6-640" fmla="*/ 4987334 h 5355499"/>
                <a:gd name="connsiteX7-641" fmla="*/ 149606 w 7562778"/>
                <a:gd name="connsiteY7-642" fmla="*/ 1438605 h 5355499"/>
                <a:gd name="connsiteX0-643" fmla="*/ 149606 w 7748265"/>
                <a:gd name="connsiteY0-644" fmla="*/ 1438605 h 5355499"/>
                <a:gd name="connsiteX1-645" fmla="*/ 2925463 w 7748265"/>
                <a:gd name="connsiteY1-646" fmla="*/ 56106 h 5355499"/>
                <a:gd name="connsiteX2-647" fmla="*/ 6882407 w 7748265"/>
                <a:gd name="connsiteY2-648" fmla="*/ 431663 h 5355499"/>
                <a:gd name="connsiteX3-649" fmla="*/ 7432149 w 7748265"/>
                <a:gd name="connsiteY3-650" fmla="*/ 1503919 h 5355499"/>
                <a:gd name="connsiteX4-651" fmla="*/ 7562778 w 7748265"/>
                <a:gd name="connsiteY4-652" fmla="*/ 4160006 h 5355499"/>
                <a:gd name="connsiteX5-653" fmla="*/ 4819578 w 7748265"/>
                <a:gd name="connsiteY5-654" fmla="*/ 5150620 h 5355499"/>
                <a:gd name="connsiteX6-655" fmla="*/ 846306 w 7748265"/>
                <a:gd name="connsiteY6-656" fmla="*/ 4987334 h 5355499"/>
                <a:gd name="connsiteX7-657" fmla="*/ 149606 w 7748265"/>
                <a:gd name="connsiteY7-658" fmla="*/ 1438605 h 5355499"/>
                <a:gd name="connsiteX0-659" fmla="*/ 149606 w 7713568"/>
                <a:gd name="connsiteY0-660" fmla="*/ 1520514 h 5437408"/>
                <a:gd name="connsiteX1-661" fmla="*/ 2925463 w 7713568"/>
                <a:gd name="connsiteY1-662" fmla="*/ 138015 h 5437408"/>
                <a:gd name="connsiteX2-663" fmla="*/ 6882407 w 7713568"/>
                <a:gd name="connsiteY2-664" fmla="*/ 513572 h 5437408"/>
                <a:gd name="connsiteX3-665" fmla="*/ 7562778 w 7713568"/>
                <a:gd name="connsiteY3-666" fmla="*/ 4241915 h 5437408"/>
                <a:gd name="connsiteX4-667" fmla="*/ 4819578 w 7713568"/>
                <a:gd name="connsiteY4-668" fmla="*/ 5232529 h 5437408"/>
                <a:gd name="connsiteX5-669" fmla="*/ 846306 w 7713568"/>
                <a:gd name="connsiteY5-670" fmla="*/ 5069243 h 5437408"/>
                <a:gd name="connsiteX6-671" fmla="*/ 149606 w 7713568"/>
                <a:gd name="connsiteY6-672" fmla="*/ 1520514 h 54374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7713568" h="5437408">
                  <a:moveTo>
                    <a:pt x="149606" y="1520514"/>
                  </a:moveTo>
                  <a:cubicBezTo>
                    <a:pt x="496132" y="698643"/>
                    <a:pt x="1803330" y="305839"/>
                    <a:pt x="2925463" y="138015"/>
                  </a:cubicBezTo>
                  <a:cubicBezTo>
                    <a:pt x="4047596" y="-29809"/>
                    <a:pt x="6109521" y="-170411"/>
                    <a:pt x="6882407" y="513572"/>
                  </a:cubicBezTo>
                  <a:cubicBezTo>
                    <a:pt x="7655293" y="1197555"/>
                    <a:pt x="7906583" y="3455422"/>
                    <a:pt x="7562778" y="4241915"/>
                  </a:cubicBezTo>
                  <a:cubicBezTo>
                    <a:pt x="7127350" y="4849698"/>
                    <a:pt x="5938990" y="5094641"/>
                    <a:pt x="4819578" y="5232529"/>
                  </a:cubicBezTo>
                  <a:cubicBezTo>
                    <a:pt x="3700166" y="5370417"/>
                    <a:pt x="1624635" y="5687912"/>
                    <a:pt x="846306" y="5069243"/>
                  </a:cubicBezTo>
                  <a:cubicBezTo>
                    <a:pt x="67977" y="4450574"/>
                    <a:pt x="-196920" y="2342385"/>
                    <a:pt x="149606" y="1520514"/>
                  </a:cubicBezTo>
                  <a:close/>
                </a:path>
              </a:pathLst>
            </a:custGeom>
            <a:noFill/>
            <a:ln>
              <a:solidFill>
                <a:srgbClr val="E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052384" y="2040463"/>
            <a:ext cx="2103362" cy="201841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3272322" y="4811796"/>
            <a:ext cx="2000250" cy="180260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9260885" y="3513502"/>
            <a:ext cx="1546835" cy="176869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904616" y="3825783"/>
            <a:ext cx="1669258" cy="182275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6702757" y="4724562"/>
            <a:ext cx="1795461" cy="195500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5279353" y="4811796"/>
            <a:ext cx="1358473" cy="178938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9201404" y="1726215"/>
            <a:ext cx="1633539" cy="156819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8089638" y="4643519"/>
            <a:ext cx="1825522" cy="1907568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3355523" y="2341031"/>
            <a:ext cx="54938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6600" spc="300" dirty="0">
                <a:solidFill>
                  <a:srgbClr val="F15C25"/>
                </a:solidFill>
                <a:cs typeface="+mn-ea"/>
                <a:sym typeface="+mn-lt"/>
              </a:rPr>
              <a:t>谢谢您的观看</a:t>
            </a: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12" cstate="email"/>
          <a:srcRect l="-1575"/>
          <a:stretch>
            <a:fillRect/>
          </a:stretch>
        </p:blipFill>
        <p:spPr>
          <a:xfrm>
            <a:off x="2332170" y="136940"/>
            <a:ext cx="1384699" cy="1486559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13" cstate="email"/>
          <a:srcRect/>
          <a:stretch>
            <a:fillRect/>
          </a:stretch>
        </p:blipFill>
        <p:spPr>
          <a:xfrm>
            <a:off x="7536664" y="1051139"/>
            <a:ext cx="1294208" cy="1677172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14" cstate="email">
            <a:alphaModFix amt="50000"/>
          </a:blip>
          <a:srcRect/>
          <a:stretch>
            <a:fillRect/>
          </a:stretch>
        </p:blipFill>
        <p:spPr>
          <a:xfrm>
            <a:off x="13238" y="2888168"/>
            <a:ext cx="876155" cy="1250668"/>
          </a:xfrm>
          <a:prstGeom prst="rect">
            <a:avLst/>
          </a:prstGeom>
        </p:spPr>
      </p:pic>
      <p:grpSp>
        <p:nvGrpSpPr>
          <p:cNvPr id="67" name="组 66"/>
          <p:cNvGrpSpPr/>
          <p:nvPr/>
        </p:nvGrpSpPr>
        <p:grpSpPr>
          <a:xfrm>
            <a:off x="-451712" y="4163056"/>
            <a:ext cx="12643712" cy="3042091"/>
            <a:chOff x="-451712" y="4163056"/>
            <a:chExt cx="12643712" cy="3042091"/>
          </a:xfrm>
        </p:grpSpPr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7774257" y="4790261"/>
              <a:ext cx="4417743" cy="2087433"/>
            </a:xfrm>
            <a:prstGeom prst="rect">
              <a:avLst/>
            </a:prstGeom>
          </p:spPr>
        </p:pic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6" cstate="email"/>
            <a:srcRect/>
            <a:stretch>
              <a:fillRect/>
            </a:stretch>
          </p:blipFill>
          <p:spPr>
            <a:xfrm>
              <a:off x="-451712" y="4163056"/>
              <a:ext cx="2873976" cy="2914218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7" cstate="email"/>
            <a:srcRect/>
            <a:stretch>
              <a:fillRect/>
            </a:stretch>
          </p:blipFill>
          <p:spPr>
            <a:xfrm flipH="1">
              <a:off x="337582" y="5857007"/>
              <a:ext cx="4417743" cy="1011133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8" cstate="email"/>
            <a:srcRect/>
            <a:stretch>
              <a:fillRect/>
            </a:stretch>
          </p:blipFill>
          <p:spPr>
            <a:xfrm flipH="1">
              <a:off x="4214213" y="6145568"/>
              <a:ext cx="4417743" cy="1059579"/>
            </a:xfrm>
            <a:prstGeom prst="rect">
              <a:avLst/>
            </a:prstGeom>
          </p:spPr>
        </p:pic>
      </p:grpSp>
      <p:pic>
        <p:nvPicPr>
          <p:cNvPr id="69" name="图片 68"/>
          <p:cNvPicPr>
            <a:picLocks noChangeAspect="1"/>
          </p:cNvPicPr>
          <p:nvPr/>
        </p:nvPicPr>
        <p:blipFill rotWithShape="1">
          <a:blip r:embed="rId19" cstate="email">
            <a:alphaModFix amt="70000"/>
          </a:blip>
          <a:srcRect/>
          <a:stretch>
            <a:fillRect/>
          </a:stretch>
        </p:blipFill>
        <p:spPr>
          <a:xfrm>
            <a:off x="10506648" y="370724"/>
            <a:ext cx="1634519" cy="1192112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 rotWithShape="1">
          <a:blip r:embed="rId20" cstate="email"/>
          <a:srcRect/>
          <a:stretch>
            <a:fillRect/>
          </a:stretch>
        </p:blipFill>
        <p:spPr>
          <a:xfrm>
            <a:off x="383767" y="394791"/>
            <a:ext cx="2151497" cy="977089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 rotWithShape="1">
          <a:blip r:embed="rId21" cstate="email"/>
          <a:srcRect t="-39218"/>
          <a:stretch>
            <a:fillRect/>
          </a:stretch>
        </p:blipFill>
        <p:spPr>
          <a:xfrm>
            <a:off x="9346326" y="158864"/>
            <a:ext cx="1394750" cy="618610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 rotWithShape="1">
          <a:blip r:embed="rId22" cstate="email"/>
          <a:srcRect t="-39218"/>
          <a:stretch>
            <a:fillRect/>
          </a:stretch>
        </p:blipFill>
        <p:spPr>
          <a:xfrm>
            <a:off x="9767153" y="492025"/>
            <a:ext cx="1040567" cy="461520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 rotWithShape="1">
          <a:blip r:embed="rId23" cstate="email"/>
          <a:srcRect b="-23779"/>
          <a:stretch>
            <a:fillRect/>
          </a:stretch>
        </p:blipFill>
        <p:spPr>
          <a:xfrm>
            <a:off x="505870" y="1467293"/>
            <a:ext cx="1532009" cy="548950"/>
          </a:xfrm>
          <a:prstGeom prst="rect">
            <a:avLst/>
          </a:prstGeom>
        </p:spPr>
      </p:pic>
    </p:spTree>
  </p:cSld>
  <p:clrMapOvr>
    <a:masterClrMapping/>
  </p:clrMapOvr>
  <p:transition spd="slow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0"/>
                            </p:stCondLst>
                            <p:childTnLst>
                              <p:par>
                                <p:cTn id="9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463839" y="1646777"/>
            <a:ext cx="5948987" cy="208793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email"/>
          <a:srcRect t="-39218"/>
          <a:stretch>
            <a:fillRect/>
          </a:stretch>
        </p:blipFill>
        <p:spPr>
          <a:xfrm>
            <a:off x="9346326" y="158864"/>
            <a:ext cx="1394750" cy="6186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email"/>
          <a:srcRect t="-39218"/>
          <a:stretch>
            <a:fillRect/>
          </a:stretch>
        </p:blipFill>
        <p:spPr>
          <a:xfrm>
            <a:off x="9767153" y="492025"/>
            <a:ext cx="1040567" cy="4615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0" y="4405745"/>
            <a:ext cx="12192000" cy="261019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2150451" y="1369465"/>
            <a:ext cx="2409117" cy="231182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61004" y="2222403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5400" dirty="0">
                <a:solidFill>
                  <a:srgbClr val="FD6F5A"/>
                </a:solidFill>
                <a:cs typeface="+mn-ea"/>
                <a:sym typeface="+mn-lt"/>
              </a:rPr>
              <a:t>活动背景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hqprint"/>
          <a:srcRect/>
          <a:stretch>
            <a:fillRect/>
          </a:stretch>
        </p:blipFill>
        <p:spPr>
          <a:xfrm>
            <a:off x="8362604" y="-174266"/>
            <a:ext cx="4187384" cy="331999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383767" y="394791"/>
            <a:ext cx="2151497" cy="97708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0" cstate="email"/>
          <a:srcRect b="-23779"/>
          <a:stretch>
            <a:fillRect/>
          </a:stretch>
        </p:blipFill>
        <p:spPr>
          <a:xfrm>
            <a:off x="505870" y="1467293"/>
            <a:ext cx="1532009" cy="548950"/>
          </a:xfrm>
          <a:prstGeom prst="rect">
            <a:avLst/>
          </a:prstGeom>
        </p:spPr>
      </p:pic>
    </p:spTree>
  </p:cSld>
  <p:clrMapOvr>
    <a:masterClrMapping/>
  </p:clrMapOvr>
  <p:transition spd="slow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 26"/>
          <p:cNvGrpSpPr/>
          <p:nvPr/>
        </p:nvGrpSpPr>
        <p:grpSpPr>
          <a:xfrm>
            <a:off x="-451712" y="4163056"/>
            <a:ext cx="12643712" cy="3042091"/>
            <a:chOff x="-451712" y="4163056"/>
            <a:chExt cx="12643712" cy="3042091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774257" y="4790261"/>
              <a:ext cx="4417743" cy="2087433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-451712" y="4163056"/>
              <a:ext cx="2873976" cy="2914218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 flipH="1">
              <a:off x="337582" y="5857007"/>
              <a:ext cx="4417743" cy="1011133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4214213" y="6145568"/>
              <a:ext cx="4417743" cy="1059579"/>
            </a:xfrm>
            <a:prstGeom prst="rect">
              <a:avLst/>
            </a:prstGeom>
          </p:spPr>
        </p:pic>
      </p:grpSp>
      <p:sp>
        <p:nvSpPr>
          <p:cNvPr id="32" name="矩形 31"/>
          <p:cNvSpPr/>
          <p:nvPr/>
        </p:nvSpPr>
        <p:spPr>
          <a:xfrm>
            <a:off x="2861945" y="1718251"/>
            <a:ext cx="6096000" cy="4158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每年的10月4日为世界动物日</a:t>
            </a:r>
          </a:p>
        </p:txBody>
      </p:sp>
      <p:sp>
        <p:nvSpPr>
          <p:cNvPr id="33" name="矩形 32"/>
          <p:cNvSpPr/>
          <p:nvPr/>
        </p:nvSpPr>
        <p:spPr>
          <a:xfrm>
            <a:off x="2861945" y="2462068"/>
            <a:ext cx="6096000" cy="7759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地球环境污染严重，生物多样性锐减，人类和动物共存亡，保护濒临灭绝的动物势在必行</a:t>
            </a:r>
          </a:p>
        </p:txBody>
      </p:sp>
      <p:sp>
        <p:nvSpPr>
          <p:cNvPr id="34" name="矩形 33"/>
          <p:cNvSpPr/>
          <p:nvPr/>
        </p:nvSpPr>
        <p:spPr>
          <a:xfrm>
            <a:off x="2861945" y="3565984"/>
            <a:ext cx="6096000" cy="7759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不少人饲养家庭宠物，但大多数都只将它们当做无聊时的玩物，而不是真正的伴侣动物</a:t>
            </a:r>
          </a:p>
        </p:txBody>
      </p:sp>
      <p:sp>
        <p:nvSpPr>
          <p:cNvPr id="35" name="矩形 34"/>
          <p:cNvSpPr/>
          <p:nvPr/>
        </p:nvSpPr>
        <p:spPr>
          <a:xfrm>
            <a:off x="2861945" y="4669901"/>
            <a:ext cx="6096000" cy="7759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世界各国对动物保护逐渐重视起来，国际上相继成立了世界自然保护联盟、国际绿色和平组织等非营利组织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965238" y="180694"/>
            <a:ext cx="3226762" cy="649661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-838946" y="616379"/>
            <a:ext cx="2353056" cy="2410968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2319551" y="1664178"/>
            <a:ext cx="497269" cy="50966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2319551" y="2477903"/>
            <a:ext cx="497269" cy="50966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2319551" y="3475926"/>
            <a:ext cx="497269" cy="50966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2319551" y="4645938"/>
            <a:ext cx="497269" cy="50966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 flipH="1">
            <a:off x="1434258" y="424266"/>
            <a:ext cx="2555215" cy="1225264"/>
          </a:xfrm>
          <a:prstGeom prst="rect">
            <a:avLst/>
          </a:prstGeom>
        </p:spPr>
      </p:pic>
      <p:sp>
        <p:nvSpPr>
          <p:cNvPr id="47" name="矩形 46"/>
          <p:cNvSpPr/>
          <p:nvPr/>
        </p:nvSpPr>
        <p:spPr>
          <a:xfrm>
            <a:off x="1644652" y="546993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15C25"/>
                </a:solidFill>
                <a:cs typeface="+mn-ea"/>
                <a:sym typeface="+mn-lt"/>
              </a:rPr>
              <a:t>目的和意义</a:t>
            </a:r>
          </a:p>
        </p:txBody>
      </p:sp>
    </p:spTree>
  </p:cSld>
  <p:clrMapOvr>
    <a:masterClrMapping/>
  </p:clrMapOvr>
  <p:transition spd="slow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000"/>
                            </p:stCondLst>
                            <p:childTnLst>
                              <p:par>
                                <p:cTn id="8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463839" y="1646777"/>
            <a:ext cx="5948987" cy="208793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email"/>
          <a:srcRect t="-39218"/>
          <a:stretch>
            <a:fillRect/>
          </a:stretch>
        </p:blipFill>
        <p:spPr>
          <a:xfrm>
            <a:off x="9346326" y="158864"/>
            <a:ext cx="1394750" cy="6186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email"/>
          <a:srcRect t="-39218"/>
          <a:stretch>
            <a:fillRect/>
          </a:stretch>
        </p:blipFill>
        <p:spPr>
          <a:xfrm>
            <a:off x="9767153" y="492025"/>
            <a:ext cx="1040567" cy="4615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0" y="4405745"/>
            <a:ext cx="12192000" cy="261019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042350" y="2229078"/>
            <a:ext cx="5032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5400">
                <a:solidFill>
                  <a:srgbClr val="FD6F5A"/>
                </a:solidFill>
                <a:cs typeface="+mn-ea"/>
                <a:sym typeface="+mn-lt"/>
              </a:rPr>
              <a:t>活动的目的意义</a:t>
            </a:r>
            <a:endParaRPr kumimoji="1" lang="zh-CN" altLang="en-US" sz="5400" dirty="0">
              <a:solidFill>
                <a:srgbClr val="FD6F5A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hqprint"/>
          <a:srcRect/>
          <a:stretch>
            <a:fillRect/>
          </a:stretch>
        </p:blipFill>
        <p:spPr>
          <a:xfrm>
            <a:off x="8362604" y="-174266"/>
            <a:ext cx="4187384" cy="331999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383767" y="394791"/>
            <a:ext cx="2151497" cy="97708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9" cstate="email"/>
          <a:srcRect b="-23779"/>
          <a:stretch>
            <a:fillRect/>
          </a:stretch>
        </p:blipFill>
        <p:spPr>
          <a:xfrm>
            <a:off x="505870" y="1467293"/>
            <a:ext cx="1532009" cy="5489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2381912" y="1255501"/>
            <a:ext cx="2163853" cy="2362829"/>
          </a:xfrm>
          <a:prstGeom prst="rect">
            <a:avLst/>
          </a:prstGeom>
        </p:spPr>
      </p:pic>
    </p:spTree>
  </p:cSld>
  <p:clrMapOvr>
    <a:masterClrMapping/>
  </p:clrMapOvr>
  <p:transition spd="slow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 26"/>
          <p:cNvGrpSpPr/>
          <p:nvPr/>
        </p:nvGrpSpPr>
        <p:grpSpPr>
          <a:xfrm>
            <a:off x="-451712" y="4163056"/>
            <a:ext cx="12643712" cy="3042091"/>
            <a:chOff x="-451712" y="4163056"/>
            <a:chExt cx="12643712" cy="3042091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774257" y="4790261"/>
              <a:ext cx="4417743" cy="2087433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-451712" y="4163056"/>
              <a:ext cx="2873976" cy="2914218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 flipH="1">
              <a:off x="337582" y="5857007"/>
              <a:ext cx="4417743" cy="1011133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4214213" y="6145568"/>
              <a:ext cx="4417743" cy="1059579"/>
            </a:xfrm>
            <a:prstGeom prst="rect">
              <a:avLst/>
            </a:prstGeom>
          </p:spPr>
        </p:pic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965238" y="180694"/>
            <a:ext cx="3226762" cy="649661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702597" y="1805700"/>
            <a:ext cx="6096000" cy="7759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增强同学们的保护动物意识，从善待周围小动物做起，做到充满爱心、耐心，真正的相亲相爱.</a:t>
            </a:r>
          </a:p>
        </p:txBody>
      </p:sp>
      <p:sp>
        <p:nvSpPr>
          <p:cNvPr id="14" name="矩形 13"/>
          <p:cNvSpPr/>
          <p:nvPr/>
        </p:nvSpPr>
        <p:spPr>
          <a:xfrm>
            <a:off x="2702597" y="3079197"/>
            <a:ext cx="6096000" cy="7759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增加同学们关于小动物生活习性的课外知识，从而让同学们有能力去关爱小动物，更好的关爱小动物.</a:t>
            </a:r>
          </a:p>
        </p:txBody>
      </p:sp>
      <p:sp>
        <p:nvSpPr>
          <p:cNvPr id="15" name="矩形 14"/>
          <p:cNvSpPr/>
          <p:nvPr/>
        </p:nvSpPr>
        <p:spPr>
          <a:xfrm>
            <a:off x="2702597" y="4352695"/>
            <a:ext cx="6096000" cy="7759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让同学们意识到动物对人类社会所做的贡献，享受饲养动物所带来的乐趣，做到“向献爱心给人类的小动物致谢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43023" y="-956550"/>
            <a:ext cx="3162300" cy="5524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 flipH="1">
            <a:off x="921946" y="516642"/>
            <a:ext cx="2772139" cy="1568053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218633" y="82277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15C25"/>
                </a:solidFill>
                <a:cs typeface="+mn-ea"/>
                <a:sym typeface="+mn-lt"/>
              </a:rPr>
              <a:t>目的和意义</a:t>
            </a:r>
          </a:p>
        </p:txBody>
      </p:sp>
    </p:spTree>
  </p:cSld>
  <p:clrMapOvr>
    <a:masterClrMapping/>
  </p:clrMapOvr>
  <p:transition spd="slow" advTm="2000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900" decel="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0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900" decel="100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7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9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4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900" decel="10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1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900" decel="100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15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900" decel="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0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900" decel="100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7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9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4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900" decel="10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1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900" decel="100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15" grpId="0"/>
          <p:bldP spid="18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488674" y="1526186"/>
            <a:ext cx="5899315" cy="18968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email"/>
          <a:srcRect t="-39218"/>
          <a:stretch>
            <a:fillRect/>
          </a:stretch>
        </p:blipFill>
        <p:spPr>
          <a:xfrm>
            <a:off x="9346326" y="158864"/>
            <a:ext cx="1394750" cy="6186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email"/>
          <a:srcRect t="-39218"/>
          <a:stretch>
            <a:fillRect/>
          </a:stretch>
        </p:blipFill>
        <p:spPr>
          <a:xfrm>
            <a:off x="9767153" y="492025"/>
            <a:ext cx="1040567" cy="4615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0" y="4405745"/>
            <a:ext cx="12192000" cy="261019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61004" y="2222403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5400" dirty="0">
                <a:solidFill>
                  <a:srgbClr val="FD6F5A"/>
                </a:solidFill>
                <a:cs typeface="+mn-ea"/>
                <a:sym typeface="+mn-lt"/>
              </a:rPr>
              <a:t>活动开展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hqprint"/>
          <a:srcRect/>
          <a:stretch>
            <a:fillRect/>
          </a:stretch>
        </p:blipFill>
        <p:spPr>
          <a:xfrm>
            <a:off x="8362604" y="-174266"/>
            <a:ext cx="4187384" cy="331999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383767" y="394791"/>
            <a:ext cx="2151497" cy="97708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9" cstate="email"/>
          <a:srcRect b="-23779"/>
          <a:stretch>
            <a:fillRect/>
          </a:stretch>
        </p:blipFill>
        <p:spPr>
          <a:xfrm>
            <a:off x="505870" y="1467293"/>
            <a:ext cx="1532009" cy="5489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2535264" y="1035665"/>
            <a:ext cx="2002596" cy="2637829"/>
          </a:xfrm>
          <a:prstGeom prst="rect">
            <a:avLst/>
          </a:prstGeom>
        </p:spPr>
      </p:pic>
    </p:spTree>
  </p:cSld>
  <p:clrMapOvr>
    <a:masterClrMapping/>
  </p:clrMapOvr>
  <p:transition spd="slow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flipH="1">
            <a:off x="921948" y="827671"/>
            <a:ext cx="2772139" cy="1733550"/>
          </a:xfrm>
          <a:prstGeom prst="rect">
            <a:avLst/>
          </a:prstGeom>
        </p:spPr>
      </p:pic>
      <p:grpSp>
        <p:nvGrpSpPr>
          <p:cNvPr id="27" name="组 26"/>
          <p:cNvGrpSpPr/>
          <p:nvPr/>
        </p:nvGrpSpPr>
        <p:grpSpPr>
          <a:xfrm>
            <a:off x="-451712" y="4163056"/>
            <a:ext cx="12643712" cy="3042091"/>
            <a:chOff x="-451712" y="4163056"/>
            <a:chExt cx="12643712" cy="3042091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774257" y="4790261"/>
              <a:ext cx="4417743" cy="2087433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-451712" y="4163056"/>
              <a:ext cx="2873976" cy="2914218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337582" y="5857007"/>
              <a:ext cx="4417743" cy="1011133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 flipH="1">
              <a:off x="4214213" y="6145568"/>
              <a:ext cx="4417743" cy="1059579"/>
            </a:xfrm>
            <a:prstGeom prst="rect">
              <a:avLst/>
            </a:prstGeom>
          </p:spPr>
        </p:pic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965238" y="180694"/>
            <a:ext cx="3226762" cy="649661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627874" y="2880263"/>
            <a:ext cx="61713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各班班长、团支书组织同学们观看视频、图片及相关资料，让同学们了解世界动物日的起源、发展，明白动物生存的现状，使同学们树立责任心，对动物保护有一个正确的态度。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49262" y="1299299"/>
            <a:ext cx="1917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dirty="0">
                <a:solidFill>
                  <a:srgbClr val="F15C25"/>
                </a:solidFill>
                <a:cs typeface="+mn-ea"/>
                <a:sym typeface="+mn-lt"/>
              </a:rPr>
              <a:t>初步了解</a:t>
            </a:r>
            <a:r>
              <a:rPr lang="en-US" altLang="zh-CN" sz="3200" dirty="0">
                <a:solidFill>
                  <a:srgbClr val="F15C25"/>
                </a:solidFill>
                <a:cs typeface="+mn-ea"/>
                <a:sym typeface="+mn-lt"/>
              </a:rPr>
              <a:t>:</a:t>
            </a:r>
            <a:endParaRPr lang="zh-CN" altLang="en-US" sz="3200" dirty="0">
              <a:solidFill>
                <a:srgbClr val="F15C2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flipH="1">
            <a:off x="790404" y="691018"/>
            <a:ext cx="2772139" cy="1733550"/>
          </a:xfrm>
          <a:prstGeom prst="rect">
            <a:avLst/>
          </a:prstGeom>
        </p:spPr>
      </p:pic>
      <p:grpSp>
        <p:nvGrpSpPr>
          <p:cNvPr id="27" name="组 26"/>
          <p:cNvGrpSpPr/>
          <p:nvPr/>
        </p:nvGrpSpPr>
        <p:grpSpPr>
          <a:xfrm>
            <a:off x="-451712" y="4163056"/>
            <a:ext cx="12643712" cy="3042091"/>
            <a:chOff x="-451712" y="4163056"/>
            <a:chExt cx="12643712" cy="3042091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774257" y="4790261"/>
              <a:ext cx="4417743" cy="2087433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-451712" y="4163056"/>
              <a:ext cx="2873976" cy="2914218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337582" y="5857007"/>
              <a:ext cx="4417743" cy="1011133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 flipH="1">
              <a:off x="4214213" y="6145568"/>
              <a:ext cx="4417743" cy="1059579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262686" y="1066259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15C25"/>
                </a:solidFill>
                <a:cs typeface="+mn-ea"/>
                <a:sym typeface="+mn-lt"/>
              </a:rPr>
              <a:t>赛前准备</a:t>
            </a:r>
            <a:endParaRPr lang="zh-CN" altLang="en-US" sz="3200" dirty="0">
              <a:solidFill>
                <a:srgbClr val="F15C25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24058" y="2484688"/>
            <a:ext cx="6889988" cy="851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F15C25"/>
                </a:solidFill>
                <a:cs typeface="+mn-ea"/>
                <a:sym typeface="+mn-lt"/>
              </a:rPr>
              <a:t>活动</a:t>
            </a:r>
            <a:r>
              <a:rPr lang="zh-CN" altLang="zh-CN" sz="2000" dirty="0">
                <a:solidFill>
                  <a:srgbClr val="F15C25"/>
                </a:solidFill>
                <a:cs typeface="+mn-ea"/>
                <a:sym typeface="+mn-lt"/>
              </a:rPr>
              <a:t>宣传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：由宣传部负责，做好海报、传单张贴发放</a:t>
            </a:r>
          </a:p>
          <a:p>
            <a:pPr>
              <a:lnSpc>
                <a:spcPct val="130000"/>
              </a:lnSpc>
            </a:pP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　　</a:t>
            </a:r>
          </a:p>
        </p:txBody>
      </p:sp>
      <p:sp>
        <p:nvSpPr>
          <p:cNvPr id="14" name="矩形 13"/>
          <p:cNvSpPr/>
          <p:nvPr/>
        </p:nvSpPr>
        <p:spPr>
          <a:xfrm>
            <a:off x="2707433" y="3593506"/>
            <a:ext cx="7744428" cy="451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000" dirty="0">
                <a:solidFill>
                  <a:srgbClr val="F15C25"/>
                </a:solidFill>
                <a:cs typeface="+mn-ea"/>
                <a:sym typeface="+mn-lt"/>
              </a:rPr>
              <a:t>经费来源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：由外联部负责，寻找赞助商，进行谈判，达成协议</a:t>
            </a:r>
          </a:p>
        </p:txBody>
      </p:sp>
      <p:sp>
        <p:nvSpPr>
          <p:cNvPr id="15" name="矩形 14"/>
          <p:cNvSpPr/>
          <p:nvPr/>
        </p:nvSpPr>
        <p:spPr>
          <a:xfrm>
            <a:off x="4081978" y="4790261"/>
            <a:ext cx="6085503" cy="451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000" dirty="0">
                <a:solidFill>
                  <a:srgbClr val="F15C25"/>
                </a:solidFill>
                <a:cs typeface="+mn-ea"/>
                <a:sym typeface="+mn-lt"/>
              </a:rPr>
              <a:t>会场布置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：凸显“相亲相爱”主题，力求温馨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 cstate="email"/>
          <a:srcRect l="-1575"/>
          <a:stretch>
            <a:fillRect/>
          </a:stretch>
        </p:blipFill>
        <p:spPr>
          <a:xfrm>
            <a:off x="3839359" y="1864370"/>
            <a:ext cx="1384699" cy="148655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email"/>
          <a:srcRect l="-1575"/>
          <a:stretch>
            <a:fillRect/>
          </a:stretch>
        </p:blipFill>
        <p:spPr>
          <a:xfrm>
            <a:off x="1233941" y="3068138"/>
            <a:ext cx="1384699" cy="148655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8" cstate="email"/>
          <a:srcRect l="-1575"/>
          <a:stretch>
            <a:fillRect/>
          </a:stretch>
        </p:blipFill>
        <p:spPr>
          <a:xfrm>
            <a:off x="2839361" y="4229306"/>
            <a:ext cx="1384699" cy="148655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9400104" y="345200"/>
            <a:ext cx="3226762" cy="6496611"/>
          </a:xfrm>
          <a:prstGeom prst="rect">
            <a:avLst/>
          </a:prstGeom>
        </p:spPr>
      </p:pic>
    </p:spTree>
  </p:cSld>
  <p:clrMapOvr>
    <a:masterClrMapping/>
  </p:clrMapOvr>
  <p:transition spd="slow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世界动物日活动策划方案PPT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5zcager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733</Words>
  <Application>Microsoft Office PowerPoint</Application>
  <PresentationFormat>宽屏</PresentationFormat>
  <Paragraphs>87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等线</vt:lpstr>
      <vt:lpstr>方正卡通简体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2022-03-09T05:56:56Z</dcterms:created>
  <dcterms:modified xsi:type="dcterms:W3CDTF">2023-01-11T02:01:37Z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A8DA7AA3A2974EFB883B081B79352E56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