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07" r:id="rId2"/>
    <p:sldId id="294" r:id="rId3"/>
    <p:sldId id="296" r:id="rId4"/>
    <p:sldId id="297" r:id="rId5"/>
    <p:sldId id="298" r:id="rId6"/>
    <p:sldId id="306" r:id="rId7"/>
    <p:sldId id="295" r:id="rId8"/>
    <p:sldId id="281" r:id="rId9"/>
    <p:sldId id="282" r:id="rId10"/>
    <p:sldId id="283" r:id="rId11"/>
    <p:sldId id="299" r:id="rId12"/>
    <p:sldId id="304" r:id="rId13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0066"/>
    <a:srgbClr val="FFFF99"/>
    <a:srgbClr val="FFFF00"/>
    <a:srgbClr val="CC0099"/>
    <a:srgbClr val="0000FF"/>
    <a:srgbClr val="FF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1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F6EFB-0A0C-4537-A05E-BADDE6D7A51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8BAD4-5484-4305-8584-21A3ADEFBFB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8BAD4-5484-4305-8584-21A3ADEFBFB3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5F7A87-F932-4336-8DB2-B02A65DA129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CA3F3-A3AB-4E89-9C75-482E7C3274C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153D13-0190-4A4D-A68E-7D9CF0E6F66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473F84-1291-43D7-91EC-C4AED66538A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7EEBC0-B46C-41EB-9D13-539E8B47F2F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39363-ACC2-44F4-A6EE-A0595B88226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54CA1-4E71-4482-97E6-FC84AEA1E20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9D40D3-83F0-4078-8785-31EC607A652C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8AB6F-C0C7-4981-B9A0-A64BD7919F6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E2405-F210-4873-B38F-5B1A70F3CFC8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AB809-CD13-4809-BCCE-DE5F3391E5E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ctr">
              <a:defRPr sz="12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+mj-lt"/>
              </a:defRPr>
            </a:lvl1pPr>
          </a:lstStyle>
          <a:p>
            <a:fld id="{C7929764-2D15-4726-8428-4F7843198FC8}" type="slidenum">
              <a:rPr lang="zh-CN" altLang="en-US"/>
              <a:t>‹#›</a:t>
            </a:fld>
            <a:endParaRPr lang="en-US"/>
          </a:p>
        </p:txBody>
      </p:sp>
      <p:sp>
        <p:nvSpPr>
          <p:cNvPr id="1031" name="Freeform 7"/>
          <p:cNvSpPr/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755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ea typeface="+mn-ea"/>
        </a:defRPr>
      </a:lvl2pPr>
      <a:lvl3pPr marL="1022350" indent="-351155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ea typeface="+mn-ea"/>
        </a:defRPr>
      </a:lvl3pPr>
      <a:lvl4pPr marL="1339850" indent="-31623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ea typeface="+mn-ea"/>
        </a:defRPr>
      </a:lvl4pPr>
      <a:lvl5pPr marL="16814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1386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958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0530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510280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1677770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5400" b="1" dirty="0" smtClean="0"/>
              <a:t>We are going to have an English test</a:t>
            </a:r>
            <a:endParaRPr lang="zh-CN" altLang="en-US" sz="5400" b="1" dirty="0"/>
          </a:p>
        </p:txBody>
      </p:sp>
      <p:sp>
        <p:nvSpPr>
          <p:cNvPr id="3" name="矩形 2"/>
          <p:cNvSpPr/>
          <p:nvPr/>
        </p:nvSpPr>
        <p:spPr>
          <a:xfrm>
            <a:off x="2924754" y="5085184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933825"/>
            <a:ext cx="3151188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684213" y="3717925"/>
            <a:ext cx="2646362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visit a farm</a:t>
            </a:r>
            <a:endParaRPr lang="zh-CN" alt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66725" y="333375"/>
            <a:ext cx="7677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What are you going to do on July 25th?</a:t>
            </a:r>
            <a:endParaRPr lang="zh-CN" alt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44575" y="4797425"/>
            <a:ext cx="2263775" cy="6397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July 25th</a:t>
            </a:r>
            <a:endParaRPr lang="zh-CN" alt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56181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</a:rPr>
              <a:t>We are going to visit a farm.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ldLvl="0" autoUpdateAnimBg="0"/>
      <p:bldP spid="12294" grpId="0" bldLvl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260350"/>
            <a:ext cx="1673225" cy="252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3573463"/>
            <a:ext cx="31337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588125" y="2781300"/>
            <a:ext cx="2224088" cy="6397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tomorrow</a:t>
            </a:r>
            <a:endParaRPr lang="zh-CN" alt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4925" y="5661025"/>
            <a:ext cx="2263775" cy="64135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July 25th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50825" y="333375"/>
            <a:ext cx="6805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What is she going to do tomorrow?</a:t>
            </a:r>
            <a:endParaRPr lang="zh-CN" alt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95288" y="1125538"/>
            <a:ext cx="56562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</a:rPr>
              <a:t>She is going to grow flowers.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3130550" y="3862388"/>
            <a:ext cx="52927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What are they going to do </a:t>
            </a:r>
          </a:p>
          <a:p>
            <a:r>
              <a:rPr lang="zh-CN" altLang="en-US" sz="3200">
                <a:latin typeface="Comic Sans MS" panose="030F0702030302020204" pitchFamily="66" charset="0"/>
              </a:rPr>
              <a:t>  on July 25th?</a:t>
            </a:r>
            <a:endParaRPr lang="zh-CN" altLang="en-US"/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844800" y="4941888"/>
            <a:ext cx="6545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</a:rPr>
              <a:t>They are going to play basketball.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 bldLvl="0" autoUpdateAnimBg="0"/>
      <p:bldP spid="13319" grpId="0" bldLvl="0" autoUpdateAnimBg="0"/>
      <p:bldP spid="13320" grpId="0" bldLvl="0" autoUpdateAnimBg="0"/>
      <p:bldP spid="13321" grpId="0" bldLvl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17475"/>
            <a:ext cx="2579687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300788" y="2636838"/>
            <a:ext cx="2970212" cy="6397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this weekend</a:t>
            </a:r>
            <a:endParaRPr lang="zh-CN" alt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95288" y="260350"/>
            <a:ext cx="54340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What is the boy going to do</a:t>
            </a:r>
          </a:p>
          <a:p>
            <a:r>
              <a:rPr lang="zh-CN" altLang="en-US" sz="3200">
                <a:latin typeface="Comic Sans MS" panose="030F0702030302020204" pitchFamily="66" charset="0"/>
              </a:rPr>
              <a:t> this weekend?</a:t>
            </a:r>
            <a:endParaRPr lang="zh-CN" alt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3850" y="1412875"/>
            <a:ext cx="60547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He is going to do some reading.</a:t>
            </a: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" y="3860800"/>
            <a:ext cx="2401888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44450" y="6094413"/>
            <a:ext cx="2795588" cy="6397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after school</a:t>
            </a:r>
            <a:endParaRPr lang="zh-CN" altLang="en-U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3060700" y="3644900"/>
            <a:ext cx="54340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What is the boy going to do</a:t>
            </a:r>
          </a:p>
          <a:p>
            <a:r>
              <a:rPr lang="zh-CN" altLang="en-US" sz="3200">
                <a:latin typeface="Comic Sans MS" panose="030F0702030302020204" pitchFamily="66" charset="0"/>
              </a:rPr>
              <a:t> after school?</a:t>
            </a:r>
            <a:endParaRPr lang="zh-CN" alt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987675" y="4797425"/>
            <a:ext cx="5819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</a:rPr>
              <a:t>He is going to play badminton.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ldLvl="0" autoUpdateAnimBg="0"/>
      <p:bldP spid="14341" grpId="0" bldLvl="0" autoUpdateAnimBg="0"/>
      <p:bldP spid="14344" grpId="0" bldLvl="0" autoUpdateAnimBg="0"/>
      <p:bldP spid="14345" grpId="0" bldLvl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39703" y="909712"/>
            <a:ext cx="5948362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/>
              <a:t>      一般将来时的用法：       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71503" y="1701875"/>
            <a:ext cx="60531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1</a:t>
            </a:r>
            <a:r>
              <a:rPr lang="zh-CN" altLang="en-US" sz="4000" dirty="0">
                <a:solidFill>
                  <a:srgbClr val="FF0000"/>
                </a:solidFill>
              </a:rPr>
              <a:t>）表示将来的动作或状态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871503" y="2636912"/>
            <a:ext cx="6561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2</a:t>
            </a:r>
            <a:r>
              <a:rPr lang="zh-CN" altLang="en-US" sz="4000" dirty="0">
                <a:solidFill>
                  <a:srgbClr val="FF0000"/>
                </a:solidFill>
              </a:rPr>
              <a:t>）表示将来经常发生的动作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bldLvl="0" autoUpdateAnimBg="0"/>
      <p:bldP spid="4099" grpId="0" bldLvl="0" autoUpdateAnimBg="0"/>
      <p:bldP spid="4100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66725" y="260350"/>
            <a:ext cx="6864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/>
              <a:t>      一般将来时的基本句型：      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39750" y="981075"/>
            <a:ext cx="80057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</a:rPr>
              <a:t>1）某人+</a:t>
            </a:r>
            <a:r>
              <a:rPr lang="zh-CN" altLang="en-US" sz="3200" dirty="0">
                <a:solidFill>
                  <a:srgbClr val="FF0000"/>
                </a:solidFill>
              </a:rPr>
              <a:t>be going to</a:t>
            </a:r>
            <a:r>
              <a:rPr lang="zh-CN" altLang="en-US" sz="3200" dirty="0">
                <a:solidFill>
                  <a:srgbClr val="0000FF"/>
                </a:solidFill>
              </a:rPr>
              <a:t>+</a:t>
            </a:r>
            <a:r>
              <a:rPr lang="zh-CN" altLang="en-US" sz="3200" dirty="0">
                <a:solidFill>
                  <a:srgbClr val="CC0099"/>
                </a:solidFill>
              </a:rPr>
              <a:t>动词原形</a:t>
            </a:r>
            <a:r>
              <a:rPr lang="zh-CN" altLang="en-US" sz="3200" dirty="0">
                <a:solidFill>
                  <a:srgbClr val="0000FF"/>
                </a:solidFill>
              </a:rPr>
              <a:t>+未来的时间</a:t>
            </a:r>
            <a:endParaRPr lang="zh-CN" altLang="en-US" dirty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11188" y="1628775"/>
            <a:ext cx="65643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</a:rPr>
              <a:t>2）某人+</a:t>
            </a:r>
            <a:r>
              <a:rPr lang="zh-CN" altLang="en-US" sz="3200" dirty="0">
                <a:solidFill>
                  <a:srgbClr val="FF0000"/>
                </a:solidFill>
              </a:rPr>
              <a:t>will</a:t>
            </a:r>
            <a:r>
              <a:rPr lang="zh-CN" altLang="en-US" sz="3200" dirty="0">
                <a:solidFill>
                  <a:srgbClr val="0000FF"/>
                </a:solidFill>
              </a:rPr>
              <a:t>+</a:t>
            </a:r>
            <a:r>
              <a:rPr lang="zh-CN" altLang="en-US" sz="3200" dirty="0">
                <a:solidFill>
                  <a:srgbClr val="CC0099"/>
                </a:solidFill>
              </a:rPr>
              <a:t>动词原形</a:t>
            </a:r>
            <a:r>
              <a:rPr lang="zh-CN" altLang="en-US" sz="3200" dirty="0">
                <a:solidFill>
                  <a:srgbClr val="0000FF"/>
                </a:solidFill>
              </a:rPr>
              <a:t>+未来的时间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6725" y="2709863"/>
            <a:ext cx="802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I </a:t>
            </a:r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am going to</a:t>
            </a:r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3200" dirty="0">
                <a:solidFill>
                  <a:srgbClr val="CC0099"/>
                </a:solidFill>
                <a:latin typeface="Comic Sans MS" panose="030F0702030302020204" pitchFamily="66" charset="0"/>
              </a:rPr>
              <a:t>visit the museum</a:t>
            </a:r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tomorrow.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6725" y="3717925"/>
            <a:ext cx="855027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We </a:t>
            </a:r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are going to</a:t>
            </a:r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3200" dirty="0">
                <a:solidFill>
                  <a:srgbClr val="CC0099"/>
                </a:solidFill>
                <a:latin typeface="Comic Sans MS" panose="030F0702030302020204" pitchFamily="66" charset="0"/>
              </a:rPr>
              <a:t>visit the museum</a:t>
            </a:r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 tomorrow.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ldLvl="0" autoUpdateAnimBg="0"/>
      <p:bldP spid="5123" grpId="0" bldLvl="0" autoUpdateAnimBg="0"/>
      <p:bldP spid="5124" grpId="0" bldLvl="0" autoUpdateAnimBg="0"/>
      <p:bldP spid="5125" grpId="0" bldLvl="0" autoUpdateAnimBg="0"/>
      <p:bldP spid="5126" grpId="0" bldLvl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7050" y="4076700"/>
            <a:ext cx="2095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771775" y="909638"/>
            <a:ext cx="2740025" cy="6397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March 22nd</a:t>
            </a:r>
            <a:endParaRPr lang="zh-CN" altLang="en-U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227763" y="6021388"/>
            <a:ext cx="2795587" cy="6397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after school</a:t>
            </a:r>
            <a:endParaRPr lang="zh-CN" altLang="en-US"/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987675" y="1557338"/>
            <a:ext cx="464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I am going to fly a kite </a:t>
            </a:r>
          </a:p>
          <a:p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on March 22nd.</a:t>
            </a: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23850" y="4581525"/>
            <a:ext cx="52879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</a:rPr>
              <a:t>I am going to play football </a:t>
            </a:r>
          </a:p>
          <a:p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</a:rPr>
              <a:t>   after school.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50825" y="188913"/>
            <a:ext cx="81057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Comic Sans MS" panose="030F0702030302020204" pitchFamily="66" charset="0"/>
              </a:rPr>
              <a:t>What are you going to do </a:t>
            </a:r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zh-CN" altLang="en-US" sz="3200" dirty="0">
                <a:latin typeface="Comic Sans MS" panose="030F0702030302020204" pitchFamily="66" charset="0"/>
              </a:rPr>
              <a:t> March 22nd?</a:t>
            </a: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323850" y="3860800"/>
            <a:ext cx="7608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What are you going to do after school?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ldLvl="0" autoUpdateAnimBg="0"/>
      <p:bldP spid="6151" grpId="0" bldLvl="0" autoUpdateAnimBg="0"/>
      <p:bldP spid="6152" grpId="0" bldLvl="0" autoUpdateAnimBg="0"/>
      <p:bldP spid="6153" grpId="0" bldLvl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836613"/>
            <a:ext cx="208597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7950" y="2925763"/>
            <a:ext cx="2684463" cy="6397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this Sunday</a:t>
            </a:r>
            <a:endParaRPr lang="zh-CN" alt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555875" y="909638"/>
            <a:ext cx="573881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</a:rPr>
              <a:t>I am going to play badminton </a:t>
            </a:r>
          </a:p>
          <a:p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</a:rPr>
              <a:t>    this sunday.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437063"/>
            <a:ext cx="31337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940425" y="3717925"/>
            <a:ext cx="3024188" cy="63976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  <a:latin typeface="Comic Sans MS" panose="030F0702030302020204" pitchFamily="66" charset="0"/>
              </a:rPr>
              <a:t>next Sunday</a:t>
            </a:r>
            <a:endParaRPr lang="zh-CN" altLang="en-US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50825" y="188913"/>
            <a:ext cx="75057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What are you going to </a:t>
            </a:r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  <a:r>
              <a:rPr lang="zh-CN" altLang="en-US" sz="3200">
                <a:latin typeface="Comic Sans MS" panose="030F0702030302020204" pitchFamily="66" charset="0"/>
              </a:rPr>
              <a:t> </a:t>
            </a:r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</a:rPr>
              <a:t>this Sunday</a:t>
            </a:r>
            <a:r>
              <a:rPr lang="zh-CN" altLang="en-US" sz="320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79388" y="3573463"/>
            <a:ext cx="5067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What are you going to </a:t>
            </a:r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do</a:t>
            </a:r>
            <a:r>
              <a:rPr lang="zh-CN" altLang="en-US" sz="3200">
                <a:latin typeface="Comic Sans MS" panose="030F0702030302020204" pitchFamily="66" charset="0"/>
              </a:rPr>
              <a:t> </a:t>
            </a:r>
          </a:p>
          <a:p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</a:rPr>
              <a:t>next Sunday</a:t>
            </a:r>
            <a:r>
              <a:rPr lang="zh-CN" altLang="en-US" sz="3200"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466725" y="4797425"/>
            <a:ext cx="50133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</a:rPr>
              <a:t>I am going to plant trees </a:t>
            </a:r>
          </a:p>
          <a:p>
            <a:r>
              <a:rPr lang="zh-CN" altLang="en-US" sz="3200">
                <a:solidFill>
                  <a:srgbClr val="0000FF"/>
                </a:solidFill>
                <a:latin typeface="Comic Sans MS" panose="030F0702030302020204" pitchFamily="66" charset="0"/>
              </a:rPr>
              <a:t>    next sunday.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bldLvl="0" autoUpdateAnimBg="0"/>
      <p:bldP spid="7175" grpId="0" bldLvl="0" autoUpdateAnimBg="0"/>
      <p:bldP spid="7176" grpId="0" bldLvl="0" autoUpdateAnimBg="0"/>
      <p:bldP spid="7177" grpId="0" bldLvl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1450" y="533871"/>
            <a:ext cx="83105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>
                <a:latin typeface="Comic Sans MS" panose="030F0702030302020204" pitchFamily="66" charset="0"/>
              </a:rPr>
              <a:t>I am goin</a:t>
            </a:r>
            <a:r>
              <a:rPr lang="en-US" altLang="zh-CN" sz="2800">
                <a:latin typeface="Comic Sans MS" panose="030F0702030302020204" pitchFamily="66" charset="0"/>
              </a:rPr>
              <a:t>g to see a film on the first day morning.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0013" y="1254596"/>
            <a:ext cx="88249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Comic Sans MS" panose="030F0702030302020204" pitchFamily="66" charset="0"/>
              </a:rPr>
              <a:t>I am goin</a:t>
            </a:r>
            <a:r>
              <a:rPr lang="en-US" altLang="zh-CN" sz="2800" dirty="0">
                <a:latin typeface="Comic Sans MS" panose="030F0702030302020204" pitchFamily="66" charset="0"/>
              </a:rPr>
              <a:t>g to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_______ </a:t>
            </a:r>
            <a:r>
              <a:rPr lang="en-US" altLang="zh-CN" sz="2800" dirty="0">
                <a:latin typeface="Comic Sans MS" panose="030F0702030302020204" pitchFamily="66" charset="0"/>
              </a:rPr>
              <a:t>on the first day afternoon.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71450" y="2118196"/>
            <a:ext cx="88153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Comic Sans MS" panose="030F0702030302020204" pitchFamily="66" charset="0"/>
              </a:rPr>
              <a:t>I am goin</a:t>
            </a:r>
            <a:r>
              <a:rPr lang="en-US" altLang="zh-CN" sz="2800" dirty="0">
                <a:latin typeface="Comic Sans MS" panose="030F0702030302020204" pitchFamily="66" charset="0"/>
              </a:rPr>
              <a:t>g to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_______ </a:t>
            </a:r>
            <a:r>
              <a:rPr lang="en-US" altLang="zh-CN" sz="2800" dirty="0">
                <a:latin typeface="Comic Sans MS" panose="030F0702030302020204" pitchFamily="66" charset="0"/>
              </a:rPr>
              <a:t>on the second day morning.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00013" y="2983384"/>
            <a:ext cx="91646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Comic Sans MS" panose="030F0702030302020204" pitchFamily="66" charset="0"/>
              </a:rPr>
              <a:t>I am goin</a:t>
            </a:r>
            <a:r>
              <a:rPr lang="en-US" altLang="zh-CN" sz="2800" dirty="0">
                <a:latin typeface="Comic Sans MS" panose="030F0702030302020204" pitchFamily="66" charset="0"/>
              </a:rPr>
              <a:t>g to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_______ </a:t>
            </a:r>
            <a:r>
              <a:rPr lang="en-US" altLang="zh-CN" sz="2800" dirty="0">
                <a:latin typeface="Comic Sans MS" panose="030F0702030302020204" pitchFamily="66" charset="0"/>
              </a:rPr>
              <a:t>on the second day afternoon.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1450" y="3846984"/>
            <a:ext cx="8535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Comic Sans MS" panose="030F0702030302020204" pitchFamily="66" charset="0"/>
              </a:rPr>
              <a:t>I am goin</a:t>
            </a:r>
            <a:r>
              <a:rPr lang="en-US" altLang="zh-CN" sz="2800" dirty="0">
                <a:latin typeface="Comic Sans MS" panose="030F0702030302020204" pitchFamily="66" charset="0"/>
              </a:rPr>
              <a:t>g to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_______ </a:t>
            </a:r>
            <a:r>
              <a:rPr lang="en-US" altLang="zh-CN" sz="2800" dirty="0">
                <a:latin typeface="Comic Sans MS" panose="030F0702030302020204" pitchFamily="66" charset="0"/>
              </a:rPr>
              <a:t>on the third day morning.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-36512" y="4710584"/>
            <a:ext cx="88852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Comic Sans MS" panose="030F0702030302020204" pitchFamily="66" charset="0"/>
              </a:rPr>
              <a:t>I am goin</a:t>
            </a:r>
            <a:r>
              <a:rPr lang="en-US" altLang="zh-CN" sz="2800" dirty="0">
                <a:latin typeface="Comic Sans MS" panose="030F0702030302020204" pitchFamily="66" charset="0"/>
              </a:rPr>
              <a:t>g to </a:t>
            </a:r>
            <a:r>
              <a:rPr lang="en-US" altLang="zh-CN" sz="2800" dirty="0" smtClean="0">
                <a:latin typeface="Comic Sans MS" panose="030F0702030302020204" pitchFamily="66" charset="0"/>
              </a:rPr>
              <a:t>_______ </a:t>
            </a:r>
            <a:r>
              <a:rPr lang="en-US" altLang="zh-CN" sz="2800" dirty="0">
                <a:latin typeface="Comic Sans MS" panose="030F0702030302020204" pitchFamily="66" charset="0"/>
              </a:rPr>
              <a:t>on the third day afternoon.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00013" y="5575771"/>
            <a:ext cx="87741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FF0066"/>
                </a:solidFill>
                <a:latin typeface="Comic Sans MS" panose="030F0702030302020204" pitchFamily="66" charset="0"/>
              </a:rPr>
              <a:t>I am sure I will have a good time during the holiday.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925763"/>
            <a:ext cx="384175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4140200" y="3502025"/>
            <a:ext cx="3763963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visit the museum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466725" y="333375"/>
            <a:ext cx="79787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Comic Sans MS" panose="030F0702030302020204" pitchFamily="66" charset="0"/>
              </a:rPr>
              <a:t>What are you going to do </a:t>
            </a:r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zh-CN" altLang="en-US" sz="3200" dirty="0">
                <a:latin typeface="Comic Sans MS" panose="030F0702030302020204" pitchFamily="66" charset="0"/>
              </a:rPr>
              <a:t> March 21st?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356100" y="4294188"/>
            <a:ext cx="2597150" cy="6397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March 21st</a:t>
            </a:r>
            <a:endParaRPr lang="zh-CN" altLang="en-US" dirty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66087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We are going to visit the museum.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 autoUpdateAnimBg="0"/>
      <p:bldP spid="9222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0825" y="3286125"/>
            <a:ext cx="4287838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4572000" y="3281363"/>
            <a:ext cx="4332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have a sports meeting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6725" y="333375"/>
            <a:ext cx="7743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What are you going to do </a:t>
            </a:r>
            <a:r>
              <a:rPr lang="zh-CN" altLang="en-US" sz="3200">
                <a:solidFill>
                  <a:srgbClr val="FF0000"/>
                </a:solidFill>
                <a:latin typeface="Comic Sans MS" panose="030F0702030302020204" pitchFamily="66" charset="0"/>
              </a:rPr>
              <a:t>on</a:t>
            </a:r>
            <a:r>
              <a:rPr lang="zh-CN" altLang="en-US" sz="3200">
                <a:latin typeface="Comic Sans MS" panose="030F0702030302020204" pitchFamily="66" charset="0"/>
              </a:rPr>
              <a:t> April 12th?</a:t>
            </a:r>
            <a:endParaRPr lang="zh-CN" altLang="en-U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003800" y="5157788"/>
            <a:ext cx="2336800" cy="6397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April 12th</a:t>
            </a:r>
            <a:endParaRPr lang="zh-CN" altLang="en-US" dirty="0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11188" y="1125538"/>
            <a:ext cx="7572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We are going to have a sports meeting.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ldLvl="0" autoUpdateAnimBg="0"/>
      <p:bldP spid="10246" grpId="0" bldLvl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3213100"/>
            <a:ext cx="4316412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66725" y="3429000"/>
            <a:ext cx="3768725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go to the </a:t>
            </a:r>
          </a:p>
          <a:p>
            <a:r>
              <a:rPr lang="zh-CN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  school open day</a:t>
            </a:r>
            <a:endParaRPr lang="zh-CN" altLang="en-US" dirty="0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74041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>
                <a:latin typeface="Comic Sans MS" panose="030F0702030302020204" pitchFamily="66" charset="0"/>
              </a:rPr>
              <a:t>What are you going to do on May 9th?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71550" y="4941888"/>
            <a:ext cx="1952625" cy="63976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May 9th</a:t>
            </a:r>
            <a:endParaRPr lang="zh-CN" altLang="en-US" dirty="0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452438" y="1405731"/>
            <a:ext cx="82280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We are going to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go to the school open 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ldLvl="0" autoUpdateAnimBg="0"/>
      <p:bldP spid="11270" grpId="0" bldLvl="0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441</Words>
  <Application>Microsoft Office PowerPoint</Application>
  <PresentationFormat>全屏显示(4:3)</PresentationFormat>
  <Paragraphs>67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宋体</vt:lpstr>
      <vt:lpstr>微软雅黑</vt:lpstr>
      <vt:lpstr>Arial</vt:lpstr>
      <vt:lpstr>Calibri</vt:lpstr>
      <vt:lpstr>Comic Sans MS</vt:lpstr>
      <vt:lpstr>Garamond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2008-09-18T02:05:00Z</dcterms:created>
  <dcterms:modified xsi:type="dcterms:W3CDTF">2023-01-17T01:59:58Z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FB0A11309A564C55AFE46E6E793215DD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