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3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4">
          <p15:clr>
            <a:srgbClr val="A4A3A4"/>
          </p15:clr>
        </p15:guide>
        <p15:guide id="5" orient="horz" pos="3929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56"/>
        <p:guide orient="horz" pos="600"/>
        <p:guide orient="horz" pos="664"/>
        <p:guide orient="horz" pos="3929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D1461E4-8541-4E8F-AC59-028538C5CE1A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7644DB0-7CA6-450A-B21C-844628E7966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1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1.jpe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平行四边形 19"/>
          <p:cNvSpPr/>
          <p:nvPr/>
        </p:nvSpPr>
        <p:spPr>
          <a:xfrm>
            <a:off x="854154" y="1654186"/>
            <a:ext cx="5492475" cy="4129681"/>
          </a:xfrm>
          <a:prstGeom prst="parallelogram">
            <a:avLst/>
          </a:prstGeom>
          <a:solidFill>
            <a:srgbClr val="E1CF4E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 b="129"/>
          <a:stretch>
            <a:fillRect/>
          </a:stretch>
        </p:blipFill>
        <p:spPr>
          <a:xfrm>
            <a:off x="7071360" y="0"/>
            <a:ext cx="5120640" cy="6858000"/>
          </a:xfrm>
          <a:custGeom>
            <a:avLst/>
            <a:gdLst>
              <a:gd name="connsiteX0" fmla="*/ 0 w 5120640"/>
              <a:gd name="connsiteY0" fmla="*/ 0 h 6858000"/>
              <a:gd name="connsiteX1" fmla="*/ 5120640 w 5120640"/>
              <a:gd name="connsiteY1" fmla="*/ 0 h 6858000"/>
              <a:gd name="connsiteX2" fmla="*/ 5120640 w 5120640"/>
              <a:gd name="connsiteY2" fmla="*/ 6858000 h 6858000"/>
              <a:gd name="connsiteX3" fmla="*/ 2865120 w 5120640"/>
              <a:gd name="connsiteY3" fmla="*/ 684276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0640" h="6858000">
                <a:moveTo>
                  <a:pt x="0" y="0"/>
                </a:moveTo>
                <a:lnTo>
                  <a:pt x="5120640" y="0"/>
                </a:lnTo>
                <a:lnTo>
                  <a:pt x="5120640" y="6858000"/>
                </a:lnTo>
                <a:lnTo>
                  <a:pt x="2865120" y="684276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556603" y="2132530"/>
            <a:ext cx="7186299" cy="2824288"/>
            <a:chOff x="6147269" y="2844265"/>
            <a:chExt cx="5283477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283477" cy="1589115"/>
              <a:chOff x="-4714868" y="2110674"/>
              <a:chExt cx="5283477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E1CF4E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283477" cy="1003799"/>
                <a:chOff x="-4714868" y="2110674"/>
                <a:chExt cx="5283477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7" y="2110674"/>
                  <a:ext cx="5277366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4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1CF4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8.3  </a:t>
                  </a:r>
                  <a:r>
                    <a:rPr lang="zh-CN" altLang="en-US" sz="4800" b="1" dirty="0">
                      <a:solidFill>
                        <a:srgbClr val="E1CF4E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分 数 的 简 单 应 用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8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分数的初步认识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E1CF4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  <p:sp>
        <p:nvSpPr>
          <p:cNvPr id="15" name="斜纹 14"/>
          <p:cNvSpPr/>
          <p:nvPr/>
        </p:nvSpPr>
        <p:spPr>
          <a:xfrm rot="17341932">
            <a:off x="6560681" y="4688728"/>
            <a:ext cx="7398443" cy="6639783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斜纹 15"/>
          <p:cNvSpPr/>
          <p:nvPr/>
        </p:nvSpPr>
        <p:spPr>
          <a:xfrm rot="6442456">
            <a:off x="2462824" y="-3810730"/>
            <a:ext cx="7493891" cy="6287874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833019" y="-3305725"/>
            <a:ext cx="6493864" cy="15345325"/>
          </a:xfrm>
          <a:prstGeom prst="line">
            <a:avLst/>
          </a:prstGeom>
          <a:ln w="34925">
            <a:solidFill>
              <a:srgbClr val="E1CF4E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7" descr="45"/>
          <p:cNvPicPr>
            <a:picLocks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022" y="3664743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38"/>
          <p:cNvSpPr txBox="1">
            <a:spLocks noChangeArrowheads="1"/>
          </p:cNvSpPr>
          <p:nvPr/>
        </p:nvSpPr>
        <p:spPr bwMode="auto">
          <a:xfrm>
            <a:off x="734610" y="3769162"/>
            <a:ext cx="7920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 2.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有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个    ，把其中的       涂上红色  </a:t>
            </a:r>
            <a:r>
              <a:rPr kumimoji="0" lang="zh-CN" altLang="en-US" sz="24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涂上蓝色。</a:t>
            </a:r>
          </a:p>
        </p:txBody>
      </p:sp>
      <p:pic>
        <p:nvPicPr>
          <p:cNvPr id="16388" name="Picture 39" descr="4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62" t="15189" r="40048" b="60901"/>
          <a:stretch>
            <a:fillRect/>
          </a:stretch>
        </p:blipFill>
        <p:spPr bwMode="auto">
          <a:xfrm>
            <a:off x="2046491" y="3843129"/>
            <a:ext cx="449262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9" name="Group 5"/>
          <p:cNvGrpSpPr/>
          <p:nvPr/>
        </p:nvGrpSpPr>
        <p:grpSpPr bwMode="auto">
          <a:xfrm>
            <a:off x="5804072" y="3619989"/>
            <a:ext cx="1050925" cy="796925"/>
            <a:chOff x="210" y="48"/>
            <a:chExt cx="662" cy="502"/>
          </a:xfrm>
        </p:grpSpPr>
        <p:sp>
          <p:nvSpPr>
            <p:cNvPr id="16419" name="Text Box 45"/>
            <p:cNvSpPr txBox="1">
              <a:spLocks noChangeArrowheads="1"/>
            </p:cNvSpPr>
            <p:nvPr/>
          </p:nvSpPr>
          <p:spPr bwMode="auto">
            <a:xfrm>
              <a:off x="210" y="48"/>
              <a:ext cx="66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6420" name="Text Box 46"/>
            <p:cNvSpPr txBox="1">
              <a:spLocks noChangeArrowheads="1"/>
            </p:cNvSpPr>
            <p:nvPr/>
          </p:nvSpPr>
          <p:spPr bwMode="auto">
            <a:xfrm>
              <a:off x="225" y="317"/>
              <a:ext cx="52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6421" name="Line 47"/>
            <p:cNvSpPr>
              <a:spLocks noChangeShapeType="1"/>
            </p:cNvSpPr>
            <p:nvPr/>
          </p:nvSpPr>
          <p:spPr bwMode="auto">
            <a:xfrm>
              <a:off x="225" y="299"/>
              <a:ext cx="2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6390" name="Group 9"/>
          <p:cNvGrpSpPr/>
          <p:nvPr/>
        </p:nvGrpSpPr>
        <p:grpSpPr bwMode="auto">
          <a:xfrm>
            <a:off x="4110224" y="3648564"/>
            <a:ext cx="1046163" cy="739775"/>
            <a:chOff x="225" y="66"/>
            <a:chExt cx="662" cy="466"/>
          </a:xfrm>
        </p:grpSpPr>
        <p:sp>
          <p:nvSpPr>
            <p:cNvPr id="16416" name="Text Box 45"/>
            <p:cNvSpPr txBox="1">
              <a:spLocks noChangeArrowheads="1"/>
            </p:cNvSpPr>
            <p:nvPr/>
          </p:nvSpPr>
          <p:spPr bwMode="auto">
            <a:xfrm>
              <a:off x="225" y="66"/>
              <a:ext cx="66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16417" name="Text Box 46"/>
            <p:cNvSpPr txBox="1">
              <a:spLocks noChangeArrowheads="1"/>
            </p:cNvSpPr>
            <p:nvPr/>
          </p:nvSpPr>
          <p:spPr bwMode="auto">
            <a:xfrm>
              <a:off x="225" y="299"/>
              <a:ext cx="52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6418" name="Line 47"/>
            <p:cNvSpPr>
              <a:spLocks noChangeShapeType="1"/>
            </p:cNvSpPr>
            <p:nvPr/>
          </p:nvSpPr>
          <p:spPr bwMode="auto">
            <a:xfrm>
              <a:off x="225" y="299"/>
              <a:ext cx="2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391" name="Text Box 38"/>
          <p:cNvSpPr txBox="1">
            <a:spLocks noChangeArrowheads="1"/>
          </p:cNvSpPr>
          <p:nvPr/>
        </p:nvSpPr>
        <p:spPr bwMode="auto">
          <a:xfrm>
            <a:off x="734609" y="1201362"/>
            <a:ext cx="52629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33400" indent="-5334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533400" marR="0" lvl="0" indent="-5334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用分数表示下面各图的涂色部分。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6392" name="Picture 14" descr="未标题-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491" y="1744452"/>
            <a:ext cx="83820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5"/>
          <p:cNvGrpSpPr/>
          <p:nvPr/>
        </p:nvGrpSpPr>
        <p:grpSpPr bwMode="auto">
          <a:xfrm>
            <a:off x="4567442" y="2323890"/>
            <a:ext cx="365125" cy="808038"/>
            <a:chOff x="0" y="0"/>
            <a:chExt cx="230" cy="509"/>
          </a:xfrm>
        </p:grpSpPr>
        <p:sp>
          <p:nvSpPr>
            <p:cNvPr id="16414" name="Text Box 16"/>
            <p:cNvSpPr txBox="1">
              <a:spLocks noChangeArrowheads="1"/>
            </p:cNvSpPr>
            <p:nvPr/>
          </p:nvSpPr>
          <p:spPr bwMode="auto">
            <a:xfrm>
              <a:off x="3" y="0"/>
              <a:ext cx="22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6415" name="Text Box 17"/>
            <p:cNvSpPr txBox="1">
              <a:spLocks noChangeArrowheads="1"/>
            </p:cNvSpPr>
            <p:nvPr/>
          </p:nvSpPr>
          <p:spPr bwMode="auto">
            <a:xfrm>
              <a:off x="0" y="276"/>
              <a:ext cx="22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5" name="Group 18"/>
          <p:cNvGrpSpPr/>
          <p:nvPr/>
        </p:nvGrpSpPr>
        <p:grpSpPr bwMode="auto">
          <a:xfrm>
            <a:off x="7309054" y="2320715"/>
            <a:ext cx="365125" cy="808038"/>
            <a:chOff x="0" y="0"/>
            <a:chExt cx="230" cy="509"/>
          </a:xfrm>
        </p:grpSpPr>
        <p:sp>
          <p:nvSpPr>
            <p:cNvPr id="16412" name="Text Box 19"/>
            <p:cNvSpPr txBox="1">
              <a:spLocks noChangeArrowheads="1"/>
            </p:cNvSpPr>
            <p:nvPr/>
          </p:nvSpPr>
          <p:spPr bwMode="auto">
            <a:xfrm>
              <a:off x="0" y="0"/>
              <a:ext cx="22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6413" name="Text Box 20"/>
            <p:cNvSpPr txBox="1">
              <a:spLocks noChangeArrowheads="1"/>
            </p:cNvSpPr>
            <p:nvPr/>
          </p:nvSpPr>
          <p:spPr bwMode="auto">
            <a:xfrm>
              <a:off x="3" y="276"/>
              <a:ext cx="22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6" name="Group 21"/>
          <p:cNvGrpSpPr/>
          <p:nvPr/>
        </p:nvGrpSpPr>
        <p:grpSpPr bwMode="auto">
          <a:xfrm>
            <a:off x="9885567" y="2320715"/>
            <a:ext cx="365125" cy="808038"/>
            <a:chOff x="0" y="0"/>
            <a:chExt cx="230" cy="509"/>
          </a:xfrm>
        </p:grpSpPr>
        <p:sp>
          <p:nvSpPr>
            <p:cNvPr id="16410" name="Text Box 22"/>
            <p:cNvSpPr txBox="1">
              <a:spLocks noChangeArrowheads="1"/>
            </p:cNvSpPr>
            <p:nvPr/>
          </p:nvSpPr>
          <p:spPr bwMode="auto">
            <a:xfrm>
              <a:off x="3" y="0"/>
              <a:ext cx="22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16411" name="Text Box 23"/>
            <p:cNvSpPr txBox="1">
              <a:spLocks noChangeArrowheads="1"/>
            </p:cNvSpPr>
            <p:nvPr/>
          </p:nvSpPr>
          <p:spPr bwMode="auto">
            <a:xfrm>
              <a:off x="0" y="276"/>
              <a:ext cx="22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16396" name="Oval 24"/>
          <p:cNvSpPr>
            <a:spLocks noChangeArrowheads="1"/>
          </p:cNvSpPr>
          <p:nvPr/>
        </p:nvSpPr>
        <p:spPr bwMode="auto">
          <a:xfrm>
            <a:off x="2335416" y="2614403"/>
            <a:ext cx="360362" cy="358775"/>
          </a:xfrm>
          <a:prstGeom prst="ellipse">
            <a:avLst/>
          </a:prstGeom>
          <a:solidFill>
            <a:srgbClr val="0000FF">
              <a:alpha val="59999"/>
            </a:srgbClr>
          </a:solidFill>
          <a:ln w="12700">
            <a:solidFill>
              <a:schemeClr val="tx1"/>
            </a:solidFill>
            <a:rou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7" name="AutoShape 25"/>
          <p:cNvSpPr>
            <a:spLocks noChangeArrowheads="1"/>
          </p:cNvSpPr>
          <p:nvPr/>
        </p:nvSpPr>
        <p:spPr bwMode="auto">
          <a:xfrm>
            <a:off x="5561216" y="2508040"/>
            <a:ext cx="215900" cy="215900"/>
          </a:xfrm>
          <a:prstGeom prst="triangle">
            <a:avLst>
              <a:gd name="adj" fmla="val 50000"/>
            </a:avLst>
          </a:prstGeom>
          <a:solidFill>
            <a:srgbClr val="008000">
              <a:alpha val="70195"/>
            </a:srgbClr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8" name="AutoShape 26"/>
          <p:cNvSpPr>
            <a:spLocks noChangeArrowheads="1"/>
          </p:cNvSpPr>
          <p:nvPr/>
        </p:nvSpPr>
        <p:spPr bwMode="auto">
          <a:xfrm>
            <a:off x="5912053" y="2508040"/>
            <a:ext cx="215900" cy="215900"/>
          </a:xfrm>
          <a:prstGeom prst="triangle">
            <a:avLst>
              <a:gd name="adj" fmla="val 50000"/>
            </a:avLst>
          </a:prstGeom>
          <a:solidFill>
            <a:srgbClr val="008000">
              <a:alpha val="70195"/>
            </a:srgbClr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9" name="AutoShape 27"/>
          <p:cNvSpPr>
            <a:spLocks noChangeArrowheads="1"/>
          </p:cNvSpPr>
          <p:nvPr/>
        </p:nvSpPr>
        <p:spPr bwMode="auto">
          <a:xfrm>
            <a:off x="5921578" y="2863640"/>
            <a:ext cx="215900" cy="215900"/>
          </a:xfrm>
          <a:prstGeom prst="triangle">
            <a:avLst>
              <a:gd name="adj" fmla="val 50000"/>
            </a:avLst>
          </a:prstGeom>
          <a:solidFill>
            <a:srgbClr val="008000">
              <a:alpha val="70195"/>
            </a:srgbClr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400" name="AutoShape 28"/>
          <p:cNvSpPr>
            <a:spLocks noChangeArrowheads="1"/>
          </p:cNvSpPr>
          <p:nvPr/>
        </p:nvSpPr>
        <p:spPr bwMode="auto">
          <a:xfrm>
            <a:off x="5565978" y="2868402"/>
            <a:ext cx="215900" cy="215900"/>
          </a:xfrm>
          <a:prstGeom prst="triangle">
            <a:avLst>
              <a:gd name="adj" fmla="val 50000"/>
            </a:avLst>
          </a:prstGeom>
          <a:solidFill>
            <a:srgbClr val="008000">
              <a:alpha val="70195"/>
            </a:srgbClr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6401" name="Group 29"/>
          <p:cNvGrpSpPr/>
          <p:nvPr/>
        </p:nvGrpSpPr>
        <p:grpSpPr bwMode="auto">
          <a:xfrm>
            <a:off x="8125029" y="2247691"/>
            <a:ext cx="1304925" cy="541337"/>
            <a:chOff x="0" y="0"/>
            <a:chExt cx="822" cy="341"/>
          </a:xfrm>
        </p:grpSpPr>
        <p:sp>
          <p:nvSpPr>
            <p:cNvPr id="16402" name="Rectangle 30"/>
            <p:cNvSpPr>
              <a:spLocks noChangeArrowheads="1"/>
            </p:cNvSpPr>
            <p:nvPr/>
          </p:nvSpPr>
          <p:spPr bwMode="auto">
            <a:xfrm>
              <a:off x="0" y="0"/>
              <a:ext cx="147" cy="147"/>
            </a:xfrm>
            <a:prstGeom prst="rect">
              <a:avLst/>
            </a:prstGeom>
            <a:solidFill>
              <a:srgbClr val="FF6600">
                <a:alpha val="70195"/>
              </a:srgbClr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3" name="Rectangle 31"/>
            <p:cNvSpPr>
              <a:spLocks noChangeArrowheads="1"/>
            </p:cNvSpPr>
            <p:nvPr/>
          </p:nvSpPr>
          <p:spPr bwMode="auto">
            <a:xfrm>
              <a:off x="0" y="194"/>
              <a:ext cx="147" cy="147"/>
            </a:xfrm>
            <a:prstGeom prst="rect">
              <a:avLst/>
            </a:prstGeom>
            <a:solidFill>
              <a:srgbClr val="FF6600">
                <a:alpha val="70195"/>
              </a:srgbClr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4" name="Rectangle 32"/>
            <p:cNvSpPr>
              <a:spLocks noChangeArrowheads="1"/>
            </p:cNvSpPr>
            <p:nvPr/>
          </p:nvSpPr>
          <p:spPr bwMode="auto">
            <a:xfrm>
              <a:off x="675" y="0"/>
              <a:ext cx="147" cy="147"/>
            </a:xfrm>
            <a:prstGeom prst="rect">
              <a:avLst/>
            </a:prstGeom>
            <a:solidFill>
              <a:srgbClr val="FF6600">
                <a:alpha val="70195"/>
              </a:srgbClr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5" name="Rectangle 33"/>
            <p:cNvSpPr>
              <a:spLocks noChangeArrowheads="1"/>
            </p:cNvSpPr>
            <p:nvPr/>
          </p:nvSpPr>
          <p:spPr bwMode="auto">
            <a:xfrm>
              <a:off x="675" y="194"/>
              <a:ext cx="147" cy="147"/>
            </a:xfrm>
            <a:prstGeom prst="rect">
              <a:avLst/>
            </a:prstGeom>
            <a:solidFill>
              <a:srgbClr val="FF6600">
                <a:alpha val="70195"/>
              </a:srgbClr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6" name="Rectangle 34"/>
            <p:cNvSpPr>
              <a:spLocks noChangeArrowheads="1"/>
            </p:cNvSpPr>
            <p:nvPr/>
          </p:nvSpPr>
          <p:spPr bwMode="auto">
            <a:xfrm>
              <a:off x="449" y="0"/>
              <a:ext cx="147" cy="147"/>
            </a:xfrm>
            <a:prstGeom prst="rect">
              <a:avLst/>
            </a:prstGeom>
            <a:solidFill>
              <a:srgbClr val="FF6600">
                <a:alpha val="70195"/>
              </a:srgbClr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7" name="Rectangle 35"/>
            <p:cNvSpPr>
              <a:spLocks noChangeArrowheads="1"/>
            </p:cNvSpPr>
            <p:nvPr/>
          </p:nvSpPr>
          <p:spPr bwMode="auto">
            <a:xfrm>
              <a:off x="449" y="194"/>
              <a:ext cx="147" cy="147"/>
            </a:xfrm>
            <a:prstGeom prst="rect">
              <a:avLst/>
            </a:prstGeom>
            <a:solidFill>
              <a:srgbClr val="FF6600">
                <a:alpha val="70195"/>
              </a:srgbClr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8" name="Rectangle 36"/>
            <p:cNvSpPr>
              <a:spLocks noChangeArrowheads="1"/>
            </p:cNvSpPr>
            <p:nvPr/>
          </p:nvSpPr>
          <p:spPr bwMode="auto">
            <a:xfrm>
              <a:off x="228" y="0"/>
              <a:ext cx="147" cy="147"/>
            </a:xfrm>
            <a:prstGeom prst="rect">
              <a:avLst/>
            </a:prstGeom>
            <a:solidFill>
              <a:srgbClr val="FF6600">
                <a:alpha val="70195"/>
              </a:srgbClr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9" name="Rectangle 37"/>
            <p:cNvSpPr>
              <a:spLocks noChangeArrowheads="1"/>
            </p:cNvSpPr>
            <p:nvPr/>
          </p:nvSpPr>
          <p:spPr bwMode="auto">
            <a:xfrm>
              <a:off x="228" y="194"/>
              <a:ext cx="147" cy="147"/>
            </a:xfrm>
            <a:prstGeom prst="rect">
              <a:avLst/>
            </a:prstGeom>
            <a:solidFill>
              <a:srgbClr val="FF6600">
                <a:alpha val="70195"/>
              </a:srgbClr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4261412" y="1529477"/>
            <a:ext cx="1368425" cy="1655762"/>
          </a:xfrm>
          <a:prstGeom prst="irregularSeal1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7411" name="Picture 2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713" y="3320792"/>
            <a:ext cx="3996574" cy="2353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 Box 28"/>
          <p:cNvSpPr txBox="1">
            <a:spLocks noChangeArrowheads="1"/>
          </p:cNvSpPr>
          <p:nvPr/>
        </p:nvSpPr>
        <p:spPr bwMode="auto">
          <a:xfrm>
            <a:off x="660400" y="2062222"/>
            <a:ext cx="6465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有</a:t>
            </a: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根小棒，取出它的</a:t>
            </a:r>
          </a:p>
        </p:txBody>
      </p:sp>
      <p:grpSp>
        <p:nvGrpSpPr>
          <p:cNvPr id="2" name="Group 10"/>
          <p:cNvGrpSpPr/>
          <p:nvPr/>
        </p:nvGrpSpPr>
        <p:grpSpPr bwMode="auto">
          <a:xfrm>
            <a:off x="4443974" y="1839041"/>
            <a:ext cx="854075" cy="863600"/>
            <a:chOff x="-28" y="69"/>
            <a:chExt cx="538" cy="544"/>
          </a:xfrm>
        </p:grpSpPr>
        <p:sp>
          <p:nvSpPr>
            <p:cNvPr id="17420" name="Text Box 45"/>
            <p:cNvSpPr txBox="1">
              <a:spLocks noChangeArrowheads="1"/>
            </p:cNvSpPr>
            <p:nvPr/>
          </p:nvSpPr>
          <p:spPr bwMode="auto">
            <a:xfrm>
              <a:off x="-28" y="69"/>
              <a:ext cx="53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7421" name="Text Box 46"/>
            <p:cNvSpPr txBox="1">
              <a:spLocks noChangeArrowheads="1"/>
            </p:cNvSpPr>
            <p:nvPr/>
          </p:nvSpPr>
          <p:spPr bwMode="auto">
            <a:xfrm>
              <a:off x="20" y="322"/>
              <a:ext cx="4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3" name="Line 47"/>
            <p:cNvSpPr>
              <a:spLocks noChangeShapeType="1"/>
            </p:cNvSpPr>
            <p:nvPr/>
          </p:nvSpPr>
          <p:spPr bwMode="auto">
            <a:xfrm>
              <a:off x="39" y="349"/>
              <a:ext cx="453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7422" name="Text Box 16"/>
          <p:cNvSpPr txBox="1">
            <a:spLocks noChangeArrowheads="1"/>
          </p:cNvSpPr>
          <p:nvPr/>
        </p:nvSpPr>
        <p:spPr bwMode="auto">
          <a:xfrm>
            <a:off x="287671" y="1262023"/>
            <a:ext cx="3095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按要求取出小棒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4275174" y="1529477"/>
            <a:ext cx="1368425" cy="1655762"/>
          </a:xfrm>
          <a:prstGeom prst="irregularSeal1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25" name="Text Box 46"/>
          <p:cNvSpPr txBox="1">
            <a:spLocks noChangeArrowheads="1"/>
          </p:cNvSpPr>
          <p:nvPr/>
        </p:nvSpPr>
        <p:spPr bwMode="auto">
          <a:xfrm>
            <a:off x="4644522" y="2240977"/>
            <a:ext cx="498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17426" name="Line 47"/>
          <p:cNvSpPr>
            <a:spLocks noChangeShapeType="1"/>
          </p:cNvSpPr>
          <p:nvPr/>
        </p:nvSpPr>
        <p:spPr bwMode="auto">
          <a:xfrm>
            <a:off x="4618067" y="2293728"/>
            <a:ext cx="681037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27" name="Text Box 45"/>
          <p:cNvSpPr txBox="1">
            <a:spLocks noChangeArrowheads="1"/>
          </p:cNvSpPr>
          <p:nvPr/>
        </p:nvSpPr>
        <p:spPr bwMode="auto">
          <a:xfrm>
            <a:off x="4605899" y="1910669"/>
            <a:ext cx="625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7428" name="Text Box 45"/>
          <p:cNvSpPr txBox="1">
            <a:spLocks noChangeArrowheads="1"/>
          </p:cNvSpPr>
          <p:nvPr/>
        </p:nvSpPr>
        <p:spPr bwMode="auto">
          <a:xfrm>
            <a:off x="4605900" y="1926669"/>
            <a:ext cx="625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animClr clrSpc="rgb" dir="cw">
                                      <p:cBhvr>
                                        <p:cTn id="3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3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3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0" grpId="1" animBg="1"/>
      <p:bldP spid="17410" grpId="2" animBg="1"/>
      <p:bldP spid="17417" grpId="0"/>
      <p:bldP spid="17422" grpId="0"/>
      <p:bldP spid="17423" grpId="0" animBg="1"/>
      <p:bldP spid="17423" grpId="1" animBg="1"/>
      <p:bldP spid="17425" grpId="0"/>
      <p:bldP spid="17427" grpId="0"/>
      <p:bldP spid="17428" grpId="0"/>
      <p:bldP spid="1742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绿叶苹果树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031" y="1339216"/>
            <a:ext cx="4291013" cy="455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91" name="AutoShape 19"/>
          <p:cNvSpPr>
            <a:spLocks noChangeArrowheads="1"/>
          </p:cNvSpPr>
          <p:nvPr/>
        </p:nvSpPr>
        <p:spPr bwMode="auto">
          <a:xfrm>
            <a:off x="6944044" y="1915478"/>
            <a:ext cx="2303462" cy="792162"/>
          </a:xfrm>
          <a:prstGeom prst="wedgeRoundRectCallout">
            <a:avLst>
              <a:gd name="adj1" fmla="val -26222"/>
              <a:gd name="adj2" fmla="val 77454"/>
              <a:gd name="adj3" fmla="val 16667"/>
            </a:avLst>
          </a:prstGeom>
          <a:solidFill>
            <a:srgbClr val="CCFFCC">
              <a:alpha val="29803"/>
            </a:srgbClr>
          </a:solidFill>
          <a:ln w="12700">
            <a:solidFill>
              <a:schemeClr val="tx1"/>
            </a:solidFill>
            <a:miter lim="800000"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个桔子</a:t>
            </a:r>
          </a:p>
        </p:txBody>
      </p:sp>
      <p:pic>
        <p:nvPicPr>
          <p:cNvPr id="18439" name="Picture 20" descr="桔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719" y="3139440"/>
            <a:ext cx="454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21" descr="桔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856" y="1626553"/>
            <a:ext cx="454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22" descr="桔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681" y="2491740"/>
            <a:ext cx="454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23" descr="桔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856" y="2059940"/>
            <a:ext cx="454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Picture 24" descr="桔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9244" y="3268028"/>
            <a:ext cx="454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4" name="Picture 25" descr="桔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719" y="2491740"/>
            <a:ext cx="454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5" name="Picture 26" descr="桔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194" y="3644265"/>
            <a:ext cx="454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6" name="Picture 27" descr="桔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594" y="1915478"/>
            <a:ext cx="454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7" name="Picture 28" descr="桔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769" y="2994978"/>
            <a:ext cx="454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8" name="Picture 29" descr="桔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119" y="2347278"/>
            <a:ext cx="454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9" name="Picture 30" descr="桔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481" y="2907665"/>
            <a:ext cx="454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0" name="Picture 31" descr="桔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094" y="2852103"/>
            <a:ext cx="454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4"/>
          <p:cNvGrpSpPr/>
          <p:nvPr/>
        </p:nvGrpSpPr>
        <p:grpSpPr bwMode="auto">
          <a:xfrm>
            <a:off x="7141015" y="1364780"/>
            <a:ext cx="3095625" cy="1223962"/>
            <a:chOff x="3696" y="191"/>
            <a:chExt cx="1950" cy="771"/>
          </a:xfrm>
        </p:grpSpPr>
        <p:grpSp>
          <p:nvGrpSpPr>
            <p:cNvPr id="19514" name="Group 137"/>
            <p:cNvGrpSpPr/>
            <p:nvPr/>
          </p:nvGrpSpPr>
          <p:grpSpPr bwMode="auto">
            <a:xfrm>
              <a:off x="3700" y="254"/>
              <a:ext cx="1919" cy="636"/>
              <a:chOff x="3456" y="1116"/>
              <a:chExt cx="1919" cy="636"/>
            </a:xfrm>
          </p:grpSpPr>
          <p:pic>
            <p:nvPicPr>
              <p:cNvPr id="19516" name="Picture 138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9" y="1117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517" name="Picture 139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9" y="1480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518" name="Picture 140" descr="桔2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73" y="1117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519" name="Picture 141" descr="桔2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73" y="1479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520" name="Picture 142" descr="桔2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90" y="1118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521" name="Picture 143" descr="桔2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90" y="1480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522" name="Picture 144" descr="桔2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08" y="1116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523" name="Picture 145" descr="桔2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08" y="1478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524" name="Picture 146" descr="桔2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5" y="1117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525" name="Picture 147" descr="桔2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5" y="1479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526" name="Picture 148" descr="桔2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56" y="1118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527" name="Picture 149" descr="桔2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56" y="1480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9515" name="AutoShape 150"/>
            <p:cNvSpPr>
              <a:spLocks noChangeArrowheads="1"/>
            </p:cNvSpPr>
            <p:nvPr/>
          </p:nvSpPr>
          <p:spPr bwMode="auto">
            <a:xfrm>
              <a:off x="3696" y="191"/>
              <a:ext cx="1950" cy="771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135"/>
          <p:cNvGrpSpPr/>
          <p:nvPr/>
        </p:nvGrpSpPr>
        <p:grpSpPr bwMode="auto">
          <a:xfrm>
            <a:off x="1497453" y="1366368"/>
            <a:ext cx="3095625" cy="1223963"/>
            <a:chOff x="141" y="192"/>
            <a:chExt cx="1950" cy="771"/>
          </a:xfrm>
        </p:grpSpPr>
        <p:grpSp>
          <p:nvGrpSpPr>
            <p:cNvPr id="19500" name="Group 119"/>
            <p:cNvGrpSpPr/>
            <p:nvPr/>
          </p:nvGrpSpPr>
          <p:grpSpPr bwMode="auto">
            <a:xfrm>
              <a:off x="145" y="255"/>
              <a:ext cx="1919" cy="636"/>
              <a:chOff x="3456" y="1116"/>
              <a:chExt cx="1919" cy="636"/>
            </a:xfrm>
          </p:grpSpPr>
          <p:pic>
            <p:nvPicPr>
              <p:cNvPr id="19502" name="Picture 120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9" y="1117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503" name="Picture 121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9" y="1480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504" name="Picture 122" descr="桔2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73" y="1117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505" name="Picture 123" descr="桔2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73" y="1479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506" name="Picture 124" descr="桔2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90" y="1118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507" name="Picture 125" descr="桔2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90" y="1480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508" name="Picture 126" descr="桔2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08" y="1116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509" name="Picture 127" descr="桔2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08" y="1478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510" name="Picture 128" descr="桔2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5" y="1117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511" name="Picture 129" descr="桔2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5" y="1479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512" name="Picture 130" descr="桔2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56" y="1118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513" name="Picture 131" descr="桔2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56" y="1480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9501" name="AutoShape 132"/>
            <p:cNvSpPr>
              <a:spLocks noChangeArrowheads="1"/>
            </p:cNvSpPr>
            <p:nvPr/>
          </p:nvSpPr>
          <p:spPr bwMode="auto">
            <a:xfrm>
              <a:off x="141" y="192"/>
              <a:ext cx="1950" cy="771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19460" name="Picture 3" descr="绿叶苹果树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871" y="3285531"/>
            <a:ext cx="2831087" cy="300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82" name="AutoShape 26"/>
          <p:cNvSpPr>
            <a:spLocks noChangeArrowheads="1"/>
          </p:cNvSpPr>
          <p:nvPr/>
        </p:nvSpPr>
        <p:spPr bwMode="auto">
          <a:xfrm>
            <a:off x="9866314" y="3716338"/>
            <a:ext cx="1150938" cy="908050"/>
          </a:xfrm>
          <a:prstGeom prst="cloudCallout">
            <a:avLst>
              <a:gd name="adj1" fmla="val -43699"/>
              <a:gd name="adj2" fmla="val 64338"/>
            </a:avLst>
          </a:prstGeom>
          <a:solidFill>
            <a:srgbClr val="CCFFCC"/>
          </a:solidFill>
          <a:ln w="12700">
            <a:solidFill>
              <a:schemeClr val="tx1"/>
            </a:solidFill>
            <a:round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7" name="Group 163"/>
          <p:cNvGrpSpPr/>
          <p:nvPr/>
        </p:nvGrpSpPr>
        <p:grpSpPr bwMode="auto">
          <a:xfrm>
            <a:off x="1483165" y="1394942"/>
            <a:ext cx="3095625" cy="1187450"/>
            <a:chOff x="132" y="210"/>
            <a:chExt cx="1950" cy="748"/>
          </a:xfrm>
        </p:grpSpPr>
        <p:sp>
          <p:nvSpPr>
            <p:cNvPr id="19494" name="Line 2"/>
            <p:cNvSpPr>
              <a:spLocks noChangeShapeType="1"/>
            </p:cNvSpPr>
            <p:nvPr/>
          </p:nvSpPr>
          <p:spPr bwMode="auto">
            <a:xfrm>
              <a:off x="458" y="210"/>
              <a:ext cx="0" cy="7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95" name="Line 4"/>
            <p:cNvSpPr>
              <a:spLocks noChangeShapeType="1"/>
            </p:cNvSpPr>
            <p:nvPr/>
          </p:nvSpPr>
          <p:spPr bwMode="auto">
            <a:xfrm>
              <a:off x="132" y="573"/>
              <a:ext cx="19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96" name="Line 2"/>
            <p:cNvSpPr>
              <a:spLocks noChangeShapeType="1"/>
            </p:cNvSpPr>
            <p:nvPr/>
          </p:nvSpPr>
          <p:spPr bwMode="auto">
            <a:xfrm>
              <a:off x="776" y="210"/>
              <a:ext cx="0" cy="7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97" name="Line 2"/>
            <p:cNvSpPr>
              <a:spLocks noChangeShapeType="1"/>
            </p:cNvSpPr>
            <p:nvPr/>
          </p:nvSpPr>
          <p:spPr bwMode="auto">
            <a:xfrm>
              <a:off x="1111" y="210"/>
              <a:ext cx="0" cy="7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98" name="Line 2"/>
            <p:cNvSpPr>
              <a:spLocks noChangeShapeType="1"/>
            </p:cNvSpPr>
            <p:nvPr/>
          </p:nvSpPr>
          <p:spPr bwMode="auto">
            <a:xfrm>
              <a:off x="1401" y="210"/>
              <a:ext cx="0" cy="7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99" name="Line 2"/>
            <p:cNvSpPr>
              <a:spLocks noChangeShapeType="1"/>
            </p:cNvSpPr>
            <p:nvPr/>
          </p:nvSpPr>
          <p:spPr bwMode="auto">
            <a:xfrm>
              <a:off x="1727" y="210"/>
              <a:ext cx="0" cy="7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464" name="AutoShape 66"/>
          <p:cNvSpPr>
            <a:spLocks noChangeArrowheads="1"/>
          </p:cNvSpPr>
          <p:nvPr/>
        </p:nvSpPr>
        <p:spPr bwMode="auto">
          <a:xfrm>
            <a:off x="557213" y="4530249"/>
            <a:ext cx="2303463" cy="792163"/>
          </a:xfrm>
          <a:prstGeom prst="wedgeRoundRectCallout">
            <a:avLst>
              <a:gd name="adj1" fmla="val 45657"/>
              <a:gd name="adj2" fmla="val -80662"/>
              <a:gd name="adj3" fmla="val 16667"/>
            </a:avLst>
          </a:prstGeom>
          <a:solidFill>
            <a:srgbClr val="CCFFCC">
              <a:alpha val="59999"/>
            </a:srgbClr>
          </a:solidFill>
          <a:ln w="12700">
            <a:solidFill>
              <a:schemeClr val="tx1"/>
            </a:solidFill>
            <a:miter lim="800000"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个桔子</a:t>
            </a:r>
          </a:p>
        </p:txBody>
      </p:sp>
      <p:grpSp>
        <p:nvGrpSpPr>
          <p:cNvPr id="19465" name="Group 152"/>
          <p:cNvGrpSpPr/>
          <p:nvPr/>
        </p:nvGrpSpPr>
        <p:grpSpPr bwMode="auto">
          <a:xfrm>
            <a:off x="3234730" y="3521848"/>
            <a:ext cx="1961756" cy="1616118"/>
            <a:chOff x="1565" y="1207"/>
            <a:chExt cx="1873" cy="1543"/>
          </a:xfrm>
        </p:grpSpPr>
        <p:pic>
          <p:nvPicPr>
            <p:cNvPr id="3" name="Picture 92" descr="桔2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EFFFFF"/>
                </a:clrFrom>
                <a:clrTo>
                  <a:srgbClr val="E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9" y="2160"/>
              <a:ext cx="286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3" name="Picture 93" descr="桔2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EFFFFF"/>
                </a:clrFrom>
                <a:clrTo>
                  <a:srgbClr val="E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2" y="1207"/>
              <a:ext cx="286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4" name="Picture 94" descr="桔2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EFFFFF"/>
                </a:clrFrom>
                <a:clrTo>
                  <a:srgbClr val="E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752"/>
              <a:ext cx="286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5" name="Picture 95" descr="桔2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EFFFFF"/>
                </a:clrFrom>
                <a:clrTo>
                  <a:srgbClr val="E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2" y="1480"/>
              <a:ext cx="286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6" name="Picture 96" descr="桔2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EFFFFF"/>
                </a:clrFrom>
                <a:clrTo>
                  <a:srgbClr val="E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5" y="2241"/>
              <a:ext cx="286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7" name="Picture 97" descr="桔2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EFFFFF"/>
                </a:clrFrom>
                <a:clrTo>
                  <a:srgbClr val="E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9" y="1752"/>
              <a:ext cx="286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8" name="Picture 98" descr="桔2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EFFFFF"/>
                </a:clrFrom>
                <a:clrTo>
                  <a:srgbClr val="E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3" y="2478"/>
              <a:ext cx="286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9" name="Picture 99" descr="桔2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EFFFFF"/>
                </a:clrFrom>
                <a:clrTo>
                  <a:srgbClr val="E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9" y="1389"/>
              <a:ext cx="286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90" name="Picture 100" descr="桔2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EFFFFF"/>
                </a:clrFrom>
                <a:clrTo>
                  <a:srgbClr val="E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" y="2069"/>
              <a:ext cx="286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91" name="Picture 101" descr="桔2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EFFFFF"/>
                </a:clrFrom>
                <a:clrTo>
                  <a:srgbClr val="E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5" y="1661"/>
              <a:ext cx="286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92" name="Picture 102" descr="桔2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EFFFFF"/>
                </a:clrFrom>
                <a:clrTo>
                  <a:srgbClr val="E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2" y="2014"/>
              <a:ext cx="286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93" name="Picture 103" descr="桔2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EFFFFF"/>
                </a:clrFrom>
                <a:clrTo>
                  <a:srgbClr val="E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9" y="1979"/>
              <a:ext cx="286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9607" name="Picture 151" descr="桔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6476" y="3989388"/>
            <a:ext cx="454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609" name="Picture 153" descr="桔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9714" y="3989388"/>
            <a:ext cx="454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155"/>
          <p:cNvGrpSpPr/>
          <p:nvPr/>
        </p:nvGrpSpPr>
        <p:grpSpPr bwMode="auto">
          <a:xfrm>
            <a:off x="8295264" y="2685939"/>
            <a:ext cx="787400" cy="1169987"/>
            <a:chOff x="3424" y="391"/>
            <a:chExt cx="496" cy="737"/>
          </a:xfrm>
        </p:grpSpPr>
        <p:sp>
          <p:nvSpPr>
            <p:cNvPr id="19479" name="Text Box 45"/>
            <p:cNvSpPr txBox="1">
              <a:spLocks noChangeArrowheads="1"/>
            </p:cNvSpPr>
            <p:nvPr/>
          </p:nvSpPr>
          <p:spPr bwMode="auto">
            <a:xfrm>
              <a:off x="3424" y="391"/>
              <a:ext cx="496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80" name="Text Box 46"/>
            <p:cNvSpPr txBox="1">
              <a:spLocks noChangeArrowheads="1"/>
            </p:cNvSpPr>
            <p:nvPr/>
          </p:nvSpPr>
          <p:spPr bwMode="auto">
            <a:xfrm>
              <a:off x="3483" y="655"/>
              <a:ext cx="39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19481" name="Line 47"/>
            <p:cNvSpPr>
              <a:spLocks noChangeShapeType="1"/>
            </p:cNvSpPr>
            <p:nvPr/>
          </p:nvSpPr>
          <p:spPr bwMode="auto">
            <a:xfrm>
              <a:off x="3470" y="704"/>
              <a:ext cx="4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159"/>
          <p:cNvGrpSpPr/>
          <p:nvPr/>
        </p:nvGrpSpPr>
        <p:grpSpPr bwMode="auto">
          <a:xfrm>
            <a:off x="2386589" y="2685939"/>
            <a:ext cx="787400" cy="1169987"/>
            <a:chOff x="3424" y="391"/>
            <a:chExt cx="496" cy="737"/>
          </a:xfrm>
        </p:grpSpPr>
        <p:sp>
          <p:nvSpPr>
            <p:cNvPr id="19476" name="Text Box 45"/>
            <p:cNvSpPr txBox="1">
              <a:spLocks noChangeArrowheads="1"/>
            </p:cNvSpPr>
            <p:nvPr/>
          </p:nvSpPr>
          <p:spPr bwMode="auto">
            <a:xfrm>
              <a:off x="3424" y="391"/>
              <a:ext cx="496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77" name="Text Box 46"/>
            <p:cNvSpPr txBox="1">
              <a:spLocks noChangeArrowheads="1"/>
            </p:cNvSpPr>
            <p:nvPr/>
          </p:nvSpPr>
          <p:spPr bwMode="auto">
            <a:xfrm>
              <a:off x="3483" y="655"/>
              <a:ext cx="39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12</a:t>
              </a:r>
            </a:p>
          </p:txBody>
        </p:sp>
        <p:sp>
          <p:nvSpPr>
            <p:cNvPr id="19478" name="Line 47"/>
            <p:cNvSpPr>
              <a:spLocks noChangeShapeType="1"/>
            </p:cNvSpPr>
            <p:nvPr/>
          </p:nvSpPr>
          <p:spPr bwMode="auto">
            <a:xfrm>
              <a:off x="3468" y="701"/>
              <a:ext cx="4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172"/>
          <p:cNvGrpSpPr/>
          <p:nvPr/>
        </p:nvGrpSpPr>
        <p:grpSpPr bwMode="auto">
          <a:xfrm>
            <a:off x="7631553" y="1394942"/>
            <a:ext cx="2014537" cy="1187450"/>
            <a:chOff x="4005" y="210"/>
            <a:chExt cx="1269" cy="748"/>
          </a:xfrm>
        </p:grpSpPr>
        <p:sp>
          <p:nvSpPr>
            <p:cNvPr id="19471" name="Line 2"/>
            <p:cNvSpPr>
              <a:spLocks noChangeShapeType="1"/>
            </p:cNvSpPr>
            <p:nvPr/>
          </p:nvSpPr>
          <p:spPr bwMode="auto">
            <a:xfrm>
              <a:off x="4005" y="210"/>
              <a:ext cx="0" cy="7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72" name="Line 2"/>
            <p:cNvSpPr>
              <a:spLocks noChangeShapeType="1"/>
            </p:cNvSpPr>
            <p:nvPr/>
          </p:nvSpPr>
          <p:spPr bwMode="auto">
            <a:xfrm>
              <a:off x="4323" y="210"/>
              <a:ext cx="0" cy="7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73" name="Line 2"/>
            <p:cNvSpPr>
              <a:spLocks noChangeShapeType="1"/>
            </p:cNvSpPr>
            <p:nvPr/>
          </p:nvSpPr>
          <p:spPr bwMode="auto">
            <a:xfrm>
              <a:off x="4658" y="210"/>
              <a:ext cx="0" cy="7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74" name="Line 2"/>
            <p:cNvSpPr>
              <a:spLocks noChangeShapeType="1"/>
            </p:cNvSpPr>
            <p:nvPr/>
          </p:nvSpPr>
          <p:spPr bwMode="auto">
            <a:xfrm>
              <a:off x="4957" y="210"/>
              <a:ext cx="0" cy="7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75" name="Line 2"/>
            <p:cNvSpPr>
              <a:spLocks noChangeShapeType="1"/>
            </p:cNvSpPr>
            <p:nvPr/>
          </p:nvSpPr>
          <p:spPr bwMode="auto">
            <a:xfrm>
              <a:off x="5274" y="210"/>
              <a:ext cx="0" cy="7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19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19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6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0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6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09"/>
                  </p:tgtEl>
                </p:cond>
              </p:nextCondLst>
            </p:seq>
          </p:childTnLst>
        </p:cTn>
      </p:par>
    </p:tnLst>
    <p:bldLst>
      <p:bldP spid="1948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0"/>
          <p:cNvGrpSpPr/>
          <p:nvPr/>
        </p:nvGrpSpPr>
        <p:grpSpPr bwMode="auto">
          <a:xfrm>
            <a:off x="2440312" y="1342837"/>
            <a:ext cx="2115005" cy="971794"/>
            <a:chOff x="341" y="164"/>
            <a:chExt cx="1678" cy="771"/>
          </a:xfrm>
        </p:grpSpPr>
        <p:grpSp>
          <p:nvGrpSpPr>
            <p:cNvPr id="20532" name="Group 125"/>
            <p:cNvGrpSpPr/>
            <p:nvPr/>
          </p:nvGrpSpPr>
          <p:grpSpPr bwMode="auto">
            <a:xfrm>
              <a:off x="385" y="254"/>
              <a:ext cx="1602" cy="636"/>
              <a:chOff x="3773" y="1116"/>
              <a:chExt cx="1602" cy="636"/>
            </a:xfrm>
          </p:grpSpPr>
          <p:pic>
            <p:nvPicPr>
              <p:cNvPr id="20534" name="Picture 113" descr="桔00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9" y="1117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35" name="Picture 114" descr="桔00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9" y="1480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36" name="Picture 115" descr="桔22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73" y="1117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37" name="Picture 116" descr="桔22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73" y="1479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38" name="Picture 117" descr="桔22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90" y="1118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" name="Picture 118" descr="桔22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90" y="1480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40" name="Picture 119" descr="桔22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08" y="1116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41" name="Picture 120" descr="桔22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08" y="1478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42" name="Picture 121" descr="桔22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5" y="1117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43" name="Picture 122" descr="桔22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5" y="1479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0533" name="AutoShape 126"/>
            <p:cNvSpPr>
              <a:spLocks noChangeArrowheads="1"/>
            </p:cNvSpPr>
            <p:nvPr/>
          </p:nvSpPr>
          <p:spPr bwMode="auto">
            <a:xfrm>
              <a:off x="341" y="164"/>
              <a:ext cx="1678" cy="771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131"/>
          <p:cNvGrpSpPr/>
          <p:nvPr/>
        </p:nvGrpSpPr>
        <p:grpSpPr bwMode="auto">
          <a:xfrm>
            <a:off x="6923950" y="1353773"/>
            <a:ext cx="2115005" cy="971794"/>
            <a:chOff x="341" y="164"/>
            <a:chExt cx="1678" cy="771"/>
          </a:xfrm>
        </p:grpSpPr>
        <p:grpSp>
          <p:nvGrpSpPr>
            <p:cNvPr id="20520" name="Group 132"/>
            <p:cNvGrpSpPr/>
            <p:nvPr/>
          </p:nvGrpSpPr>
          <p:grpSpPr bwMode="auto">
            <a:xfrm>
              <a:off x="385" y="254"/>
              <a:ext cx="1602" cy="636"/>
              <a:chOff x="3773" y="1116"/>
              <a:chExt cx="1602" cy="636"/>
            </a:xfrm>
          </p:grpSpPr>
          <p:pic>
            <p:nvPicPr>
              <p:cNvPr id="20522" name="Picture 133" descr="桔00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9" y="1117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23" name="Picture 134" descr="桔00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9" y="1480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24" name="Picture 135" descr="桔22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73" y="1117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25" name="Picture 136" descr="桔22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73" y="1479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26" name="Picture 137" descr="桔22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90" y="1118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27" name="Picture 138" descr="桔22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90" y="1480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28" name="Picture 139" descr="桔22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08" y="1116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29" name="Picture 140" descr="桔22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08" y="1478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30" name="Picture 141" descr="桔22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5" y="1117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31" name="Picture 142" descr="桔22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EFFFFF"/>
                  </a:clrFrom>
                  <a:clrTo>
                    <a:srgbClr val="E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5" y="1479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0521" name="AutoShape 143"/>
            <p:cNvSpPr>
              <a:spLocks noChangeArrowheads="1"/>
            </p:cNvSpPr>
            <p:nvPr/>
          </p:nvSpPr>
          <p:spPr bwMode="auto">
            <a:xfrm>
              <a:off x="341" y="164"/>
              <a:ext cx="1678" cy="771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20484" name="Picture 2" descr="绿叶苹果树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610" y="3589235"/>
            <a:ext cx="2406544" cy="2556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10967" y="4107767"/>
            <a:ext cx="1260432" cy="1906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885903" y="3322658"/>
            <a:ext cx="1943586" cy="628955"/>
          </a:xfrm>
          <a:prstGeom prst="wedgeRoundRectCallout">
            <a:avLst>
              <a:gd name="adj1" fmla="val -34111"/>
              <a:gd name="adj2" fmla="val 72644"/>
              <a:gd name="adj3" fmla="val 16667"/>
            </a:avLst>
          </a:prstGeom>
          <a:solidFill>
            <a:srgbClr val="FF9900">
              <a:alpha val="29803"/>
            </a:srgbClr>
          </a:solidFill>
          <a:ln w="12700">
            <a:solidFill>
              <a:schemeClr val="tx1"/>
            </a:solidFill>
            <a:miter lim="800000"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个桔子</a:t>
            </a:r>
          </a:p>
        </p:txBody>
      </p:sp>
      <p:grpSp>
        <p:nvGrpSpPr>
          <p:cNvPr id="8" name="Group 160"/>
          <p:cNvGrpSpPr/>
          <p:nvPr/>
        </p:nvGrpSpPr>
        <p:grpSpPr bwMode="auto">
          <a:xfrm>
            <a:off x="7354258" y="1395866"/>
            <a:ext cx="1231443" cy="971794"/>
            <a:chOff x="3990" y="2750"/>
            <a:chExt cx="977" cy="771"/>
          </a:xfrm>
        </p:grpSpPr>
        <p:sp>
          <p:nvSpPr>
            <p:cNvPr id="20516" name="Line 2"/>
            <p:cNvSpPr>
              <a:spLocks noChangeShapeType="1"/>
            </p:cNvSpPr>
            <p:nvPr/>
          </p:nvSpPr>
          <p:spPr bwMode="auto">
            <a:xfrm>
              <a:off x="3990" y="2750"/>
              <a:ext cx="0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17" name="Line 2"/>
            <p:cNvSpPr>
              <a:spLocks noChangeShapeType="1"/>
            </p:cNvSpPr>
            <p:nvPr/>
          </p:nvSpPr>
          <p:spPr bwMode="auto">
            <a:xfrm>
              <a:off x="4307" y="2750"/>
              <a:ext cx="0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18" name="Line 2"/>
            <p:cNvSpPr>
              <a:spLocks noChangeShapeType="1"/>
            </p:cNvSpPr>
            <p:nvPr/>
          </p:nvSpPr>
          <p:spPr bwMode="auto">
            <a:xfrm>
              <a:off x="4625" y="2750"/>
              <a:ext cx="0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19" name="Line 2"/>
            <p:cNvSpPr>
              <a:spLocks noChangeShapeType="1"/>
            </p:cNvSpPr>
            <p:nvPr/>
          </p:nvSpPr>
          <p:spPr bwMode="auto">
            <a:xfrm>
              <a:off x="4967" y="2750"/>
              <a:ext cx="0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0539" name="AutoShape 59"/>
          <p:cNvSpPr>
            <a:spLocks noChangeArrowheads="1"/>
          </p:cNvSpPr>
          <p:nvPr/>
        </p:nvSpPr>
        <p:spPr bwMode="auto">
          <a:xfrm>
            <a:off x="9060941" y="3222772"/>
            <a:ext cx="1228921" cy="720967"/>
          </a:xfrm>
          <a:prstGeom prst="cloudCallout">
            <a:avLst>
              <a:gd name="adj1" fmla="val -36565"/>
              <a:gd name="adj2" fmla="val 64338"/>
            </a:avLst>
          </a:prstGeom>
          <a:solidFill>
            <a:srgbClr val="CCFFCC"/>
          </a:solidFill>
          <a:ln w="12700">
            <a:solidFill>
              <a:schemeClr val="tx1"/>
            </a:solidFill>
            <a:round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0489" name="Group 129"/>
          <p:cNvGrpSpPr/>
          <p:nvPr/>
        </p:nvGrpSpPr>
        <p:grpSpPr bwMode="auto">
          <a:xfrm>
            <a:off x="2629220" y="3886201"/>
            <a:ext cx="1470185" cy="1025126"/>
            <a:chOff x="1565" y="1207"/>
            <a:chExt cx="1873" cy="1306"/>
          </a:xfrm>
        </p:grpSpPr>
        <p:pic>
          <p:nvPicPr>
            <p:cNvPr id="20506" name="Picture 91" descr="桔2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EFFFFF"/>
                </a:clrFrom>
                <a:clrTo>
                  <a:srgbClr val="E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2" y="1207"/>
              <a:ext cx="286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7" name="Picture 92" descr="桔2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EFFFFF"/>
                </a:clrFrom>
                <a:clrTo>
                  <a:srgbClr val="E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752"/>
              <a:ext cx="286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8" name="Picture 93" descr="桔2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EFFFFF"/>
                </a:clrFrom>
                <a:clrTo>
                  <a:srgbClr val="E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2" y="1480"/>
              <a:ext cx="286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9" name="Picture 94" descr="桔2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EFFFFF"/>
                </a:clrFrom>
                <a:clrTo>
                  <a:srgbClr val="E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5" y="2241"/>
              <a:ext cx="286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0" name="Picture 95" descr="桔2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EFFFFF"/>
                </a:clrFrom>
                <a:clrTo>
                  <a:srgbClr val="E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9" y="1752"/>
              <a:ext cx="286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1" name="Picture 97" descr="桔2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EFFFFF"/>
                </a:clrFrom>
                <a:clrTo>
                  <a:srgbClr val="E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9" y="1389"/>
              <a:ext cx="286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2" name="Picture 98" descr="桔2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EFFFFF"/>
                </a:clrFrom>
                <a:clrTo>
                  <a:srgbClr val="E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" y="2069"/>
              <a:ext cx="286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3" name="Picture 99" descr="桔2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EFFFFF"/>
                </a:clrFrom>
                <a:clrTo>
                  <a:srgbClr val="E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5" y="1661"/>
              <a:ext cx="286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4" name="Picture 100" descr="桔2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EFFFFF"/>
                </a:clrFrom>
                <a:clrTo>
                  <a:srgbClr val="E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2" y="2014"/>
              <a:ext cx="286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5" name="Picture 101" descr="桔2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EFFFFF"/>
                </a:clrFrom>
                <a:clrTo>
                  <a:srgbClr val="E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9" y="1979"/>
              <a:ext cx="286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159"/>
          <p:cNvGrpSpPr/>
          <p:nvPr/>
        </p:nvGrpSpPr>
        <p:grpSpPr bwMode="auto">
          <a:xfrm>
            <a:off x="2455711" y="1333518"/>
            <a:ext cx="2115005" cy="971794"/>
            <a:chOff x="340" y="173"/>
            <a:chExt cx="1678" cy="771"/>
          </a:xfrm>
        </p:grpSpPr>
        <p:sp>
          <p:nvSpPr>
            <p:cNvPr id="20501" name="Line 4"/>
            <p:cNvSpPr>
              <a:spLocks noChangeShapeType="1"/>
            </p:cNvSpPr>
            <p:nvPr/>
          </p:nvSpPr>
          <p:spPr bwMode="auto">
            <a:xfrm>
              <a:off x="340" y="572"/>
              <a:ext cx="16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02" name="Line 2"/>
            <p:cNvSpPr>
              <a:spLocks noChangeShapeType="1"/>
            </p:cNvSpPr>
            <p:nvPr/>
          </p:nvSpPr>
          <p:spPr bwMode="auto">
            <a:xfrm>
              <a:off x="696" y="173"/>
              <a:ext cx="0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03" name="Line 2"/>
            <p:cNvSpPr>
              <a:spLocks noChangeShapeType="1"/>
            </p:cNvSpPr>
            <p:nvPr/>
          </p:nvSpPr>
          <p:spPr bwMode="auto">
            <a:xfrm>
              <a:off x="1013" y="173"/>
              <a:ext cx="0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04" name="Line 2"/>
            <p:cNvSpPr>
              <a:spLocks noChangeShapeType="1"/>
            </p:cNvSpPr>
            <p:nvPr/>
          </p:nvSpPr>
          <p:spPr bwMode="auto">
            <a:xfrm>
              <a:off x="1331" y="173"/>
              <a:ext cx="0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05" name="Line 2"/>
            <p:cNvSpPr>
              <a:spLocks noChangeShapeType="1"/>
            </p:cNvSpPr>
            <p:nvPr/>
          </p:nvSpPr>
          <p:spPr bwMode="auto">
            <a:xfrm>
              <a:off x="1673" y="173"/>
              <a:ext cx="0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20629" name="Picture 149" descr="桔2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673" y="3459226"/>
            <a:ext cx="360484" cy="34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0" name="Picture 150" descr="桔2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1157" y="3342083"/>
            <a:ext cx="360484" cy="34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51"/>
          <p:cNvGrpSpPr/>
          <p:nvPr/>
        </p:nvGrpSpPr>
        <p:grpSpPr bwMode="auto">
          <a:xfrm>
            <a:off x="3072895" y="2362768"/>
            <a:ext cx="777686" cy="944063"/>
            <a:chOff x="3342" y="391"/>
            <a:chExt cx="617" cy="749"/>
          </a:xfrm>
        </p:grpSpPr>
        <p:sp>
          <p:nvSpPr>
            <p:cNvPr id="20498" name="Text Box 45"/>
            <p:cNvSpPr txBox="1">
              <a:spLocks noChangeArrowheads="1"/>
            </p:cNvSpPr>
            <p:nvPr/>
          </p:nvSpPr>
          <p:spPr bwMode="auto">
            <a:xfrm>
              <a:off x="3424" y="391"/>
              <a:ext cx="496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99" name="Text Box 46"/>
            <p:cNvSpPr txBox="1">
              <a:spLocks noChangeArrowheads="1"/>
            </p:cNvSpPr>
            <p:nvPr/>
          </p:nvSpPr>
          <p:spPr bwMode="auto">
            <a:xfrm>
              <a:off x="3342" y="725"/>
              <a:ext cx="617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  <p:sp>
          <p:nvSpPr>
            <p:cNvPr id="20500" name="Line 47"/>
            <p:cNvSpPr>
              <a:spLocks noChangeShapeType="1"/>
            </p:cNvSpPr>
            <p:nvPr/>
          </p:nvSpPr>
          <p:spPr bwMode="auto">
            <a:xfrm>
              <a:off x="3470" y="740"/>
              <a:ext cx="4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55"/>
          <p:cNvGrpSpPr/>
          <p:nvPr/>
        </p:nvGrpSpPr>
        <p:grpSpPr bwMode="auto">
          <a:xfrm>
            <a:off x="7739450" y="2474406"/>
            <a:ext cx="625174" cy="928938"/>
            <a:chOff x="3424" y="391"/>
            <a:chExt cx="496" cy="737"/>
          </a:xfrm>
        </p:grpSpPr>
        <p:sp>
          <p:nvSpPr>
            <p:cNvPr id="20495" name="Text Box 45"/>
            <p:cNvSpPr txBox="1">
              <a:spLocks noChangeArrowheads="1"/>
            </p:cNvSpPr>
            <p:nvPr/>
          </p:nvSpPr>
          <p:spPr bwMode="auto">
            <a:xfrm>
              <a:off x="3424" y="391"/>
              <a:ext cx="496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96" name="Text Box 46"/>
            <p:cNvSpPr txBox="1">
              <a:spLocks noChangeArrowheads="1"/>
            </p:cNvSpPr>
            <p:nvPr/>
          </p:nvSpPr>
          <p:spPr bwMode="auto">
            <a:xfrm>
              <a:off x="3483" y="655"/>
              <a:ext cx="39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20497" name="Line 47"/>
            <p:cNvSpPr>
              <a:spLocks noChangeShapeType="1"/>
            </p:cNvSpPr>
            <p:nvPr/>
          </p:nvSpPr>
          <p:spPr bwMode="auto">
            <a:xfrm>
              <a:off x="3470" y="740"/>
              <a:ext cx="4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20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20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06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2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6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30"/>
                  </p:tgtEl>
                </p:cond>
              </p:nextCondLst>
            </p:seq>
          </p:childTnLst>
        </p:cTn>
      </p:par>
    </p:tnLst>
    <p:bldLst>
      <p:bldP spid="5" grpId="0" animBg="1"/>
      <p:bldP spid="205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4"/>
          <p:cNvGrpSpPr/>
          <p:nvPr/>
        </p:nvGrpSpPr>
        <p:grpSpPr bwMode="auto">
          <a:xfrm>
            <a:off x="7738038" y="1425574"/>
            <a:ext cx="2087562" cy="1223962"/>
            <a:chOff x="4205" y="355"/>
            <a:chExt cx="1315" cy="771"/>
          </a:xfrm>
        </p:grpSpPr>
        <p:grpSp>
          <p:nvGrpSpPr>
            <p:cNvPr id="21560" name="Group 62"/>
            <p:cNvGrpSpPr/>
            <p:nvPr/>
          </p:nvGrpSpPr>
          <p:grpSpPr bwMode="auto">
            <a:xfrm>
              <a:off x="4236" y="436"/>
              <a:ext cx="1229" cy="636"/>
              <a:chOff x="4341" y="1253"/>
              <a:chExt cx="1229" cy="636"/>
            </a:xfrm>
          </p:grpSpPr>
          <p:pic>
            <p:nvPicPr>
              <p:cNvPr id="21562" name="Picture 44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84" y="1254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63" name="Picture 45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84" y="1617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64" name="Picture 56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7" y="1253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65" name="Picture 57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7" y="1616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66" name="Picture 58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58" y="1254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67" name="Picture 59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58" y="1617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68" name="Picture 60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41" y="1253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69" name="Picture 61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41" y="1616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1561" name="AutoShape 63"/>
            <p:cNvSpPr>
              <a:spLocks noChangeArrowheads="1"/>
            </p:cNvSpPr>
            <p:nvPr/>
          </p:nvSpPr>
          <p:spPr bwMode="auto">
            <a:xfrm>
              <a:off x="4205" y="355"/>
              <a:ext cx="1315" cy="771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65"/>
          <p:cNvGrpSpPr/>
          <p:nvPr/>
        </p:nvGrpSpPr>
        <p:grpSpPr bwMode="auto">
          <a:xfrm>
            <a:off x="7722163" y="3211512"/>
            <a:ext cx="2087562" cy="1223963"/>
            <a:chOff x="4205" y="355"/>
            <a:chExt cx="1315" cy="771"/>
          </a:xfrm>
        </p:grpSpPr>
        <p:grpSp>
          <p:nvGrpSpPr>
            <p:cNvPr id="21550" name="Group 66"/>
            <p:cNvGrpSpPr/>
            <p:nvPr/>
          </p:nvGrpSpPr>
          <p:grpSpPr bwMode="auto">
            <a:xfrm>
              <a:off x="4236" y="436"/>
              <a:ext cx="1229" cy="636"/>
              <a:chOff x="4341" y="1253"/>
              <a:chExt cx="1229" cy="636"/>
            </a:xfrm>
          </p:grpSpPr>
          <p:pic>
            <p:nvPicPr>
              <p:cNvPr id="21552" name="Picture 67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84" y="1254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53" name="Picture 68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84" y="1617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54" name="Picture 69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7" y="1253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55" name="Picture 70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7" y="1616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56" name="Picture 71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58" y="1254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57" name="Picture 72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58" y="1617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58" name="Picture 73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41" y="1253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59" name="Picture 74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41" y="1616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1551" name="AutoShape 75"/>
            <p:cNvSpPr>
              <a:spLocks noChangeArrowheads="1"/>
            </p:cNvSpPr>
            <p:nvPr/>
          </p:nvSpPr>
          <p:spPr bwMode="auto">
            <a:xfrm>
              <a:off x="4205" y="355"/>
              <a:ext cx="1315" cy="771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76"/>
          <p:cNvGrpSpPr/>
          <p:nvPr/>
        </p:nvGrpSpPr>
        <p:grpSpPr bwMode="auto">
          <a:xfrm>
            <a:off x="7722163" y="5011737"/>
            <a:ext cx="2087562" cy="1223963"/>
            <a:chOff x="4205" y="355"/>
            <a:chExt cx="1315" cy="771"/>
          </a:xfrm>
        </p:grpSpPr>
        <p:grpSp>
          <p:nvGrpSpPr>
            <p:cNvPr id="21540" name="Group 77"/>
            <p:cNvGrpSpPr/>
            <p:nvPr/>
          </p:nvGrpSpPr>
          <p:grpSpPr bwMode="auto">
            <a:xfrm>
              <a:off x="4236" y="436"/>
              <a:ext cx="1229" cy="636"/>
              <a:chOff x="4341" y="1253"/>
              <a:chExt cx="1229" cy="636"/>
            </a:xfrm>
          </p:grpSpPr>
          <p:pic>
            <p:nvPicPr>
              <p:cNvPr id="21542" name="Picture 78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84" y="1254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43" name="Picture 79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84" y="1617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44" name="Picture 80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7" y="1253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45" name="Picture 81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7" y="1616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46" name="Picture 82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58" y="1254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47" name="Picture 83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58" y="1617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48" name="Picture 84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41" y="1253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49" name="Picture 85" descr="桔0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41" y="1616"/>
                <a:ext cx="28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1541" name="AutoShape 86"/>
            <p:cNvSpPr>
              <a:spLocks noChangeArrowheads="1"/>
            </p:cNvSpPr>
            <p:nvPr/>
          </p:nvSpPr>
          <p:spPr bwMode="auto">
            <a:xfrm>
              <a:off x="4205" y="355"/>
              <a:ext cx="1315" cy="771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21509" name="Picture 2" descr="绿叶苹果树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042" y="3189288"/>
            <a:ext cx="2732140" cy="290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2765080" y="2068446"/>
            <a:ext cx="2159000" cy="792163"/>
          </a:xfrm>
          <a:prstGeom prst="wedgeRoundRectCallout">
            <a:avLst>
              <a:gd name="adj1" fmla="val -39957"/>
              <a:gd name="adj2" fmla="val 78415"/>
              <a:gd name="adj3" fmla="val 16667"/>
            </a:avLst>
          </a:prstGeom>
          <a:solidFill>
            <a:srgbClr val="00CCFF">
              <a:alpha val="29803"/>
            </a:srgbClr>
          </a:solidFill>
          <a:ln w="12700">
            <a:solidFill>
              <a:schemeClr val="tx1"/>
            </a:solidFill>
            <a:miter lim="800000"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个桔子</a:t>
            </a:r>
          </a:p>
        </p:txBody>
      </p:sp>
      <p:sp>
        <p:nvSpPr>
          <p:cNvPr id="27663" name="Line 2"/>
          <p:cNvSpPr>
            <a:spLocks noChangeShapeType="1"/>
          </p:cNvSpPr>
          <p:nvPr/>
        </p:nvSpPr>
        <p:spPr bwMode="auto">
          <a:xfrm>
            <a:off x="8290488" y="1411287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664" name="Line 4"/>
          <p:cNvSpPr>
            <a:spLocks noChangeShapeType="1"/>
          </p:cNvSpPr>
          <p:nvPr/>
        </p:nvSpPr>
        <p:spPr bwMode="auto">
          <a:xfrm>
            <a:off x="7723751" y="2058986"/>
            <a:ext cx="208756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665" name="Line 2"/>
          <p:cNvSpPr>
            <a:spLocks noChangeShapeType="1"/>
          </p:cNvSpPr>
          <p:nvPr/>
        </p:nvSpPr>
        <p:spPr bwMode="auto">
          <a:xfrm>
            <a:off x="8774675" y="1411287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666" name="Line 2"/>
          <p:cNvSpPr>
            <a:spLocks noChangeShapeType="1"/>
          </p:cNvSpPr>
          <p:nvPr/>
        </p:nvSpPr>
        <p:spPr bwMode="auto">
          <a:xfrm>
            <a:off x="9277913" y="1411287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27679" name="Picture 31" descr="桔2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83974">
            <a:off x="2793930" y="3478400"/>
            <a:ext cx="312565" cy="29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0" name="Picture 32" descr="桔2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83974">
            <a:off x="2275613" y="3565197"/>
            <a:ext cx="312565" cy="29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1" name="Picture 33" descr="桔2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83974">
            <a:off x="2027145" y="3935010"/>
            <a:ext cx="312565" cy="29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3" name="Picture 35" descr="桔2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83974">
            <a:off x="2513738" y="4070022"/>
            <a:ext cx="312565" cy="29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5" name="Picture 37" descr="桔2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83974">
            <a:off x="3622197" y="4230941"/>
            <a:ext cx="312565" cy="29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6" name="Picture 38" descr="桔2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83974">
            <a:off x="2134197" y="4401736"/>
            <a:ext cx="312565" cy="29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7" name="Picture 39" descr="桔2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83974">
            <a:off x="3161438" y="3709660"/>
            <a:ext cx="312565" cy="29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9" name="Picture 41" descr="桔2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83974">
            <a:off x="3232338" y="4491630"/>
            <a:ext cx="312565" cy="29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746" name="Line 4"/>
          <p:cNvSpPr>
            <a:spLocks noChangeShapeType="1"/>
          </p:cNvSpPr>
          <p:nvPr/>
        </p:nvSpPr>
        <p:spPr bwMode="auto">
          <a:xfrm>
            <a:off x="7722163" y="5630861"/>
            <a:ext cx="208756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747" name="Line 2"/>
          <p:cNvSpPr>
            <a:spLocks noChangeShapeType="1"/>
          </p:cNvSpPr>
          <p:nvPr/>
        </p:nvSpPr>
        <p:spPr bwMode="auto">
          <a:xfrm>
            <a:off x="8773088" y="3227387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748" name="Line 2"/>
          <p:cNvSpPr>
            <a:spLocks noChangeShapeType="1"/>
          </p:cNvSpPr>
          <p:nvPr/>
        </p:nvSpPr>
        <p:spPr bwMode="auto">
          <a:xfrm>
            <a:off x="9292200" y="3211512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749" name="Line 2"/>
          <p:cNvSpPr>
            <a:spLocks noChangeShapeType="1"/>
          </p:cNvSpPr>
          <p:nvPr/>
        </p:nvSpPr>
        <p:spPr bwMode="auto">
          <a:xfrm>
            <a:off x="8269850" y="3211512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8" name="Group 107"/>
          <p:cNvGrpSpPr/>
          <p:nvPr/>
        </p:nvGrpSpPr>
        <p:grpSpPr bwMode="auto">
          <a:xfrm>
            <a:off x="6791888" y="1482725"/>
            <a:ext cx="787400" cy="942975"/>
            <a:chOff x="3424" y="391"/>
            <a:chExt cx="496" cy="594"/>
          </a:xfrm>
        </p:grpSpPr>
        <p:sp>
          <p:nvSpPr>
            <p:cNvPr id="21537" name="Text Box 45"/>
            <p:cNvSpPr txBox="1">
              <a:spLocks noChangeArrowheads="1"/>
            </p:cNvSpPr>
            <p:nvPr/>
          </p:nvSpPr>
          <p:spPr bwMode="auto">
            <a:xfrm>
              <a:off x="3424" y="391"/>
              <a:ext cx="49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21538" name="Text Box 46"/>
            <p:cNvSpPr txBox="1">
              <a:spLocks noChangeArrowheads="1"/>
            </p:cNvSpPr>
            <p:nvPr/>
          </p:nvSpPr>
          <p:spPr bwMode="auto">
            <a:xfrm>
              <a:off x="3483" y="655"/>
              <a:ext cx="39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21539" name="Line 47"/>
            <p:cNvSpPr>
              <a:spLocks noChangeShapeType="1"/>
            </p:cNvSpPr>
            <p:nvPr/>
          </p:nvSpPr>
          <p:spPr bwMode="auto">
            <a:xfrm>
              <a:off x="3470" y="708"/>
              <a:ext cx="4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108"/>
          <p:cNvGrpSpPr/>
          <p:nvPr/>
        </p:nvGrpSpPr>
        <p:grpSpPr bwMode="auto">
          <a:xfrm>
            <a:off x="6791888" y="3267075"/>
            <a:ext cx="787400" cy="942975"/>
            <a:chOff x="3424" y="391"/>
            <a:chExt cx="496" cy="594"/>
          </a:xfrm>
        </p:grpSpPr>
        <p:sp>
          <p:nvSpPr>
            <p:cNvPr id="21534" name="Text Box 45"/>
            <p:cNvSpPr txBox="1">
              <a:spLocks noChangeArrowheads="1"/>
            </p:cNvSpPr>
            <p:nvPr/>
          </p:nvSpPr>
          <p:spPr bwMode="auto">
            <a:xfrm>
              <a:off x="3424" y="391"/>
              <a:ext cx="49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21535" name="Text Box 46"/>
            <p:cNvSpPr txBox="1">
              <a:spLocks noChangeArrowheads="1"/>
            </p:cNvSpPr>
            <p:nvPr/>
          </p:nvSpPr>
          <p:spPr bwMode="auto">
            <a:xfrm>
              <a:off x="3483" y="655"/>
              <a:ext cx="39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21536" name="Line 47"/>
            <p:cNvSpPr>
              <a:spLocks noChangeShapeType="1"/>
            </p:cNvSpPr>
            <p:nvPr/>
          </p:nvSpPr>
          <p:spPr bwMode="auto">
            <a:xfrm>
              <a:off x="3470" y="709"/>
              <a:ext cx="4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112"/>
          <p:cNvGrpSpPr/>
          <p:nvPr/>
        </p:nvGrpSpPr>
        <p:grpSpPr bwMode="auto">
          <a:xfrm>
            <a:off x="6791888" y="5083175"/>
            <a:ext cx="787400" cy="942975"/>
            <a:chOff x="3424" y="391"/>
            <a:chExt cx="496" cy="594"/>
          </a:xfrm>
        </p:grpSpPr>
        <p:sp>
          <p:nvSpPr>
            <p:cNvPr id="21531" name="Text Box 45"/>
            <p:cNvSpPr txBox="1">
              <a:spLocks noChangeArrowheads="1"/>
            </p:cNvSpPr>
            <p:nvPr/>
          </p:nvSpPr>
          <p:spPr bwMode="auto">
            <a:xfrm>
              <a:off x="3424" y="391"/>
              <a:ext cx="49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21532" name="Text Box 46"/>
            <p:cNvSpPr txBox="1">
              <a:spLocks noChangeArrowheads="1"/>
            </p:cNvSpPr>
            <p:nvPr/>
          </p:nvSpPr>
          <p:spPr bwMode="auto">
            <a:xfrm>
              <a:off x="3483" y="655"/>
              <a:ext cx="39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21533" name="Line 47"/>
            <p:cNvSpPr>
              <a:spLocks noChangeShapeType="1"/>
            </p:cNvSpPr>
            <p:nvPr/>
          </p:nvSpPr>
          <p:spPr bwMode="auto">
            <a:xfrm>
              <a:off x="3470" y="699"/>
              <a:ext cx="4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5723E-6 L -0.25313 -0.09434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0" y="-47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25434E-6 L -0.43975 -0.07352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0" y="-37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65896E-6 L -0.42396 -0.07353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276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00" y="-37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31214E-7 L -0.10121 -0.13618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0" y="-68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79191E-6 L -0.21389 -0.10497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00" y="-52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21965E-6 L -0.0776 -0.14683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00" y="-74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32948E-6 L -0.06163 -0.15722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" y="-79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4104E-6 L -0.17205 -0.14682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00" y="-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76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7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76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2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2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27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80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76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2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81"/>
                  </p:tgtEl>
                </p:cond>
              </p:nextCondLst>
            </p:seq>
          </p:childTnLst>
        </p:cTn>
      </p:par>
    </p:tnLst>
    <p:bldLst>
      <p:bldP spid="2765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平行四边形 19"/>
          <p:cNvSpPr/>
          <p:nvPr/>
        </p:nvSpPr>
        <p:spPr>
          <a:xfrm>
            <a:off x="854154" y="1654186"/>
            <a:ext cx="5492475" cy="4129681"/>
          </a:xfrm>
          <a:prstGeom prst="parallelogram">
            <a:avLst/>
          </a:prstGeom>
          <a:solidFill>
            <a:srgbClr val="E1CF4E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 b="129"/>
          <a:stretch>
            <a:fillRect/>
          </a:stretch>
        </p:blipFill>
        <p:spPr>
          <a:xfrm>
            <a:off x="7071360" y="0"/>
            <a:ext cx="5120640" cy="6858000"/>
          </a:xfrm>
          <a:custGeom>
            <a:avLst/>
            <a:gdLst>
              <a:gd name="connsiteX0" fmla="*/ 0 w 5120640"/>
              <a:gd name="connsiteY0" fmla="*/ 0 h 6858000"/>
              <a:gd name="connsiteX1" fmla="*/ 5120640 w 5120640"/>
              <a:gd name="connsiteY1" fmla="*/ 0 h 6858000"/>
              <a:gd name="connsiteX2" fmla="*/ 5120640 w 5120640"/>
              <a:gd name="connsiteY2" fmla="*/ 6858000 h 6858000"/>
              <a:gd name="connsiteX3" fmla="*/ 2865120 w 5120640"/>
              <a:gd name="connsiteY3" fmla="*/ 684276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0640" h="6858000">
                <a:moveTo>
                  <a:pt x="0" y="0"/>
                </a:moveTo>
                <a:lnTo>
                  <a:pt x="5120640" y="0"/>
                </a:lnTo>
                <a:lnTo>
                  <a:pt x="5120640" y="6858000"/>
                </a:lnTo>
                <a:lnTo>
                  <a:pt x="2865120" y="684276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556603" y="2132530"/>
            <a:ext cx="6953589" cy="2824288"/>
            <a:chOff x="6147269" y="2844265"/>
            <a:chExt cx="5112385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E1CF4E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1CF4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8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分数的初步认识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E1CF4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  <p:sp>
        <p:nvSpPr>
          <p:cNvPr id="15" name="斜纹 14"/>
          <p:cNvSpPr/>
          <p:nvPr/>
        </p:nvSpPr>
        <p:spPr>
          <a:xfrm rot="17341932">
            <a:off x="6560681" y="4688728"/>
            <a:ext cx="7398443" cy="6639783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斜纹 15"/>
          <p:cNvSpPr/>
          <p:nvPr/>
        </p:nvSpPr>
        <p:spPr>
          <a:xfrm rot="6442456">
            <a:off x="2462824" y="-3810730"/>
            <a:ext cx="7493891" cy="6287874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833019" y="-3305725"/>
            <a:ext cx="6493864" cy="15345325"/>
          </a:xfrm>
          <a:prstGeom prst="line">
            <a:avLst/>
          </a:prstGeom>
          <a:ln w="34925">
            <a:solidFill>
              <a:srgbClr val="E1CF4E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908509" y="3078006"/>
            <a:ext cx="720725" cy="7207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908509" y="4086068"/>
            <a:ext cx="720725" cy="7207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03597" y="4086068"/>
            <a:ext cx="720725" cy="7207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4198772" y="3941605"/>
            <a:ext cx="2879725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5657683" y="2501743"/>
            <a:ext cx="0" cy="2879725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3" name="Rectangle 2"/>
          <p:cNvSpPr>
            <a:spLocks noChangeArrowheads="1"/>
          </p:cNvSpPr>
          <p:nvPr/>
        </p:nvSpPr>
        <p:spPr bwMode="auto">
          <a:xfrm>
            <a:off x="5911684" y="368708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660400" y="1039981"/>
            <a:ext cx="10711524" cy="114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露出的部分是这幅画的     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请你想一想被墨水遮住的部分可能是什么样的，并把它画出来。</a:t>
            </a:r>
          </a:p>
        </p:txBody>
      </p:sp>
      <p:grpSp>
        <p:nvGrpSpPr>
          <p:cNvPr id="9225" name="Group 9"/>
          <p:cNvGrpSpPr/>
          <p:nvPr/>
        </p:nvGrpSpPr>
        <p:grpSpPr bwMode="auto">
          <a:xfrm>
            <a:off x="3881055" y="926173"/>
            <a:ext cx="317500" cy="862013"/>
            <a:chOff x="0" y="0"/>
            <a:chExt cx="200" cy="543"/>
          </a:xfrm>
        </p:grpSpPr>
        <p:sp>
          <p:nvSpPr>
            <p:cNvPr id="9238" name="Line 7"/>
            <p:cNvSpPr>
              <a:spLocks noChangeShapeType="1"/>
            </p:cNvSpPr>
            <p:nvPr/>
          </p:nvSpPr>
          <p:spPr bwMode="auto">
            <a:xfrm>
              <a:off x="10" y="272"/>
              <a:ext cx="18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9239" name="Group 11"/>
            <p:cNvGrpSpPr/>
            <p:nvPr/>
          </p:nvGrpSpPr>
          <p:grpSpPr bwMode="auto">
            <a:xfrm>
              <a:off x="0" y="0"/>
              <a:ext cx="200" cy="543"/>
              <a:chOff x="0" y="0"/>
              <a:chExt cx="414" cy="582"/>
            </a:xfrm>
          </p:grpSpPr>
          <p:sp>
            <p:nvSpPr>
              <p:cNvPr id="9240" name="Text Box 37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cs typeface="Arial" panose="020B0604020202020204" pitchFamily="34" charset="0"/>
                    <a:sym typeface="Arial" panose="020B0604020202020204" pitchFamily="34" charset="0"/>
                  </a:rPr>
                  <a:t>1</a:t>
                </a:r>
                <a:endPara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41" name="Text Box 38"/>
              <p:cNvSpPr txBox="1">
                <a:spLocks noChangeArrowheads="1"/>
              </p:cNvSpPr>
              <p:nvPr/>
            </p:nvSpPr>
            <p:spPr bwMode="auto">
              <a:xfrm>
                <a:off x="6" y="294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cs typeface="Arial" panose="020B0604020202020204" pitchFamily="34" charset="0"/>
                    <a:sym typeface="Arial" panose="020B0604020202020204" pitchFamily="34" charset="0"/>
                  </a:rPr>
                  <a:t>4</a:t>
                </a:r>
                <a:endPara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8207" name="Oval 15"/>
          <p:cNvSpPr>
            <a:spLocks noChangeAspect="1" noChangeArrowheads="1"/>
          </p:cNvSpPr>
          <p:nvPr/>
        </p:nvSpPr>
        <p:spPr bwMode="auto">
          <a:xfrm>
            <a:off x="4203534" y="2501743"/>
            <a:ext cx="2879725" cy="2879725"/>
          </a:xfrm>
          <a:prstGeom prst="ellipse">
            <a:avLst/>
          </a:prstGeom>
          <a:noFill/>
          <a:ln w="28575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5" name="Group 16"/>
          <p:cNvGrpSpPr/>
          <p:nvPr/>
        </p:nvGrpSpPr>
        <p:grpSpPr bwMode="auto">
          <a:xfrm>
            <a:off x="2810863" y="2659490"/>
            <a:ext cx="6004792" cy="3631616"/>
            <a:chOff x="0" y="0"/>
            <a:chExt cx="5851" cy="3538"/>
          </a:xfrm>
        </p:grpSpPr>
        <p:sp>
          <p:nvSpPr>
            <p:cNvPr id="9236" name="AutoShape 17"/>
            <p:cNvSpPr>
              <a:spLocks noChangeArrowheads="1"/>
            </p:cNvSpPr>
            <p:nvPr/>
          </p:nvSpPr>
          <p:spPr bwMode="auto">
            <a:xfrm rot="9204976">
              <a:off x="0" y="0"/>
              <a:ext cx="5851" cy="3538"/>
            </a:xfrm>
            <a:prstGeom prst="irregularSeal1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</a:ln>
          </p:spPr>
          <p:txBody>
            <a:bodyPr rot="10800000"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37" name="Rectangle 18"/>
            <p:cNvSpPr>
              <a:spLocks noChangeArrowheads="1"/>
            </p:cNvSpPr>
            <p:nvPr/>
          </p:nvSpPr>
          <p:spPr bwMode="auto">
            <a:xfrm>
              <a:off x="1452" y="635"/>
              <a:ext cx="1224" cy="6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19"/>
          <p:cNvGrpSpPr/>
          <p:nvPr/>
        </p:nvGrpSpPr>
        <p:grpSpPr bwMode="auto">
          <a:xfrm>
            <a:off x="5308434" y="5454493"/>
            <a:ext cx="695325" cy="836613"/>
            <a:chOff x="0" y="0"/>
            <a:chExt cx="438" cy="527"/>
          </a:xfrm>
        </p:grpSpPr>
        <p:grpSp>
          <p:nvGrpSpPr>
            <p:cNvPr id="9232" name="Group 20"/>
            <p:cNvGrpSpPr/>
            <p:nvPr/>
          </p:nvGrpSpPr>
          <p:grpSpPr bwMode="auto">
            <a:xfrm>
              <a:off x="24" y="0"/>
              <a:ext cx="414" cy="527"/>
              <a:chOff x="0" y="0"/>
              <a:chExt cx="414" cy="527"/>
            </a:xfrm>
          </p:grpSpPr>
          <p:sp>
            <p:nvSpPr>
              <p:cNvPr id="9234" name="Text Box 37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08" cy="233"/>
              </a:xfrm>
              <a:prstGeom prst="rect">
                <a:avLst/>
              </a:prstGeom>
              <a:solidFill>
                <a:srgbClr val="FFFF99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9235" name="Text Box 38"/>
              <p:cNvSpPr txBox="1">
                <a:spLocks noChangeArrowheads="1"/>
              </p:cNvSpPr>
              <p:nvPr/>
            </p:nvSpPr>
            <p:spPr bwMode="auto">
              <a:xfrm>
                <a:off x="6" y="294"/>
                <a:ext cx="408" cy="233"/>
              </a:xfrm>
              <a:prstGeom prst="rect">
                <a:avLst/>
              </a:prstGeom>
              <a:solidFill>
                <a:srgbClr val="FFFF99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</p:grpSp>
        <p:sp>
          <p:nvSpPr>
            <p:cNvPr id="9233" name="Line 18"/>
            <p:cNvSpPr>
              <a:spLocks noChangeShapeType="1"/>
            </p:cNvSpPr>
            <p:nvPr/>
          </p:nvSpPr>
          <p:spPr bwMode="auto">
            <a:xfrm>
              <a:off x="0" y="288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4690897" y="3078006"/>
            <a:ext cx="720725" cy="720725"/>
          </a:xfrm>
          <a:prstGeom prst="rect">
            <a:avLst/>
          </a:prstGeom>
          <a:gradFill rotWithShape="1">
            <a:gsLst>
              <a:gs pos="0">
                <a:srgbClr val="FF00FF">
                  <a:alpha val="98999"/>
                </a:srgbClr>
              </a:gs>
              <a:gs pos="50000">
                <a:srgbClr val="FF00FF">
                  <a:gamma/>
                  <a:tint val="33725"/>
                  <a:invGamma/>
                </a:srgbClr>
              </a:gs>
              <a:gs pos="100000">
                <a:srgbClr val="FF00FF">
                  <a:alpha val="98999"/>
                </a:srgbClr>
              </a:gs>
            </a:gsLst>
            <a:lin ang="2700000" scaled="1"/>
          </a:gradFill>
          <a:ln w="38100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7561263" y="4629786"/>
            <a:ext cx="696913" cy="755650"/>
            <a:chOff x="0" y="51"/>
            <a:chExt cx="439" cy="476"/>
          </a:xfrm>
        </p:grpSpPr>
        <p:grpSp>
          <p:nvGrpSpPr>
            <p:cNvPr id="10264" name="Group 3"/>
            <p:cNvGrpSpPr/>
            <p:nvPr/>
          </p:nvGrpSpPr>
          <p:grpSpPr bwMode="auto">
            <a:xfrm>
              <a:off x="30" y="51"/>
              <a:ext cx="409" cy="476"/>
              <a:chOff x="6" y="51"/>
              <a:chExt cx="409" cy="476"/>
            </a:xfrm>
          </p:grpSpPr>
          <p:sp>
            <p:nvSpPr>
              <p:cNvPr id="10266" name="Text Box 37"/>
              <p:cNvSpPr txBox="1">
                <a:spLocks noChangeArrowheads="1"/>
              </p:cNvSpPr>
              <p:nvPr/>
            </p:nvSpPr>
            <p:spPr bwMode="auto">
              <a:xfrm>
                <a:off x="7" y="51"/>
                <a:ext cx="408" cy="233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0267" name="Text Box 38"/>
              <p:cNvSpPr txBox="1">
                <a:spLocks noChangeArrowheads="1"/>
              </p:cNvSpPr>
              <p:nvPr/>
            </p:nvSpPr>
            <p:spPr bwMode="auto">
              <a:xfrm>
                <a:off x="6" y="294"/>
                <a:ext cx="408" cy="233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1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</p:grpSp>
        <p:sp>
          <p:nvSpPr>
            <p:cNvPr id="10265" name="Line 18"/>
            <p:cNvSpPr>
              <a:spLocks noChangeShapeType="1"/>
            </p:cNvSpPr>
            <p:nvPr/>
          </p:nvSpPr>
          <p:spPr bwMode="auto">
            <a:xfrm>
              <a:off x="0" y="288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8018464" y="2240599"/>
            <a:ext cx="720725" cy="7207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8018464" y="3248661"/>
            <a:ext cx="720725" cy="7207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5" name="Rectangle 10"/>
          <p:cNvSpPr>
            <a:spLocks noChangeArrowheads="1"/>
          </p:cNvSpPr>
          <p:nvPr/>
        </p:nvSpPr>
        <p:spPr bwMode="auto">
          <a:xfrm>
            <a:off x="6813551" y="3248661"/>
            <a:ext cx="720725" cy="7207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6" name="Oval 11"/>
          <p:cNvSpPr>
            <a:spLocks noChangeAspect="1" noChangeArrowheads="1"/>
          </p:cNvSpPr>
          <p:nvPr/>
        </p:nvSpPr>
        <p:spPr bwMode="auto">
          <a:xfrm>
            <a:off x="6311901" y="1867536"/>
            <a:ext cx="2879725" cy="2492375"/>
          </a:xfrm>
          <a:prstGeom prst="ellipse">
            <a:avLst/>
          </a:prstGeom>
          <a:noFill/>
          <a:ln w="28575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7" name="Line 12"/>
          <p:cNvSpPr>
            <a:spLocks noChangeShapeType="1"/>
          </p:cNvSpPr>
          <p:nvPr/>
        </p:nvSpPr>
        <p:spPr bwMode="auto">
          <a:xfrm>
            <a:off x="6308726" y="3104198"/>
            <a:ext cx="2879725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>
            <a:off x="7751763" y="1867536"/>
            <a:ext cx="0" cy="2519363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4" name="Group 13"/>
          <p:cNvGrpSpPr/>
          <p:nvPr/>
        </p:nvGrpSpPr>
        <p:grpSpPr bwMode="auto">
          <a:xfrm>
            <a:off x="3432176" y="4315461"/>
            <a:ext cx="695325" cy="836613"/>
            <a:chOff x="0" y="0"/>
            <a:chExt cx="438" cy="527"/>
          </a:xfrm>
        </p:grpSpPr>
        <p:grpSp>
          <p:nvGrpSpPr>
            <p:cNvPr id="10260" name="Group 14"/>
            <p:cNvGrpSpPr/>
            <p:nvPr/>
          </p:nvGrpSpPr>
          <p:grpSpPr bwMode="auto">
            <a:xfrm>
              <a:off x="24" y="0"/>
              <a:ext cx="414" cy="527"/>
              <a:chOff x="0" y="0"/>
              <a:chExt cx="414" cy="527"/>
            </a:xfrm>
          </p:grpSpPr>
          <p:sp>
            <p:nvSpPr>
              <p:cNvPr id="10262" name="Text Box 37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08" cy="233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1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          </a:t>
                </a:r>
              </a:p>
            </p:txBody>
          </p:sp>
          <p:sp>
            <p:nvSpPr>
              <p:cNvPr id="10263" name="Text Box 38"/>
              <p:cNvSpPr txBox="1">
                <a:spLocks noChangeArrowheads="1"/>
              </p:cNvSpPr>
              <p:nvPr/>
            </p:nvSpPr>
            <p:spPr bwMode="auto">
              <a:xfrm>
                <a:off x="6" y="294"/>
                <a:ext cx="408" cy="233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1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            </a:t>
                </a:r>
              </a:p>
            </p:txBody>
          </p:sp>
        </p:grpSp>
        <p:sp>
          <p:nvSpPr>
            <p:cNvPr id="10261" name="Line 25"/>
            <p:cNvSpPr>
              <a:spLocks noChangeShapeType="1"/>
            </p:cNvSpPr>
            <p:nvPr/>
          </p:nvSpPr>
          <p:spPr bwMode="auto">
            <a:xfrm>
              <a:off x="0" y="288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18"/>
          <p:cNvGrpSpPr/>
          <p:nvPr/>
        </p:nvGrpSpPr>
        <p:grpSpPr bwMode="auto">
          <a:xfrm>
            <a:off x="2855914" y="2370773"/>
            <a:ext cx="1449387" cy="1452562"/>
            <a:chOff x="0" y="0"/>
            <a:chExt cx="913" cy="915"/>
          </a:xfrm>
        </p:grpSpPr>
        <p:grpSp>
          <p:nvGrpSpPr>
            <p:cNvPr id="10254" name="Group 19"/>
            <p:cNvGrpSpPr/>
            <p:nvPr/>
          </p:nvGrpSpPr>
          <p:grpSpPr bwMode="auto">
            <a:xfrm>
              <a:off x="0" y="6"/>
              <a:ext cx="465" cy="465"/>
              <a:chOff x="0" y="0"/>
              <a:chExt cx="737616" cy="737616"/>
            </a:xfrm>
          </p:grpSpPr>
          <p:pic>
            <p:nvPicPr>
              <p:cNvPr id="10258" name="Rectangle 27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737616" cy="737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259" name="Text Box 21"/>
              <p:cNvSpPr txBox="1">
                <a:spLocks noChangeArrowheads="1"/>
              </p:cNvSpPr>
              <p:nvPr/>
            </p:nvSpPr>
            <p:spPr bwMode="auto">
              <a:xfrm>
                <a:off x="9081" y="8065"/>
                <a:ext cx="720725" cy="720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0255" name="Rectangle 26"/>
            <p:cNvSpPr>
              <a:spLocks noChangeArrowheads="1"/>
            </p:cNvSpPr>
            <p:nvPr/>
          </p:nvSpPr>
          <p:spPr bwMode="auto">
            <a:xfrm>
              <a:off x="6" y="0"/>
              <a:ext cx="907" cy="907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56" name="Line 28"/>
            <p:cNvSpPr>
              <a:spLocks noChangeShapeType="1"/>
            </p:cNvSpPr>
            <p:nvPr/>
          </p:nvSpPr>
          <p:spPr bwMode="auto">
            <a:xfrm>
              <a:off x="460" y="8"/>
              <a:ext cx="0" cy="90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57" name="Line 29"/>
            <p:cNvSpPr>
              <a:spLocks noChangeShapeType="1"/>
            </p:cNvSpPr>
            <p:nvPr/>
          </p:nvSpPr>
          <p:spPr bwMode="auto">
            <a:xfrm>
              <a:off x="6" y="462"/>
              <a:ext cx="90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25"/>
          <p:cNvGrpSpPr/>
          <p:nvPr/>
        </p:nvGrpSpPr>
        <p:grpSpPr bwMode="auto">
          <a:xfrm>
            <a:off x="6792913" y="2213610"/>
            <a:ext cx="768350" cy="768350"/>
            <a:chOff x="0" y="0"/>
            <a:chExt cx="484" cy="484"/>
          </a:xfrm>
        </p:grpSpPr>
        <p:pic>
          <p:nvPicPr>
            <p:cNvPr id="10252" name="Rectangle 30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84" cy="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3" name="Text Box 27"/>
            <p:cNvSpPr txBox="1">
              <a:spLocks noChangeArrowheads="1"/>
            </p:cNvSpPr>
            <p:nvPr/>
          </p:nvSpPr>
          <p:spPr bwMode="auto">
            <a:xfrm>
              <a:off x="15" y="16"/>
              <a:ext cx="454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5" grpId="0" animBg="1"/>
      <p:bldP spid="92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4"/>
          <p:cNvGrpSpPr/>
          <p:nvPr/>
        </p:nvGrpSpPr>
        <p:grpSpPr bwMode="auto">
          <a:xfrm>
            <a:off x="8640845" y="2481264"/>
            <a:ext cx="1557337" cy="1717675"/>
            <a:chOff x="4031" y="987"/>
            <a:chExt cx="981" cy="1082"/>
          </a:xfrm>
        </p:grpSpPr>
        <p:sp>
          <p:nvSpPr>
            <p:cNvPr id="11327" name="Rectangle 47"/>
            <p:cNvSpPr>
              <a:spLocks noChangeAspect="1" noChangeArrowheads="1"/>
            </p:cNvSpPr>
            <p:nvPr/>
          </p:nvSpPr>
          <p:spPr bwMode="auto">
            <a:xfrm>
              <a:off x="4831" y="1661"/>
              <a:ext cx="181" cy="18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28" name="Rectangle 48"/>
            <p:cNvSpPr>
              <a:spLocks noChangeAspect="1" noChangeArrowheads="1"/>
            </p:cNvSpPr>
            <p:nvPr/>
          </p:nvSpPr>
          <p:spPr bwMode="auto">
            <a:xfrm>
              <a:off x="4589" y="1888"/>
              <a:ext cx="181" cy="18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29" name="Rectangle 49"/>
            <p:cNvSpPr>
              <a:spLocks noChangeAspect="1" noChangeArrowheads="1"/>
            </p:cNvSpPr>
            <p:nvPr/>
          </p:nvSpPr>
          <p:spPr bwMode="auto">
            <a:xfrm>
              <a:off x="4831" y="1162"/>
              <a:ext cx="181" cy="18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30" name="Rectangle 50"/>
            <p:cNvSpPr>
              <a:spLocks noChangeAspect="1" noChangeArrowheads="1"/>
            </p:cNvSpPr>
            <p:nvPr/>
          </p:nvSpPr>
          <p:spPr bwMode="auto">
            <a:xfrm>
              <a:off x="4589" y="987"/>
              <a:ext cx="181" cy="18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31" name="Rectangle 53"/>
            <p:cNvSpPr>
              <a:spLocks noChangeAspect="1" noChangeArrowheads="1"/>
            </p:cNvSpPr>
            <p:nvPr/>
          </p:nvSpPr>
          <p:spPr bwMode="auto">
            <a:xfrm>
              <a:off x="4257" y="1616"/>
              <a:ext cx="181" cy="18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32" name="Rectangle 54"/>
            <p:cNvSpPr>
              <a:spLocks noChangeAspect="1" noChangeArrowheads="1"/>
            </p:cNvSpPr>
            <p:nvPr/>
          </p:nvSpPr>
          <p:spPr bwMode="auto">
            <a:xfrm>
              <a:off x="4258" y="1888"/>
              <a:ext cx="181" cy="18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33" name="Rectangle 55"/>
            <p:cNvSpPr>
              <a:spLocks noChangeAspect="1" noChangeArrowheads="1"/>
            </p:cNvSpPr>
            <p:nvPr/>
          </p:nvSpPr>
          <p:spPr bwMode="auto">
            <a:xfrm>
              <a:off x="4031" y="1752"/>
              <a:ext cx="181" cy="18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34" name="Rectangle 56"/>
            <p:cNvSpPr>
              <a:spLocks noChangeAspect="1" noChangeArrowheads="1"/>
            </p:cNvSpPr>
            <p:nvPr/>
          </p:nvSpPr>
          <p:spPr bwMode="auto">
            <a:xfrm>
              <a:off x="4590" y="1616"/>
              <a:ext cx="181" cy="18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35" name="Rectangle 60"/>
            <p:cNvSpPr>
              <a:spLocks noChangeAspect="1" noChangeArrowheads="1"/>
            </p:cNvSpPr>
            <p:nvPr/>
          </p:nvSpPr>
          <p:spPr bwMode="auto">
            <a:xfrm>
              <a:off x="4589" y="1275"/>
              <a:ext cx="181" cy="18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36" name="Rectangle 81"/>
            <p:cNvSpPr>
              <a:spLocks noChangeAspect="1" noChangeArrowheads="1"/>
            </p:cNvSpPr>
            <p:nvPr/>
          </p:nvSpPr>
          <p:spPr bwMode="auto">
            <a:xfrm>
              <a:off x="4258" y="1014"/>
              <a:ext cx="181" cy="18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37" name="Rectangle 82"/>
            <p:cNvSpPr>
              <a:spLocks noChangeAspect="1" noChangeArrowheads="1"/>
            </p:cNvSpPr>
            <p:nvPr/>
          </p:nvSpPr>
          <p:spPr bwMode="auto">
            <a:xfrm>
              <a:off x="4259" y="1286"/>
              <a:ext cx="181" cy="18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38" name="Rectangle 83"/>
            <p:cNvSpPr>
              <a:spLocks noChangeAspect="1" noChangeArrowheads="1"/>
            </p:cNvSpPr>
            <p:nvPr/>
          </p:nvSpPr>
          <p:spPr bwMode="auto">
            <a:xfrm>
              <a:off x="4032" y="1180"/>
              <a:ext cx="181" cy="18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68"/>
          <p:cNvGrpSpPr/>
          <p:nvPr/>
        </p:nvGrpSpPr>
        <p:grpSpPr bwMode="auto">
          <a:xfrm>
            <a:off x="5877007" y="2470151"/>
            <a:ext cx="1008063" cy="1801813"/>
            <a:chOff x="2290" y="980"/>
            <a:chExt cx="635" cy="1135"/>
          </a:xfrm>
        </p:grpSpPr>
        <p:sp>
          <p:nvSpPr>
            <p:cNvPr id="11319" name="Rectangle 14"/>
            <p:cNvSpPr>
              <a:spLocks noChangeArrowheads="1"/>
            </p:cNvSpPr>
            <p:nvPr/>
          </p:nvSpPr>
          <p:spPr bwMode="auto">
            <a:xfrm>
              <a:off x="2698" y="1615"/>
              <a:ext cx="227" cy="22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20" name="Rectangle 15"/>
            <p:cNvSpPr>
              <a:spLocks noChangeArrowheads="1"/>
            </p:cNvSpPr>
            <p:nvPr/>
          </p:nvSpPr>
          <p:spPr bwMode="auto">
            <a:xfrm>
              <a:off x="2290" y="1888"/>
              <a:ext cx="227" cy="22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21" name="Rectangle 16"/>
            <p:cNvSpPr>
              <a:spLocks noChangeArrowheads="1"/>
            </p:cNvSpPr>
            <p:nvPr/>
          </p:nvSpPr>
          <p:spPr bwMode="auto">
            <a:xfrm>
              <a:off x="2698" y="1253"/>
              <a:ext cx="227" cy="22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22" name="Rectangle 17"/>
            <p:cNvSpPr>
              <a:spLocks noChangeArrowheads="1"/>
            </p:cNvSpPr>
            <p:nvPr/>
          </p:nvSpPr>
          <p:spPr bwMode="auto">
            <a:xfrm>
              <a:off x="2698" y="980"/>
              <a:ext cx="227" cy="22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23" name="Rectangle 51"/>
            <p:cNvSpPr>
              <a:spLocks noChangeArrowheads="1"/>
            </p:cNvSpPr>
            <p:nvPr/>
          </p:nvSpPr>
          <p:spPr bwMode="auto">
            <a:xfrm>
              <a:off x="2698" y="1888"/>
              <a:ext cx="227" cy="22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24" name="Rectangle 52"/>
            <p:cNvSpPr>
              <a:spLocks noChangeArrowheads="1"/>
            </p:cNvSpPr>
            <p:nvPr/>
          </p:nvSpPr>
          <p:spPr bwMode="auto">
            <a:xfrm>
              <a:off x="2290" y="1615"/>
              <a:ext cx="227" cy="22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25" name="Rectangle 66"/>
            <p:cNvSpPr>
              <a:spLocks noChangeArrowheads="1"/>
            </p:cNvSpPr>
            <p:nvPr/>
          </p:nvSpPr>
          <p:spPr bwMode="auto">
            <a:xfrm>
              <a:off x="2290" y="1253"/>
              <a:ext cx="227" cy="22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26" name="Rectangle 67"/>
            <p:cNvSpPr>
              <a:spLocks noChangeArrowheads="1"/>
            </p:cNvSpPr>
            <p:nvPr/>
          </p:nvSpPr>
          <p:spPr bwMode="auto">
            <a:xfrm>
              <a:off x="2290" y="980"/>
              <a:ext cx="227" cy="22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"/>
          <p:cNvGrpSpPr/>
          <p:nvPr/>
        </p:nvGrpSpPr>
        <p:grpSpPr bwMode="auto">
          <a:xfrm>
            <a:off x="9217107" y="4632326"/>
            <a:ext cx="695325" cy="836613"/>
            <a:chOff x="0" y="0"/>
            <a:chExt cx="438" cy="527"/>
          </a:xfrm>
        </p:grpSpPr>
        <p:grpSp>
          <p:nvGrpSpPr>
            <p:cNvPr id="11315" name="Group 3"/>
            <p:cNvGrpSpPr/>
            <p:nvPr/>
          </p:nvGrpSpPr>
          <p:grpSpPr bwMode="auto">
            <a:xfrm>
              <a:off x="24" y="0"/>
              <a:ext cx="414" cy="527"/>
              <a:chOff x="0" y="0"/>
              <a:chExt cx="414" cy="527"/>
            </a:xfrm>
          </p:grpSpPr>
          <p:sp>
            <p:nvSpPr>
              <p:cNvPr id="11317" name="Text Box 37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08" cy="233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1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1318" name="Text Box 38"/>
              <p:cNvSpPr txBox="1">
                <a:spLocks noChangeArrowheads="1"/>
              </p:cNvSpPr>
              <p:nvPr/>
            </p:nvSpPr>
            <p:spPr bwMode="auto">
              <a:xfrm>
                <a:off x="6" y="294"/>
                <a:ext cx="408" cy="233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1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</p:grpSp>
        <p:sp>
          <p:nvSpPr>
            <p:cNvPr id="11316" name="Line 6"/>
            <p:cNvSpPr>
              <a:spLocks noChangeShapeType="1"/>
            </p:cNvSpPr>
            <p:nvPr/>
          </p:nvSpPr>
          <p:spPr bwMode="auto">
            <a:xfrm>
              <a:off x="0" y="288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 bwMode="auto">
          <a:xfrm>
            <a:off x="6189745" y="4703764"/>
            <a:ext cx="695325" cy="836613"/>
            <a:chOff x="0" y="0"/>
            <a:chExt cx="438" cy="527"/>
          </a:xfrm>
        </p:grpSpPr>
        <p:grpSp>
          <p:nvGrpSpPr>
            <p:cNvPr id="11311" name="Group 8"/>
            <p:cNvGrpSpPr/>
            <p:nvPr/>
          </p:nvGrpSpPr>
          <p:grpSpPr bwMode="auto">
            <a:xfrm>
              <a:off x="24" y="0"/>
              <a:ext cx="414" cy="527"/>
              <a:chOff x="0" y="0"/>
              <a:chExt cx="414" cy="527"/>
            </a:xfrm>
          </p:grpSpPr>
          <p:sp>
            <p:nvSpPr>
              <p:cNvPr id="11313" name="Text Box 37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08" cy="233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1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1314" name="Text Box 38"/>
              <p:cNvSpPr txBox="1">
                <a:spLocks noChangeArrowheads="1"/>
              </p:cNvSpPr>
              <p:nvPr/>
            </p:nvSpPr>
            <p:spPr bwMode="auto">
              <a:xfrm>
                <a:off x="6" y="294"/>
                <a:ext cx="408" cy="233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1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</p:grpSp>
        <p:sp>
          <p:nvSpPr>
            <p:cNvPr id="11312" name="Line 11"/>
            <p:cNvSpPr>
              <a:spLocks noChangeShapeType="1"/>
            </p:cNvSpPr>
            <p:nvPr/>
          </p:nvSpPr>
          <p:spPr bwMode="auto">
            <a:xfrm>
              <a:off x="0" y="288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1270" name="Rectangle 12"/>
          <p:cNvSpPr>
            <a:spLocks noChangeArrowheads="1"/>
          </p:cNvSpPr>
          <p:nvPr/>
        </p:nvSpPr>
        <p:spPr bwMode="auto">
          <a:xfrm>
            <a:off x="2241632" y="372852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71" name="Rectangle 13"/>
          <p:cNvSpPr>
            <a:spLocks noChangeArrowheads="1"/>
          </p:cNvSpPr>
          <p:nvPr/>
        </p:nvSpPr>
        <p:spPr bwMode="auto">
          <a:xfrm>
            <a:off x="346904" y="1276648"/>
            <a:ext cx="52293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3048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30480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你能把涂色部分用分数来表示吗？</a:t>
            </a:r>
          </a:p>
        </p:txBody>
      </p:sp>
      <p:grpSp>
        <p:nvGrpSpPr>
          <p:cNvPr id="14" name="Group 18"/>
          <p:cNvGrpSpPr/>
          <p:nvPr/>
        </p:nvGrpSpPr>
        <p:grpSpPr bwMode="auto">
          <a:xfrm>
            <a:off x="3141745" y="4775201"/>
            <a:ext cx="695325" cy="836613"/>
            <a:chOff x="0" y="0"/>
            <a:chExt cx="438" cy="527"/>
          </a:xfrm>
        </p:grpSpPr>
        <p:grpSp>
          <p:nvGrpSpPr>
            <p:cNvPr id="11307" name="Group 19"/>
            <p:cNvGrpSpPr/>
            <p:nvPr/>
          </p:nvGrpSpPr>
          <p:grpSpPr bwMode="auto">
            <a:xfrm>
              <a:off x="24" y="0"/>
              <a:ext cx="414" cy="527"/>
              <a:chOff x="0" y="0"/>
              <a:chExt cx="414" cy="527"/>
            </a:xfrm>
          </p:grpSpPr>
          <p:sp>
            <p:nvSpPr>
              <p:cNvPr id="11309" name="Text Box 37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08" cy="233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1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1310" name="Text Box 38"/>
              <p:cNvSpPr txBox="1">
                <a:spLocks noChangeArrowheads="1"/>
              </p:cNvSpPr>
              <p:nvPr/>
            </p:nvSpPr>
            <p:spPr bwMode="auto">
              <a:xfrm>
                <a:off x="6" y="294"/>
                <a:ext cx="408" cy="233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1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</p:grpSp>
        <p:sp>
          <p:nvSpPr>
            <p:cNvPr id="11308" name="Line 22"/>
            <p:cNvSpPr>
              <a:spLocks noChangeShapeType="1"/>
            </p:cNvSpPr>
            <p:nvPr/>
          </p:nvSpPr>
          <p:spPr bwMode="auto">
            <a:xfrm>
              <a:off x="0" y="288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86"/>
          <p:cNvGrpSpPr/>
          <p:nvPr/>
        </p:nvGrpSpPr>
        <p:grpSpPr bwMode="auto">
          <a:xfrm>
            <a:off x="8648781" y="2519364"/>
            <a:ext cx="647700" cy="720725"/>
            <a:chOff x="4036" y="1011"/>
            <a:chExt cx="408" cy="454"/>
          </a:xfrm>
        </p:grpSpPr>
        <p:grpSp>
          <p:nvGrpSpPr>
            <p:cNvPr id="11298" name="Group 23"/>
            <p:cNvGrpSpPr>
              <a:grpSpLocks noChangeAspect="1"/>
            </p:cNvGrpSpPr>
            <p:nvPr/>
          </p:nvGrpSpPr>
          <p:grpSpPr bwMode="auto">
            <a:xfrm>
              <a:off x="4263" y="1284"/>
              <a:ext cx="181" cy="181"/>
              <a:chOff x="0" y="0"/>
              <a:chExt cx="484" cy="484"/>
            </a:xfrm>
          </p:grpSpPr>
          <p:pic>
            <p:nvPicPr>
              <p:cNvPr id="11305" name="Rectangle 3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484" cy="4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306" name="Text Box 25"/>
              <p:cNvSpPr txBox="1">
                <a:spLocks noChangeAspect="1" noChangeArrowheads="1"/>
              </p:cNvSpPr>
              <p:nvPr/>
            </p:nvSpPr>
            <p:spPr bwMode="auto">
              <a:xfrm>
                <a:off x="15" y="16"/>
                <a:ext cx="454" cy="45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1299" name="Group 26"/>
            <p:cNvGrpSpPr>
              <a:grpSpLocks noChangeAspect="1"/>
            </p:cNvGrpSpPr>
            <p:nvPr/>
          </p:nvGrpSpPr>
          <p:grpSpPr bwMode="auto">
            <a:xfrm>
              <a:off x="4262" y="1011"/>
              <a:ext cx="181" cy="181"/>
              <a:chOff x="0" y="0"/>
              <a:chExt cx="484" cy="484"/>
            </a:xfrm>
          </p:grpSpPr>
          <p:pic>
            <p:nvPicPr>
              <p:cNvPr id="11303" name="Rectangle 3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484" cy="4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304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15" y="16"/>
                <a:ext cx="454" cy="45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1300" name="Group 29"/>
            <p:cNvGrpSpPr>
              <a:grpSpLocks noChangeAspect="1"/>
            </p:cNvGrpSpPr>
            <p:nvPr/>
          </p:nvGrpSpPr>
          <p:grpSpPr bwMode="auto">
            <a:xfrm>
              <a:off x="4036" y="1181"/>
              <a:ext cx="181" cy="181"/>
              <a:chOff x="0" y="0"/>
              <a:chExt cx="484" cy="484"/>
            </a:xfrm>
          </p:grpSpPr>
          <p:pic>
            <p:nvPicPr>
              <p:cNvPr id="11301" name="Rectangle 3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484" cy="4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302" name="Text Box 31"/>
              <p:cNvSpPr txBox="1">
                <a:spLocks noChangeAspect="1" noChangeArrowheads="1"/>
              </p:cNvSpPr>
              <p:nvPr/>
            </p:nvSpPr>
            <p:spPr bwMode="auto">
              <a:xfrm>
                <a:off x="15" y="16"/>
                <a:ext cx="454" cy="45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2352756" y="2300288"/>
            <a:ext cx="2159000" cy="2159000"/>
          </a:xfrm>
          <a:prstGeom prst="ellipse">
            <a:avLst/>
          </a:prstGeom>
          <a:noFill/>
          <a:ln w="28575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Line 12"/>
          <p:cNvSpPr>
            <a:spLocks noChangeAspect="1" noChangeShapeType="1"/>
          </p:cNvSpPr>
          <p:nvPr/>
        </p:nvSpPr>
        <p:spPr bwMode="auto">
          <a:xfrm>
            <a:off x="2349581" y="3348039"/>
            <a:ext cx="2160588" cy="1587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Line 13"/>
          <p:cNvSpPr>
            <a:spLocks noChangeAspect="1" noChangeShapeType="1"/>
          </p:cNvSpPr>
          <p:nvPr/>
        </p:nvSpPr>
        <p:spPr bwMode="auto">
          <a:xfrm>
            <a:off x="3429081" y="2300288"/>
            <a:ext cx="1588" cy="21590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3" name="Group 38"/>
          <p:cNvGrpSpPr/>
          <p:nvPr/>
        </p:nvGrpSpPr>
        <p:grpSpPr bwMode="auto">
          <a:xfrm>
            <a:off x="2781382" y="2687638"/>
            <a:ext cx="360363" cy="360362"/>
            <a:chOff x="0" y="0"/>
            <a:chExt cx="484" cy="484"/>
          </a:xfrm>
        </p:grpSpPr>
        <p:pic>
          <p:nvPicPr>
            <p:cNvPr id="11296" name="Rectangle 30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84" cy="4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297" name="Text Box 40"/>
            <p:cNvSpPr txBox="1">
              <a:spLocks noChangeArrowheads="1"/>
            </p:cNvSpPr>
            <p:nvPr/>
          </p:nvSpPr>
          <p:spPr bwMode="auto">
            <a:xfrm>
              <a:off x="15" y="16"/>
              <a:ext cx="454" cy="45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70"/>
          <p:cNvGrpSpPr/>
          <p:nvPr/>
        </p:nvGrpSpPr>
        <p:grpSpPr bwMode="auto">
          <a:xfrm>
            <a:off x="5877007" y="2471738"/>
            <a:ext cx="360363" cy="792162"/>
            <a:chOff x="2290" y="981"/>
            <a:chExt cx="227" cy="499"/>
          </a:xfrm>
        </p:grpSpPr>
        <p:grpSp>
          <p:nvGrpSpPr>
            <p:cNvPr id="11290" name="Group 41"/>
            <p:cNvGrpSpPr/>
            <p:nvPr/>
          </p:nvGrpSpPr>
          <p:grpSpPr bwMode="auto">
            <a:xfrm>
              <a:off x="2290" y="1253"/>
              <a:ext cx="227" cy="227"/>
              <a:chOff x="0" y="0"/>
              <a:chExt cx="484" cy="484"/>
            </a:xfrm>
          </p:grpSpPr>
          <p:pic>
            <p:nvPicPr>
              <p:cNvPr id="11294" name="Rectangle 30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484" cy="4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295" name="Text Box 43"/>
              <p:cNvSpPr txBox="1">
                <a:spLocks noChangeArrowheads="1"/>
              </p:cNvSpPr>
              <p:nvPr/>
            </p:nvSpPr>
            <p:spPr bwMode="auto">
              <a:xfrm>
                <a:off x="15" y="16"/>
                <a:ext cx="454" cy="45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1291" name="Group 44"/>
            <p:cNvGrpSpPr/>
            <p:nvPr/>
          </p:nvGrpSpPr>
          <p:grpSpPr bwMode="auto">
            <a:xfrm>
              <a:off x="2290" y="981"/>
              <a:ext cx="227" cy="227"/>
              <a:chOff x="0" y="0"/>
              <a:chExt cx="484" cy="484"/>
            </a:xfrm>
          </p:grpSpPr>
          <p:pic>
            <p:nvPicPr>
              <p:cNvPr id="11292" name="Rectangle 30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484" cy="4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293" name="Text Box 46"/>
              <p:cNvSpPr txBox="1">
                <a:spLocks noChangeArrowheads="1"/>
              </p:cNvSpPr>
              <p:nvPr/>
            </p:nvSpPr>
            <p:spPr bwMode="auto">
              <a:xfrm>
                <a:off x="15" y="16"/>
                <a:ext cx="454" cy="45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5302331" y="2300288"/>
            <a:ext cx="2159000" cy="2159000"/>
          </a:xfrm>
          <a:prstGeom prst="ellipse">
            <a:avLst/>
          </a:prstGeom>
          <a:noFill/>
          <a:ln w="28575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Line 12"/>
          <p:cNvSpPr>
            <a:spLocks noChangeAspect="1" noChangeShapeType="1"/>
          </p:cNvSpPr>
          <p:nvPr/>
        </p:nvSpPr>
        <p:spPr bwMode="auto">
          <a:xfrm>
            <a:off x="5299156" y="3348039"/>
            <a:ext cx="2160588" cy="1587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Line 13"/>
          <p:cNvSpPr>
            <a:spLocks noChangeAspect="1" noChangeShapeType="1"/>
          </p:cNvSpPr>
          <p:nvPr/>
        </p:nvSpPr>
        <p:spPr bwMode="auto">
          <a:xfrm>
            <a:off x="6378656" y="2300288"/>
            <a:ext cx="1588" cy="21590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8326519" y="2327275"/>
            <a:ext cx="2159000" cy="2159000"/>
          </a:xfrm>
          <a:prstGeom prst="ellipse">
            <a:avLst/>
          </a:prstGeom>
          <a:noFill/>
          <a:ln w="28575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Line 12"/>
          <p:cNvSpPr>
            <a:spLocks noChangeAspect="1" noChangeShapeType="1"/>
          </p:cNvSpPr>
          <p:nvPr/>
        </p:nvSpPr>
        <p:spPr bwMode="auto">
          <a:xfrm>
            <a:off x="8323345" y="3375025"/>
            <a:ext cx="2160587" cy="1588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Line 13"/>
          <p:cNvSpPr>
            <a:spLocks noChangeAspect="1" noChangeShapeType="1"/>
          </p:cNvSpPr>
          <p:nvPr/>
        </p:nvSpPr>
        <p:spPr bwMode="auto">
          <a:xfrm>
            <a:off x="9402845" y="2327275"/>
            <a:ext cx="1587" cy="21590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7" name="Group 65"/>
          <p:cNvGrpSpPr/>
          <p:nvPr/>
        </p:nvGrpSpPr>
        <p:grpSpPr bwMode="auto">
          <a:xfrm>
            <a:off x="2781382" y="2687638"/>
            <a:ext cx="1223963" cy="1295400"/>
            <a:chOff x="340" y="1117"/>
            <a:chExt cx="771" cy="816"/>
          </a:xfrm>
        </p:grpSpPr>
        <p:sp>
          <p:nvSpPr>
            <p:cNvPr id="11286" name="Rectangle 8"/>
            <p:cNvSpPr>
              <a:spLocks noChangeArrowheads="1"/>
            </p:cNvSpPr>
            <p:nvPr/>
          </p:nvSpPr>
          <p:spPr bwMode="auto">
            <a:xfrm>
              <a:off x="884" y="1117"/>
              <a:ext cx="227" cy="227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287" name="Rectangle 9"/>
            <p:cNvSpPr>
              <a:spLocks noChangeArrowheads="1"/>
            </p:cNvSpPr>
            <p:nvPr/>
          </p:nvSpPr>
          <p:spPr bwMode="auto">
            <a:xfrm>
              <a:off x="884" y="1706"/>
              <a:ext cx="227" cy="227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288" name="Rectangle 10"/>
            <p:cNvSpPr>
              <a:spLocks noChangeArrowheads="1"/>
            </p:cNvSpPr>
            <p:nvPr/>
          </p:nvSpPr>
          <p:spPr bwMode="auto">
            <a:xfrm>
              <a:off x="340" y="1706"/>
              <a:ext cx="227" cy="227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289" name="Rectangle 8"/>
            <p:cNvSpPr>
              <a:spLocks noChangeArrowheads="1"/>
            </p:cNvSpPr>
            <p:nvPr/>
          </p:nvSpPr>
          <p:spPr bwMode="auto">
            <a:xfrm>
              <a:off x="340" y="1117"/>
              <a:ext cx="227" cy="227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359"/>
          <p:cNvGrpSpPr/>
          <p:nvPr/>
        </p:nvGrpSpPr>
        <p:grpSpPr bwMode="auto">
          <a:xfrm>
            <a:off x="7870653" y="2257827"/>
            <a:ext cx="2162175" cy="2159000"/>
            <a:chOff x="3831" y="890"/>
            <a:chExt cx="1362" cy="1360"/>
          </a:xfrm>
        </p:grpSpPr>
        <p:sp>
          <p:nvSpPr>
            <p:cNvPr id="12352" name="Oval 11"/>
            <p:cNvSpPr>
              <a:spLocks noChangeArrowheads="1"/>
            </p:cNvSpPr>
            <p:nvPr/>
          </p:nvSpPr>
          <p:spPr bwMode="auto">
            <a:xfrm>
              <a:off x="3833" y="890"/>
              <a:ext cx="1360" cy="1360"/>
            </a:xfrm>
            <a:prstGeom prst="ellipse">
              <a:avLst/>
            </a:prstGeom>
            <a:noFill/>
            <a:ln w="28575">
              <a:solidFill>
                <a:srgbClr val="33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53" name="Line 12"/>
            <p:cNvSpPr>
              <a:spLocks noChangeAspect="1" noChangeShapeType="1"/>
            </p:cNvSpPr>
            <p:nvPr/>
          </p:nvSpPr>
          <p:spPr bwMode="auto">
            <a:xfrm>
              <a:off x="3831" y="1550"/>
              <a:ext cx="1361" cy="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54" name="Line 13"/>
            <p:cNvSpPr>
              <a:spLocks noChangeAspect="1" noChangeShapeType="1"/>
            </p:cNvSpPr>
            <p:nvPr/>
          </p:nvSpPr>
          <p:spPr bwMode="auto">
            <a:xfrm>
              <a:off x="4511" y="890"/>
              <a:ext cx="1" cy="136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2355" name="Group 84"/>
            <p:cNvGrpSpPr/>
            <p:nvPr/>
          </p:nvGrpSpPr>
          <p:grpSpPr bwMode="auto">
            <a:xfrm>
              <a:off x="4031" y="987"/>
              <a:ext cx="981" cy="1082"/>
              <a:chOff x="4031" y="987"/>
              <a:chExt cx="981" cy="1082"/>
            </a:xfrm>
          </p:grpSpPr>
          <p:sp>
            <p:nvSpPr>
              <p:cNvPr id="12356" name="Rectangle 47"/>
              <p:cNvSpPr>
                <a:spLocks noChangeAspect="1" noChangeArrowheads="1"/>
              </p:cNvSpPr>
              <p:nvPr/>
            </p:nvSpPr>
            <p:spPr bwMode="auto">
              <a:xfrm>
                <a:off x="4831" y="1661"/>
                <a:ext cx="181" cy="18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357" name="Rectangle 48"/>
              <p:cNvSpPr>
                <a:spLocks noChangeAspect="1" noChangeArrowheads="1"/>
              </p:cNvSpPr>
              <p:nvPr/>
            </p:nvSpPr>
            <p:spPr bwMode="auto">
              <a:xfrm>
                <a:off x="4589" y="1888"/>
                <a:ext cx="181" cy="18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358" name="Rectangle 49"/>
              <p:cNvSpPr>
                <a:spLocks noChangeAspect="1" noChangeArrowheads="1"/>
              </p:cNvSpPr>
              <p:nvPr/>
            </p:nvSpPr>
            <p:spPr bwMode="auto">
              <a:xfrm>
                <a:off x="4831" y="1162"/>
                <a:ext cx="181" cy="18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359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4589" y="987"/>
                <a:ext cx="181" cy="18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360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4257" y="1616"/>
                <a:ext cx="181" cy="18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361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4258" y="1888"/>
                <a:ext cx="181" cy="18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362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4031" y="1752"/>
                <a:ext cx="181" cy="18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363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4590" y="1616"/>
                <a:ext cx="181" cy="18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364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4589" y="1275"/>
                <a:ext cx="181" cy="18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365" name="Rectangle 81"/>
              <p:cNvSpPr>
                <a:spLocks noChangeAspect="1" noChangeArrowheads="1"/>
              </p:cNvSpPr>
              <p:nvPr/>
            </p:nvSpPr>
            <p:spPr bwMode="auto">
              <a:xfrm>
                <a:off x="4258" y="1014"/>
                <a:ext cx="181" cy="18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366" name="Rectangle 82"/>
              <p:cNvSpPr>
                <a:spLocks noChangeAspect="1" noChangeArrowheads="1"/>
              </p:cNvSpPr>
              <p:nvPr/>
            </p:nvSpPr>
            <p:spPr bwMode="auto">
              <a:xfrm>
                <a:off x="4259" y="1286"/>
                <a:ext cx="181" cy="18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367" name="Rectangle 83"/>
              <p:cNvSpPr>
                <a:spLocks noChangeAspect="1" noChangeArrowheads="1"/>
              </p:cNvSpPr>
              <p:nvPr/>
            </p:nvSpPr>
            <p:spPr bwMode="auto">
              <a:xfrm>
                <a:off x="4032" y="1180"/>
                <a:ext cx="181" cy="18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pic>
        <p:nvPicPr>
          <p:cNvPr id="11346" name="Rectangl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739" y="3626252"/>
            <a:ext cx="28733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31" name="Rectangl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103" y="3842152"/>
            <a:ext cx="287337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34" name="Rectangl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339" y="3415116"/>
            <a:ext cx="287338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37" name="Rectangl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339" y="2881716"/>
            <a:ext cx="287338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95"/>
          <p:cNvSpPr>
            <a:spLocks noChangeArrowheads="1"/>
          </p:cNvSpPr>
          <p:nvPr/>
        </p:nvSpPr>
        <p:spPr bwMode="auto">
          <a:xfrm>
            <a:off x="5424315" y="2402290"/>
            <a:ext cx="360363" cy="36036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Rectangle 96"/>
          <p:cNvSpPr>
            <a:spLocks noChangeArrowheads="1"/>
          </p:cNvSpPr>
          <p:nvPr/>
        </p:nvSpPr>
        <p:spPr bwMode="auto">
          <a:xfrm>
            <a:off x="5424315" y="2835678"/>
            <a:ext cx="360363" cy="36036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073602" y="2402290"/>
            <a:ext cx="360362" cy="36036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073602" y="2835678"/>
            <a:ext cx="360362" cy="36036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6" name="Group 10"/>
          <p:cNvGrpSpPr/>
          <p:nvPr/>
        </p:nvGrpSpPr>
        <p:grpSpPr bwMode="auto">
          <a:xfrm>
            <a:off x="8764415" y="4562878"/>
            <a:ext cx="695325" cy="836613"/>
            <a:chOff x="0" y="0"/>
            <a:chExt cx="438" cy="527"/>
          </a:xfrm>
        </p:grpSpPr>
        <p:grpSp>
          <p:nvGrpSpPr>
            <p:cNvPr id="12348" name="Group 11"/>
            <p:cNvGrpSpPr/>
            <p:nvPr/>
          </p:nvGrpSpPr>
          <p:grpSpPr bwMode="auto">
            <a:xfrm>
              <a:off x="24" y="0"/>
              <a:ext cx="414" cy="527"/>
              <a:chOff x="0" y="0"/>
              <a:chExt cx="414" cy="527"/>
            </a:xfrm>
          </p:grpSpPr>
          <p:sp>
            <p:nvSpPr>
              <p:cNvPr id="12350" name="Text Box 37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08" cy="233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1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12351" name="Text Box 38"/>
              <p:cNvSpPr txBox="1">
                <a:spLocks noChangeArrowheads="1"/>
              </p:cNvSpPr>
              <p:nvPr/>
            </p:nvSpPr>
            <p:spPr bwMode="auto">
              <a:xfrm>
                <a:off x="6" y="294"/>
                <a:ext cx="408" cy="233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1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</p:grpSp>
        <p:sp>
          <p:nvSpPr>
            <p:cNvPr id="12349" name="Line 14"/>
            <p:cNvSpPr>
              <a:spLocks noChangeShapeType="1"/>
            </p:cNvSpPr>
            <p:nvPr/>
          </p:nvSpPr>
          <p:spPr bwMode="auto">
            <a:xfrm>
              <a:off x="0" y="288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15"/>
          <p:cNvGrpSpPr/>
          <p:nvPr/>
        </p:nvGrpSpPr>
        <p:grpSpPr bwMode="auto">
          <a:xfrm>
            <a:off x="5737053" y="4634316"/>
            <a:ext cx="695325" cy="836613"/>
            <a:chOff x="0" y="0"/>
            <a:chExt cx="438" cy="527"/>
          </a:xfrm>
        </p:grpSpPr>
        <p:grpSp>
          <p:nvGrpSpPr>
            <p:cNvPr id="12344" name="Group 16"/>
            <p:cNvGrpSpPr/>
            <p:nvPr/>
          </p:nvGrpSpPr>
          <p:grpSpPr bwMode="auto">
            <a:xfrm>
              <a:off x="24" y="0"/>
              <a:ext cx="414" cy="527"/>
              <a:chOff x="0" y="0"/>
              <a:chExt cx="414" cy="527"/>
            </a:xfrm>
          </p:grpSpPr>
          <p:sp>
            <p:nvSpPr>
              <p:cNvPr id="12346" name="Text Box 37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08" cy="233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1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2347" name="Text Box 38"/>
              <p:cNvSpPr txBox="1">
                <a:spLocks noChangeArrowheads="1"/>
              </p:cNvSpPr>
              <p:nvPr/>
            </p:nvSpPr>
            <p:spPr bwMode="auto">
              <a:xfrm>
                <a:off x="6" y="294"/>
                <a:ext cx="408" cy="233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1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</p:grpSp>
        <p:sp>
          <p:nvSpPr>
            <p:cNvPr id="12345" name="Line 19"/>
            <p:cNvSpPr>
              <a:spLocks noChangeShapeType="1"/>
            </p:cNvSpPr>
            <p:nvPr/>
          </p:nvSpPr>
          <p:spPr bwMode="auto">
            <a:xfrm>
              <a:off x="0" y="288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6072015" y="3408765"/>
            <a:ext cx="360363" cy="36036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5424315" y="3842153"/>
            <a:ext cx="360363" cy="36036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303" name="Rectangle 8"/>
          <p:cNvSpPr>
            <a:spLocks noChangeArrowheads="1"/>
          </p:cNvSpPr>
          <p:nvPr/>
        </p:nvSpPr>
        <p:spPr bwMode="auto">
          <a:xfrm>
            <a:off x="3192290" y="2618190"/>
            <a:ext cx="360363" cy="360362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304" name="Rectangle 10"/>
          <p:cNvSpPr>
            <a:spLocks noChangeArrowheads="1"/>
          </p:cNvSpPr>
          <p:nvPr/>
        </p:nvSpPr>
        <p:spPr bwMode="auto">
          <a:xfrm>
            <a:off x="2328690" y="3553228"/>
            <a:ext cx="360363" cy="36036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305" name="Oval 11"/>
          <p:cNvSpPr>
            <a:spLocks noChangeArrowheads="1"/>
          </p:cNvSpPr>
          <p:nvPr/>
        </p:nvSpPr>
        <p:spPr bwMode="auto">
          <a:xfrm>
            <a:off x="1900064" y="2230840"/>
            <a:ext cx="2159000" cy="2159000"/>
          </a:xfrm>
          <a:prstGeom prst="ellipse">
            <a:avLst/>
          </a:prstGeom>
          <a:noFill/>
          <a:ln w="28575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306" name="Line 12"/>
          <p:cNvSpPr>
            <a:spLocks noChangeAspect="1" noChangeShapeType="1"/>
          </p:cNvSpPr>
          <p:nvPr/>
        </p:nvSpPr>
        <p:spPr bwMode="auto">
          <a:xfrm>
            <a:off x="1896889" y="3278591"/>
            <a:ext cx="2160588" cy="1587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307" name="Line 13"/>
          <p:cNvSpPr>
            <a:spLocks noChangeAspect="1" noChangeShapeType="1"/>
          </p:cNvSpPr>
          <p:nvPr/>
        </p:nvSpPr>
        <p:spPr bwMode="auto">
          <a:xfrm>
            <a:off x="2976389" y="2230840"/>
            <a:ext cx="1588" cy="21590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313" name="Rectangle 49"/>
          <p:cNvSpPr>
            <a:spLocks noChangeArrowheads="1"/>
          </p:cNvSpPr>
          <p:nvPr/>
        </p:nvSpPr>
        <p:spPr bwMode="auto">
          <a:xfrm>
            <a:off x="6072015" y="3842153"/>
            <a:ext cx="360363" cy="36036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314" name="Rectangle 50"/>
          <p:cNvSpPr>
            <a:spLocks noChangeArrowheads="1"/>
          </p:cNvSpPr>
          <p:nvPr/>
        </p:nvSpPr>
        <p:spPr bwMode="auto">
          <a:xfrm>
            <a:off x="5424315" y="3408765"/>
            <a:ext cx="360363" cy="36036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315" name="Oval 11"/>
          <p:cNvSpPr>
            <a:spLocks noChangeArrowheads="1"/>
          </p:cNvSpPr>
          <p:nvPr/>
        </p:nvSpPr>
        <p:spPr bwMode="auto">
          <a:xfrm>
            <a:off x="4849639" y="2230840"/>
            <a:ext cx="2159000" cy="2159000"/>
          </a:xfrm>
          <a:prstGeom prst="ellipse">
            <a:avLst/>
          </a:prstGeom>
          <a:noFill/>
          <a:ln w="28575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316" name="Line 12"/>
          <p:cNvSpPr>
            <a:spLocks noChangeAspect="1" noChangeShapeType="1"/>
          </p:cNvSpPr>
          <p:nvPr/>
        </p:nvSpPr>
        <p:spPr bwMode="auto">
          <a:xfrm>
            <a:off x="4846464" y="3278591"/>
            <a:ext cx="2160588" cy="1587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317" name="Line 13"/>
          <p:cNvSpPr>
            <a:spLocks noChangeAspect="1" noChangeShapeType="1"/>
          </p:cNvSpPr>
          <p:nvPr/>
        </p:nvSpPr>
        <p:spPr bwMode="auto">
          <a:xfrm>
            <a:off x="5925964" y="2230840"/>
            <a:ext cx="1588" cy="21590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0" name="Group 58"/>
          <p:cNvGrpSpPr/>
          <p:nvPr/>
        </p:nvGrpSpPr>
        <p:grpSpPr bwMode="auto">
          <a:xfrm>
            <a:off x="3192290" y="3553228"/>
            <a:ext cx="360363" cy="360363"/>
            <a:chOff x="0" y="0"/>
            <a:chExt cx="484" cy="484"/>
          </a:xfrm>
        </p:grpSpPr>
        <p:pic>
          <p:nvPicPr>
            <p:cNvPr id="12342" name="Rectangle 30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84" cy="4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343" name="Text Box 60"/>
            <p:cNvSpPr txBox="1">
              <a:spLocks noChangeArrowheads="1"/>
            </p:cNvSpPr>
            <p:nvPr/>
          </p:nvSpPr>
          <p:spPr bwMode="auto">
            <a:xfrm>
              <a:off x="15" y="16"/>
              <a:ext cx="454" cy="45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61"/>
          <p:cNvGrpSpPr/>
          <p:nvPr/>
        </p:nvGrpSpPr>
        <p:grpSpPr bwMode="auto">
          <a:xfrm>
            <a:off x="2785890" y="4634316"/>
            <a:ext cx="695325" cy="836613"/>
            <a:chOff x="0" y="0"/>
            <a:chExt cx="438" cy="527"/>
          </a:xfrm>
        </p:grpSpPr>
        <p:grpSp>
          <p:nvGrpSpPr>
            <p:cNvPr id="12338" name="Group 62"/>
            <p:cNvGrpSpPr/>
            <p:nvPr/>
          </p:nvGrpSpPr>
          <p:grpSpPr bwMode="auto">
            <a:xfrm>
              <a:off x="24" y="0"/>
              <a:ext cx="414" cy="527"/>
              <a:chOff x="0" y="0"/>
              <a:chExt cx="414" cy="527"/>
            </a:xfrm>
          </p:grpSpPr>
          <p:sp>
            <p:nvSpPr>
              <p:cNvPr id="12340" name="Text Box 37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08" cy="233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1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2341" name="Text Box 38"/>
              <p:cNvSpPr txBox="1">
                <a:spLocks noChangeArrowheads="1"/>
              </p:cNvSpPr>
              <p:nvPr/>
            </p:nvSpPr>
            <p:spPr bwMode="auto">
              <a:xfrm>
                <a:off x="6" y="294"/>
                <a:ext cx="408" cy="233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1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</p:grpSp>
        <p:sp>
          <p:nvSpPr>
            <p:cNvPr id="12339" name="Line 65"/>
            <p:cNvSpPr>
              <a:spLocks noChangeShapeType="1"/>
            </p:cNvSpPr>
            <p:nvPr/>
          </p:nvSpPr>
          <p:spPr bwMode="auto">
            <a:xfrm>
              <a:off x="0" y="288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2315" name="Rectangle 8"/>
          <p:cNvSpPr>
            <a:spLocks noChangeArrowheads="1"/>
          </p:cNvSpPr>
          <p:nvPr/>
        </p:nvSpPr>
        <p:spPr bwMode="auto">
          <a:xfrm>
            <a:off x="3192290" y="3553228"/>
            <a:ext cx="360363" cy="36036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3" name="Group 85"/>
          <p:cNvGrpSpPr/>
          <p:nvPr/>
        </p:nvGrpSpPr>
        <p:grpSpPr bwMode="auto">
          <a:xfrm>
            <a:off x="6073602" y="2834090"/>
            <a:ext cx="360362" cy="360362"/>
            <a:chOff x="0" y="0"/>
            <a:chExt cx="484" cy="484"/>
          </a:xfrm>
        </p:grpSpPr>
        <p:pic>
          <p:nvPicPr>
            <p:cNvPr id="12336" name="Rectangle 30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84" cy="4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337" name="Text Box 87"/>
            <p:cNvSpPr txBox="1">
              <a:spLocks noChangeArrowheads="1"/>
            </p:cNvSpPr>
            <p:nvPr/>
          </p:nvSpPr>
          <p:spPr bwMode="auto">
            <a:xfrm>
              <a:off x="15" y="16"/>
              <a:ext cx="454" cy="45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88"/>
          <p:cNvGrpSpPr/>
          <p:nvPr/>
        </p:nvGrpSpPr>
        <p:grpSpPr bwMode="auto">
          <a:xfrm>
            <a:off x="6073602" y="2402290"/>
            <a:ext cx="360362" cy="360362"/>
            <a:chOff x="0" y="0"/>
            <a:chExt cx="484" cy="484"/>
          </a:xfrm>
        </p:grpSpPr>
        <p:pic>
          <p:nvPicPr>
            <p:cNvPr id="12334" name="Rectangle 30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84" cy="4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335" name="Text Box 90"/>
            <p:cNvSpPr txBox="1">
              <a:spLocks noChangeArrowheads="1"/>
            </p:cNvSpPr>
            <p:nvPr/>
          </p:nvSpPr>
          <p:spPr bwMode="auto">
            <a:xfrm>
              <a:off x="15" y="16"/>
              <a:ext cx="454" cy="45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2318" name="Rectangle 8"/>
          <p:cNvSpPr>
            <a:spLocks noChangeArrowheads="1"/>
          </p:cNvSpPr>
          <p:nvPr/>
        </p:nvSpPr>
        <p:spPr bwMode="auto">
          <a:xfrm>
            <a:off x="2328690" y="2618190"/>
            <a:ext cx="360363" cy="360362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5" name="Group 92"/>
          <p:cNvGrpSpPr/>
          <p:nvPr/>
        </p:nvGrpSpPr>
        <p:grpSpPr bwMode="auto">
          <a:xfrm>
            <a:off x="2323927" y="2618190"/>
            <a:ext cx="360362" cy="360362"/>
            <a:chOff x="0" y="0"/>
            <a:chExt cx="484" cy="484"/>
          </a:xfrm>
        </p:grpSpPr>
        <p:pic>
          <p:nvPicPr>
            <p:cNvPr id="12332" name="Rectangle 30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84" cy="4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333" name="Text Box 94"/>
            <p:cNvSpPr txBox="1">
              <a:spLocks noChangeArrowheads="1"/>
            </p:cNvSpPr>
            <p:nvPr/>
          </p:nvSpPr>
          <p:spPr bwMode="auto">
            <a:xfrm>
              <a:off x="15" y="16"/>
              <a:ext cx="454" cy="45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97"/>
          <p:cNvGrpSpPr/>
          <p:nvPr/>
        </p:nvGrpSpPr>
        <p:grpSpPr bwMode="auto">
          <a:xfrm>
            <a:off x="5424315" y="2834090"/>
            <a:ext cx="360363" cy="360362"/>
            <a:chOff x="0" y="0"/>
            <a:chExt cx="484" cy="484"/>
          </a:xfrm>
        </p:grpSpPr>
        <p:pic>
          <p:nvPicPr>
            <p:cNvPr id="12330" name="Rectangle 30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84" cy="4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331" name="Text Box 99"/>
            <p:cNvSpPr txBox="1">
              <a:spLocks noChangeArrowheads="1"/>
            </p:cNvSpPr>
            <p:nvPr/>
          </p:nvSpPr>
          <p:spPr bwMode="auto">
            <a:xfrm>
              <a:off x="15" y="16"/>
              <a:ext cx="454" cy="45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100"/>
          <p:cNvGrpSpPr/>
          <p:nvPr/>
        </p:nvGrpSpPr>
        <p:grpSpPr bwMode="auto">
          <a:xfrm>
            <a:off x="5424315" y="2402290"/>
            <a:ext cx="360363" cy="360362"/>
            <a:chOff x="0" y="0"/>
            <a:chExt cx="484" cy="484"/>
          </a:xfrm>
        </p:grpSpPr>
        <p:pic>
          <p:nvPicPr>
            <p:cNvPr id="12328" name="Rectangle 30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84" cy="4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329" name="Text Box 102"/>
            <p:cNvSpPr txBox="1">
              <a:spLocks noChangeArrowheads="1"/>
            </p:cNvSpPr>
            <p:nvPr/>
          </p:nvSpPr>
          <p:spPr bwMode="auto">
            <a:xfrm>
              <a:off x="15" y="16"/>
              <a:ext cx="454" cy="45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11394" name="Rectangl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3978" y="2872191"/>
            <a:ext cx="287337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95" name="Rectangl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3978" y="2411816"/>
            <a:ext cx="287337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96" name="Rectangl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564" y="2691216"/>
            <a:ext cx="287338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25" name="Rectangle 13"/>
          <p:cNvSpPr>
            <a:spLocks noChangeArrowheads="1"/>
          </p:cNvSpPr>
          <p:nvPr/>
        </p:nvSpPr>
        <p:spPr bwMode="auto">
          <a:xfrm>
            <a:off x="375179" y="1262763"/>
            <a:ext cx="52293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3048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30480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你能把涂色部分用分数来表示吗？</a:t>
            </a:r>
          </a:p>
        </p:txBody>
      </p:sp>
      <p:pic>
        <p:nvPicPr>
          <p:cNvPr id="11340" name="Rectangl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503" y="2718202"/>
            <a:ext cx="287337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43" name="Rectangl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103" y="2459441"/>
            <a:ext cx="287337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1272" grpId="0" animBg="1"/>
      <p:bldP spid="11273" grpId="0" animBg="1"/>
      <p:bldP spid="11286" grpId="0" animBg="1"/>
      <p:bldP spid="11287" grpId="0" animBg="1"/>
      <p:bldP spid="11313" grpId="0" animBg="1"/>
      <p:bldP spid="11314" grpId="0" animBg="1"/>
      <p:bldP spid="113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 descr="QQ图片2014111817592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311" y="3109953"/>
            <a:ext cx="823912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QQ图片20141118175929"/>
          <p:cNvPicPr>
            <a:picLocks noChangeAspect="1" noChangeArrowheads="1"/>
          </p:cNvPicPr>
          <p:nvPr/>
        </p:nvPicPr>
        <p:blipFill>
          <a:blip r:embed="rId4" cstate="print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736" y="4141828"/>
            <a:ext cx="823912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 descr="QQ图片20141118175929"/>
          <p:cNvPicPr>
            <a:picLocks noChangeAspect="1" noChangeArrowheads="1"/>
          </p:cNvPicPr>
          <p:nvPr/>
        </p:nvPicPr>
        <p:blipFill>
          <a:blip r:embed="rId4" cstate="print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474" y="3109953"/>
            <a:ext cx="823913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9" descr="QQ图片20141118175929"/>
          <p:cNvPicPr>
            <a:picLocks noChangeAspect="1" noChangeArrowheads="1"/>
          </p:cNvPicPr>
          <p:nvPr/>
        </p:nvPicPr>
        <p:blipFill>
          <a:blip r:embed="rId4" cstate="print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461" y="3109953"/>
            <a:ext cx="8255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0" descr="QQ图片20141118175929"/>
          <p:cNvPicPr>
            <a:picLocks noChangeAspect="1" noChangeArrowheads="1"/>
          </p:cNvPicPr>
          <p:nvPr/>
        </p:nvPicPr>
        <p:blipFill>
          <a:blip r:embed="rId4" cstate="print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474" y="4141828"/>
            <a:ext cx="823913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1" descr="QQ图片20141118175929"/>
          <p:cNvPicPr>
            <a:picLocks noChangeAspect="1" noChangeArrowheads="1"/>
          </p:cNvPicPr>
          <p:nvPr/>
        </p:nvPicPr>
        <p:blipFill>
          <a:blip r:embed="rId4" cstate="print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061" y="4141828"/>
            <a:ext cx="823912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Rectangle 2"/>
          <p:cNvSpPr>
            <a:spLocks noChangeArrowheads="1"/>
          </p:cNvSpPr>
          <p:nvPr/>
        </p:nvSpPr>
        <p:spPr bwMode="auto">
          <a:xfrm>
            <a:off x="6096524" y="338883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298" name="Text Box 3"/>
          <p:cNvSpPr txBox="1">
            <a:spLocks noChangeArrowheads="1"/>
          </p:cNvSpPr>
          <p:nvPr/>
        </p:nvSpPr>
        <p:spPr bwMode="auto">
          <a:xfrm>
            <a:off x="660400" y="1117935"/>
            <a:ext cx="8785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请你先分一分，   </a:t>
            </a:r>
          </a:p>
        </p:txBody>
      </p:sp>
      <p:sp>
        <p:nvSpPr>
          <p:cNvPr id="2059" name="Oval 4"/>
          <p:cNvSpPr>
            <a:spLocks noChangeArrowheads="1"/>
          </p:cNvSpPr>
          <p:nvPr/>
        </p:nvSpPr>
        <p:spPr bwMode="auto">
          <a:xfrm>
            <a:off x="4532836" y="2563854"/>
            <a:ext cx="3168650" cy="2879725"/>
          </a:xfrm>
          <a:prstGeom prst="ellipse">
            <a:avLst/>
          </a:prstGeom>
          <a:noFill/>
          <a:ln w="127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60400" y="1808136"/>
            <a:ext cx="8064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再涂出其中的一份或几份，并用分数表示。</a:t>
            </a:r>
          </a:p>
        </p:txBody>
      </p: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/>
      <p:bldP spid="123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60400" y="5354330"/>
            <a:ext cx="82819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思考：都是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份，为什么用不同的分数表示？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2961785" y="2467615"/>
            <a:ext cx="0" cy="1582738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3538048" y="2467615"/>
            <a:ext cx="0" cy="1582738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3317" name="Group 5"/>
          <p:cNvGrpSpPr/>
          <p:nvPr/>
        </p:nvGrpSpPr>
        <p:grpSpPr bwMode="auto">
          <a:xfrm>
            <a:off x="3034810" y="4212279"/>
            <a:ext cx="392113" cy="881063"/>
            <a:chOff x="0" y="0"/>
            <a:chExt cx="247" cy="555"/>
          </a:xfrm>
        </p:grpSpPr>
        <p:sp>
          <p:nvSpPr>
            <p:cNvPr id="13362" name="Text Box 45"/>
            <p:cNvSpPr txBox="1">
              <a:spLocks noChangeArrowheads="1"/>
            </p:cNvSpPr>
            <p:nvPr/>
          </p:nvSpPr>
          <p:spPr bwMode="auto">
            <a:xfrm>
              <a:off x="0" y="0"/>
              <a:ext cx="22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2" name="Text Box 46"/>
            <p:cNvSpPr txBox="1">
              <a:spLocks noChangeArrowheads="1"/>
            </p:cNvSpPr>
            <p:nvPr/>
          </p:nvSpPr>
          <p:spPr bwMode="auto">
            <a:xfrm>
              <a:off x="4" y="264"/>
              <a:ext cx="1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3" name="Line 47"/>
            <p:cNvSpPr>
              <a:spLocks noChangeShapeType="1"/>
            </p:cNvSpPr>
            <p:nvPr/>
          </p:nvSpPr>
          <p:spPr bwMode="auto">
            <a:xfrm>
              <a:off x="0" y="291"/>
              <a:ext cx="24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318" name="Group 9"/>
          <p:cNvGrpSpPr>
            <a:grpSpLocks noChangeAspect="1"/>
          </p:cNvGrpSpPr>
          <p:nvPr/>
        </p:nvGrpSpPr>
        <p:grpSpPr bwMode="auto">
          <a:xfrm>
            <a:off x="2410923" y="2697804"/>
            <a:ext cx="1701800" cy="1152525"/>
            <a:chOff x="0" y="0"/>
            <a:chExt cx="1072" cy="726"/>
          </a:xfrm>
        </p:grpSpPr>
        <p:pic>
          <p:nvPicPr>
            <p:cNvPr id="13356" name="Picture 10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57" name="Picture 11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58" name="Picture 12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59" name="Picture 13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60" name="Picture 14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61" name="Picture 15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19" name="Oval 16"/>
          <p:cNvSpPr>
            <a:spLocks noChangeArrowheads="1"/>
          </p:cNvSpPr>
          <p:nvPr/>
        </p:nvSpPr>
        <p:spPr bwMode="auto">
          <a:xfrm>
            <a:off x="2275986" y="2362840"/>
            <a:ext cx="1979613" cy="1727200"/>
          </a:xfrm>
          <a:prstGeom prst="ellipse">
            <a:avLst/>
          </a:prstGeom>
          <a:noFill/>
          <a:ln w="127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3320" name="Picture 17" descr="红苹果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398" y="2678753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8" descr="红苹果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048" y="3331215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Line 19"/>
          <p:cNvSpPr>
            <a:spLocks noChangeShapeType="1"/>
          </p:cNvSpPr>
          <p:nvPr/>
        </p:nvSpPr>
        <p:spPr bwMode="auto">
          <a:xfrm>
            <a:off x="5803410" y="2523179"/>
            <a:ext cx="0" cy="1582737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23" name="Line 20"/>
          <p:cNvSpPr>
            <a:spLocks noChangeShapeType="1"/>
          </p:cNvSpPr>
          <p:nvPr/>
        </p:nvSpPr>
        <p:spPr bwMode="auto">
          <a:xfrm>
            <a:off x="6317760" y="2523179"/>
            <a:ext cx="0" cy="1582737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24" name="Line 21"/>
          <p:cNvSpPr>
            <a:spLocks noChangeShapeType="1"/>
          </p:cNvSpPr>
          <p:nvPr/>
        </p:nvSpPr>
        <p:spPr bwMode="auto">
          <a:xfrm>
            <a:off x="5101736" y="3277240"/>
            <a:ext cx="1908175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3325" name="Group 22"/>
          <p:cNvGrpSpPr/>
          <p:nvPr/>
        </p:nvGrpSpPr>
        <p:grpSpPr bwMode="auto">
          <a:xfrm>
            <a:off x="5858974" y="4213866"/>
            <a:ext cx="398462" cy="881063"/>
            <a:chOff x="0" y="0"/>
            <a:chExt cx="251" cy="555"/>
          </a:xfrm>
        </p:grpSpPr>
        <p:sp>
          <p:nvSpPr>
            <p:cNvPr id="13353" name="Text Box 45"/>
            <p:cNvSpPr txBox="1">
              <a:spLocks noChangeArrowheads="1"/>
            </p:cNvSpPr>
            <p:nvPr/>
          </p:nvSpPr>
          <p:spPr bwMode="auto">
            <a:xfrm>
              <a:off x="0" y="0"/>
              <a:ext cx="22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3354" name="Text Box 46"/>
            <p:cNvSpPr txBox="1">
              <a:spLocks noChangeArrowheads="1"/>
            </p:cNvSpPr>
            <p:nvPr/>
          </p:nvSpPr>
          <p:spPr bwMode="auto">
            <a:xfrm>
              <a:off x="4" y="264"/>
              <a:ext cx="1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13355" name="Line 47"/>
            <p:cNvSpPr>
              <a:spLocks noChangeShapeType="1"/>
            </p:cNvSpPr>
            <p:nvPr/>
          </p:nvSpPr>
          <p:spPr bwMode="auto">
            <a:xfrm>
              <a:off x="4" y="291"/>
              <a:ext cx="24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326" name="Group 26"/>
          <p:cNvGrpSpPr>
            <a:grpSpLocks noChangeAspect="1"/>
          </p:cNvGrpSpPr>
          <p:nvPr/>
        </p:nvGrpSpPr>
        <p:grpSpPr bwMode="auto">
          <a:xfrm>
            <a:off x="5200160" y="2699391"/>
            <a:ext cx="1701800" cy="1152525"/>
            <a:chOff x="0" y="0"/>
            <a:chExt cx="1072" cy="726"/>
          </a:xfrm>
        </p:grpSpPr>
        <p:pic>
          <p:nvPicPr>
            <p:cNvPr id="13347" name="Picture 27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8" name="Picture 28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9" name="Picture 29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50" name="Picture 30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51" name="Picture 31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52" name="Picture 32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27" name="Oval 33"/>
          <p:cNvSpPr>
            <a:spLocks noChangeArrowheads="1"/>
          </p:cNvSpPr>
          <p:nvPr/>
        </p:nvSpPr>
        <p:spPr bwMode="auto">
          <a:xfrm>
            <a:off x="5084273" y="2431103"/>
            <a:ext cx="1979612" cy="1727200"/>
          </a:xfrm>
          <a:prstGeom prst="ellipse">
            <a:avLst/>
          </a:prstGeom>
          <a:noFill/>
          <a:ln w="127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3328" name="Picture 34" descr="红苹果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273" y="2689865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9" name="Oval 35"/>
          <p:cNvSpPr>
            <a:spLocks noChangeArrowheads="1"/>
          </p:cNvSpPr>
          <p:nvPr/>
        </p:nvSpPr>
        <p:spPr bwMode="auto">
          <a:xfrm>
            <a:off x="8144973" y="2358078"/>
            <a:ext cx="1979612" cy="1727200"/>
          </a:xfrm>
          <a:prstGeom prst="ellipse">
            <a:avLst/>
          </a:prstGeom>
          <a:noFill/>
          <a:ln w="127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30" name="Line 36"/>
          <p:cNvSpPr>
            <a:spLocks noChangeShapeType="1"/>
          </p:cNvSpPr>
          <p:nvPr/>
        </p:nvSpPr>
        <p:spPr bwMode="auto">
          <a:xfrm>
            <a:off x="8208474" y="3277240"/>
            <a:ext cx="1908175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3331" name="Group 37"/>
          <p:cNvGrpSpPr/>
          <p:nvPr/>
        </p:nvGrpSpPr>
        <p:grpSpPr bwMode="auto">
          <a:xfrm>
            <a:off x="9010160" y="4213866"/>
            <a:ext cx="392113" cy="881063"/>
            <a:chOff x="0" y="0"/>
            <a:chExt cx="247" cy="555"/>
          </a:xfrm>
        </p:grpSpPr>
        <p:sp>
          <p:nvSpPr>
            <p:cNvPr id="13344" name="Text Box 45"/>
            <p:cNvSpPr txBox="1">
              <a:spLocks noChangeArrowheads="1"/>
            </p:cNvSpPr>
            <p:nvPr/>
          </p:nvSpPr>
          <p:spPr bwMode="auto">
            <a:xfrm>
              <a:off x="0" y="0"/>
              <a:ext cx="22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3345" name="Text Box 46"/>
            <p:cNvSpPr txBox="1">
              <a:spLocks noChangeArrowheads="1"/>
            </p:cNvSpPr>
            <p:nvPr/>
          </p:nvSpPr>
          <p:spPr bwMode="auto">
            <a:xfrm>
              <a:off x="4" y="264"/>
              <a:ext cx="1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13346" name="Line 47"/>
            <p:cNvSpPr>
              <a:spLocks noChangeShapeType="1"/>
            </p:cNvSpPr>
            <p:nvPr/>
          </p:nvSpPr>
          <p:spPr bwMode="auto">
            <a:xfrm>
              <a:off x="0" y="293"/>
              <a:ext cx="24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332" name="Group 41"/>
          <p:cNvGrpSpPr>
            <a:grpSpLocks noChangeAspect="1"/>
          </p:cNvGrpSpPr>
          <p:nvPr/>
        </p:nvGrpSpPr>
        <p:grpSpPr bwMode="auto">
          <a:xfrm>
            <a:off x="8278323" y="2699391"/>
            <a:ext cx="1701800" cy="1152525"/>
            <a:chOff x="0" y="0"/>
            <a:chExt cx="1072" cy="726"/>
          </a:xfrm>
        </p:grpSpPr>
        <p:pic>
          <p:nvPicPr>
            <p:cNvPr id="13338" name="Picture 42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39" name="Picture 43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0" name="Picture 44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1" name="Picture 45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2" name="Picture 46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3" name="Picture 47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333" name="Picture 48" descr="红苹果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260" y="2666053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4" name="Picture 49" descr="红苹果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2998" y="2680340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5" name="Picture 50" descr="红苹果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2598" y="2686690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63" name="Text Box 3"/>
          <p:cNvSpPr txBox="1">
            <a:spLocks noChangeArrowheads="1"/>
          </p:cNvSpPr>
          <p:nvPr/>
        </p:nvSpPr>
        <p:spPr bwMode="auto">
          <a:xfrm>
            <a:off x="579439" y="1150590"/>
            <a:ext cx="8785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请你先分一分，   </a:t>
            </a:r>
          </a:p>
        </p:txBody>
      </p:sp>
      <p:sp>
        <p:nvSpPr>
          <p:cNvPr id="13364" name="Text Box 52"/>
          <p:cNvSpPr txBox="1">
            <a:spLocks noChangeArrowheads="1"/>
          </p:cNvSpPr>
          <p:nvPr/>
        </p:nvSpPr>
        <p:spPr bwMode="auto">
          <a:xfrm>
            <a:off x="579439" y="1646537"/>
            <a:ext cx="8064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再涂出其中的一份或几份，并用分数表示。</a:t>
            </a:r>
          </a:p>
        </p:txBody>
      </p:sp>
      <p:sp>
        <p:nvSpPr>
          <p:cNvPr id="5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63" grpId="0"/>
      <p:bldP spid="133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2809558" y="2495550"/>
            <a:ext cx="0" cy="1582738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3385820" y="2495550"/>
            <a:ext cx="0" cy="1582738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4340" name="Group 4"/>
          <p:cNvGrpSpPr>
            <a:grpSpLocks noChangeAspect="1"/>
          </p:cNvGrpSpPr>
          <p:nvPr/>
        </p:nvGrpSpPr>
        <p:grpSpPr bwMode="auto">
          <a:xfrm>
            <a:off x="2258695" y="2676526"/>
            <a:ext cx="1701800" cy="1152525"/>
            <a:chOff x="0" y="0"/>
            <a:chExt cx="1072" cy="726"/>
          </a:xfrm>
        </p:grpSpPr>
        <p:pic>
          <p:nvPicPr>
            <p:cNvPr id="14400" name="Picture 5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01" name="Picture 6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02" name="Picture 7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03" name="Picture 8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04" name="Picture 9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05" name="Picture 10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41" name="Oval 11"/>
          <p:cNvSpPr>
            <a:spLocks noChangeArrowheads="1"/>
          </p:cNvSpPr>
          <p:nvPr/>
        </p:nvSpPr>
        <p:spPr bwMode="auto">
          <a:xfrm>
            <a:off x="2123758" y="2390775"/>
            <a:ext cx="1979612" cy="1727200"/>
          </a:xfrm>
          <a:prstGeom prst="ellipse">
            <a:avLst/>
          </a:prstGeom>
          <a:noFill/>
          <a:ln w="127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2" name="Text Box 12"/>
          <p:cNvSpPr txBox="1">
            <a:spLocks noChangeArrowheads="1"/>
          </p:cNvSpPr>
          <p:nvPr/>
        </p:nvSpPr>
        <p:spPr bwMode="auto">
          <a:xfrm>
            <a:off x="620395" y="1238976"/>
            <a:ext cx="8281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你能写一个分数表示涂色部分吗？</a:t>
            </a:r>
          </a:p>
        </p:txBody>
      </p:sp>
      <p:pic>
        <p:nvPicPr>
          <p:cNvPr id="14349" name="Picture 13" descr="红苹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170" y="2657475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0" name="Picture 14" descr="红苹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820" y="3309938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1" name="Picture 15" descr="红苹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070" y="2667000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2" name="Picture 16" descr="红苹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670" y="3309938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7"/>
          <p:cNvGrpSpPr/>
          <p:nvPr/>
        </p:nvGrpSpPr>
        <p:grpSpPr bwMode="auto">
          <a:xfrm>
            <a:off x="2901634" y="4454526"/>
            <a:ext cx="392112" cy="942975"/>
            <a:chOff x="0" y="0"/>
            <a:chExt cx="247" cy="594"/>
          </a:xfrm>
        </p:grpSpPr>
        <p:sp>
          <p:nvSpPr>
            <p:cNvPr id="14397" name="Text Box 45"/>
            <p:cNvSpPr txBox="1">
              <a:spLocks noChangeArrowheads="1"/>
            </p:cNvSpPr>
            <p:nvPr/>
          </p:nvSpPr>
          <p:spPr bwMode="auto">
            <a:xfrm>
              <a:off x="0" y="0"/>
              <a:ext cx="2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14398" name="Text Box 46"/>
            <p:cNvSpPr txBox="1">
              <a:spLocks noChangeArrowheads="1"/>
            </p:cNvSpPr>
            <p:nvPr/>
          </p:nvSpPr>
          <p:spPr bwMode="auto">
            <a:xfrm>
              <a:off x="4" y="264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4399" name="Line 47"/>
            <p:cNvSpPr>
              <a:spLocks noChangeShapeType="1"/>
            </p:cNvSpPr>
            <p:nvPr/>
          </p:nvSpPr>
          <p:spPr bwMode="auto">
            <a:xfrm>
              <a:off x="0" y="305"/>
              <a:ext cx="24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4357" name="Line 2"/>
          <p:cNvSpPr>
            <a:spLocks noChangeShapeType="1"/>
          </p:cNvSpPr>
          <p:nvPr/>
        </p:nvSpPr>
        <p:spPr bwMode="auto">
          <a:xfrm>
            <a:off x="5817870" y="2459039"/>
            <a:ext cx="0" cy="1582737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58" name="Line 3"/>
          <p:cNvSpPr>
            <a:spLocks noChangeShapeType="1"/>
          </p:cNvSpPr>
          <p:nvPr/>
        </p:nvSpPr>
        <p:spPr bwMode="auto">
          <a:xfrm>
            <a:off x="6394133" y="2459039"/>
            <a:ext cx="0" cy="1582737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59" name="Line 4"/>
          <p:cNvSpPr>
            <a:spLocks noChangeShapeType="1"/>
          </p:cNvSpPr>
          <p:nvPr/>
        </p:nvSpPr>
        <p:spPr bwMode="auto">
          <a:xfrm>
            <a:off x="5178109" y="3217863"/>
            <a:ext cx="1908175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6" name="Group 24"/>
          <p:cNvGrpSpPr>
            <a:grpSpLocks noChangeAspect="1"/>
          </p:cNvGrpSpPr>
          <p:nvPr/>
        </p:nvGrpSpPr>
        <p:grpSpPr bwMode="auto">
          <a:xfrm>
            <a:off x="5276533" y="2640014"/>
            <a:ext cx="1701800" cy="1152525"/>
            <a:chOff x="0" y="0"/>
            <a:chExt cx="1072" cy="726"/>
          </a:xfrm>
        </p:grpSpPr>
        <p:pic>
          <p:nvPicPr>
            <p:cNvPr id="14391" name="Picture 6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92" name="Picture 7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93" name="Picture 8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94" name="Picture 9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95" name="Picture 10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96" name="Picture 11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67" name="Oval 12"/>
          <p:cNvSpPr>
            <a:spLocks noChangeArrowheads="1"/>
          </p:cNvSpPr>
          <p:nvPr/>
        </p:nvSpPr>
        <p:spPr bwMode="auto">
          <a:xfrm>
            <a:off x="5160646" y="2366963"/>
            <a:ext cx="1979613" cy="1727200"/>
          </a:xfrm>
          <a:prstGeom prst="ellipse">
            <a:avLst/>
          </a:prstGeom>
          <a:noFill/>
          <a:ln w="127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7" name="Group 32"/>
          <p:cNvGrpSpPr/>
          <p:nvPr/>
        </p:nvGrpSpPr>
        <p:grpSpPr bwMode="auto">
          <a:xfrm>
            <a:off x="5932172" y="4454526"/>
            <a:ext cx="392112" cy="942975"/>
            <a:chOff x="-7" y="0"/>
            <a:chExt cx="247" cy="594"/>
          </a:xfrm>
        </p:grpSpPr>
        <p:sp>
          <p:nvSpPr>
            <p:cNvPr id="2" name="Text Box 45"/>
            <p:cNvSpPr txBox="1">
              <a:spLocks noChangeArrowheads="1"/>
            </p:cNvSpPr>
            <p:nvPr/>
          </p:nvSpPr>
          <p:spPr bwMode="auto">
            <a:xfrm>
              <a:off x="0" y="0"/>
              <a:ext cx="2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3" name="Text Box 46"/>
            <p:cNvSpPr txBox="1">
              <a:spLocks noChangeArrowheads="1"/>
            </p:cNvSpPr>
            <p:nvPr/>
          </p:nvSpPr>
          <p:spPr bwMode="auto">
            <a:xfrm>
              <a:off x="4" y="264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4" name="Line 47"/>
            <p:cNvSpPr>
              <a:spLocks noChangeShapeType="1"/>
            </p:cNvSpPr>
            <p:nvPr/>
          </p:nvSpPr>
          <p:spPr bwMode="auto">
            <a:xfrm>
              <a:off x="-7" y="304"/>
              <a:ext cx="24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36"/>
          <p:cNvGrpSpPr/>
          <p:nvPr/>
        </p:nvGrpSpPr>
        <p:grpSpPr bwMode="auto">
          <a:xfrm>
            <a:off x="5925820" y="4454526"/>
            <a:ext cx="392113" cy="942975"/>
            <a:chOff x="0" y="0"/>
            <a:chExt cx="247" cy="594"/>
          </a:xfrm>
        </p:grpSpPr>
        <p:sp>
          <p:nvSpPr>
            <p:cNvPr id="12" name="Text Box 45"/>
            <p:cNvSpPr txBox="1">
              <a:spLocks noChangeArrowheads="1"/>
            </p:cNvSpPr>
            <p:nvPr/>
          </p:nvSpPr>
          <p:spPr bwMode="auto">
            <a:xfrm>
              <a:off x="0" y="0"/>
              <a:ext cx="2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3" name="Text Box 46"/>
            <p:cNvSpPr txBox="1">
              <a:spLocks noChangeArrowheads="1"/>
            </p:cNvSpPr>
            <p:nvPr/>
          </p:nvSpPr>
          <p:spPr bwMode="auto">
            <a:xfrm>
              <a:off x="4" y="264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14" name="Line 47"/>
            <p:cNvSpPr>
              <a:spLocks noChangeShapeType="1"/>
            </p:cNvSpPr>
            <p:nvPr/>
          </p:nvSpPr>
          <p:spPr bwMode="auto">
            <a:xfrm>
              <a:off x="0" y="304"/>
              <a:ext cx="24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4376" name="Oval 2"/>
          <p:cNvSpPr>
            <a:spLocks noChangeArrowheads="1"/>
          </p:cNvSpPr>
          <p:nvPr/>
        </p:nvSpPr>
        <p:spPr bwMode="auto">
          <a:xfrm>
            <a:off x="8194358" y="2438400"/>
            <a:ext cx="1979612" cy="1727200"/>
          </a:xfrm>
          <a:prstGeom prst="ellipse">
            <a:avLst/>
          </a:prstGeom>
          <a:noFill/>
          <a:ln w="127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77" name="Line 3"/>
          <p:cNvSpPr>
            <a:spLocks noChangeShapeType="1"/>
          </p:cNvSpPr>
          <p:nvPr/>
        </p:nvSpPr>
        <p:spPr bwMode="auto">
          <a:xfrm>
            <a:off x="8257859" y="3303588"/>
            <a:ext cx="1908175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9" name="Group 42"/>
          <p:cNvGrpSpPr>
            <a:grpSpLocks noChangeAspect="1"/>
          </p:cNvGrpSpPr>
          <p:nvPr/>
        </p:nvGrpSpPr>
        <p:grpSpPr bwMode="auto">
          <a:xfrm>
            <a:off x="8327708" y="2725739"/>
            <a:ext cx="1701800" cy="1152525"/>
            <a:chOff x="0" y="0"/>
            <a:chExt cx="1072" cy="726"/>
          </a:xfrm>
        </p:grpSpPr>
        <p:pic>
          <p:nvPicPr>
            <p:cNvPr id="14379" name="Picture 5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80" name="Picture 6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81" name="Picture 7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82" name="Picture 8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83" name="Picture 9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84" name="Picture 10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85" name="Picture 13" descr="红苹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645" y="2692400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86" name="Picture 14" descr="红苹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2383" y="2706688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87" name="Picture 15" descr="红苹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1983" y="2713038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88" name="Picture 20" descr="红苹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158" y="3354388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89" name="Picture 21" descr="红苹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1983" y="3338513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90" name="Picture 22" descr="红苹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358" y="3341688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55"/>
          <p:cNvGrpSpPr/>
          <p:nvPr/>
        </p:nvGrpSpPr>
        <p:grpSpPr bwMode="auto">
          <a:xfrm>
            <a:off x="9083357" y="4383089"/>
            <a:ext cx="392113" cy="942975"/>
            <a:chOff x="-7" y="0"/>
            <a:chExt cx="247" cy="594"/>
          </a:xfrm>
        </p:grpSpPr>
        <p:sp>
          <p:nvSpPr>
            <p:cNvPr id="15" name="Text Box 45"/>
            <p:cNvSpPr txBox="1">
              <a:spLocks noChangeArrowheads="1"/>
            </p:cNvSpPr>
            <p:nvPr/>
          </p:nvSpPr>
          <p:spPr bwMode="auto">
            <a:xfrm>
              <a:off x="0" y="0"/>
              <a:ext cx="2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16" name="Text Box 46"/>
            <p:cNvSpPr txBox="1">
              <a:spLocks noChangeArrowheads="1"/>
            </p:cNvSpPr>
            <p:nvPr/>
          </p:nvSpPr>
          <p:spPr bwMode="auto">
            <a:xfrm>
              <a:off x="4" y="264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14378" name="Line 47"/>
            <p:cNvSpPr>
              <a:spLocks noChangeShapeType="1"/>
            </p:cNvSpPr>
            <p:nvPr/>
          </p:nvSpPr>
          <p:spPr bwMode="auto">
            <a:xfrm>
              <a:off x="-7" y="309"/>
              <a:ext cx="24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59"/>
          <p:cNvGrpSpPr/>
          <p:nvPr/>
        </p:nvGrpSpPr>
        <p:grpSpPr bwMode="auto">
          <a:xfrm>
            <a:off x="9059545" y="4383089"/>
            <a:ext cx="411163" cy="942975"/>
            <a:chOff x="0" y="0"/>
            <a:chExt cx="259" cy="594"/>
          </a:xfrm>
        </p:grpSpPr>
        <p:sp>
          <p:nvSpPr>
            <p:cNvPr id="14373" name="Text Box 45"/>
            <p:cNvSpPr txBox="1">
              <a:spLocks noChangeArrowheads="1"/>
            </p:cNvSpPr>
            <p:nvPr/>
          </p:nvSpPr>
          <p:spPr bwMode="auto">
            <a:xfrm>
              <a:off x="0" y="0"/>
              <a:ext cx="2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4374" name="Text Box 46"/>
            <p:cNvSpPr txBox="1">
              <a:spLocks noChangeArrowheads="1"/>
            </p:cNvSpPr>
            <p:nvPr/>
          </p:nvSpPr>
          <p:spPr bwMode="auto">
            <a:xfrm>
              <a:off x="4" y="264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14375" name="Line 47"/>
            <p:cNvSpPr>
              <a:spLocks noChangeShapeType="1"/>
            </p:cNvSpPr>
            <p:nvPr/>
          </p:nvSpPr>
          <p:spPr bwMode="auto">
            <a:xfrm>
              <a:off x="12" y="309"/>
              <a:ext cx="24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63"/>
          <p:cNvGrpSpPr>
            <a:grpSpLocks noChangeAspect="1"/>
          </p:cNvGrpSpPr>
          <p:nvPr/>
        </p:nvGrpSpPr>
        <p:grpSpPr bwMode="auto">
          <a:xfrm>
            <a:off x="5278120" y="3287713"/>
            <a:ext cx="1104900" cy="539750"/>
            <a:chOff x="0" y="0"/>
            <a:chExt cx="696" cy="340"/>
          </a:xfrm>
        </p:grpSpPr>
        <p:pic>
          <p:nvPicPr>
            <p:cNvPr id="14371" name="Picture 34" descr="红苹果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40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72" name="Picture 34" descr="红苹果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" y="0"/>
              <a:ext cx="340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" name="Group 66"/>
          <p:cNvGrpSpPr>
            <a:grpSpLocks noChangeAspect="1"/>
          </p:cNvGrpSpPr>
          <p:nvPr/>
        </p:nvGrpSpPr>
        <p:grpSpPr bwMode="auto">
          <a:xfrm>
            <a:off x="5276533" y="2625725"/>
            <a:ext cx="1706562" cy="554038"/>
            <a:chOff x="0" y="0"/>
            <a:chExt cx="1075" cy="349"/>
          </a:xfrm>
        </p:grpSpPr>
        <p:pic>
          <p:nvPicPr>
            <p:cNvPr id="14368" name="Picture 34" descr="红苹果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40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69" name="Picture 34" descr="红苹果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" y="9"/>
              <a:ext cx="340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70" name="Picture 34" descr="红苹果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" y="0"/>
              <a:ext cx="340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7" grpId="0" animBg="1"/>
      <p:bldP spid="143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 noChangeAspect="1"/>
          </p:cNvGrpSpPr>
          <p:nvPr/>
        </p:nvGrpSpPr>
        <p:grpSpPr bwMode="auto">
          <a:xfrm>
            <a:off x="8480108" y="2555559"/>
            <a:ext cx="1701800" cy="1152525"/>
            <a:chOff x="0" y="0"/>
            <a:chExt cx="1072" cy="726"/>
          </a:xfrm>
        </p:grpSpPr>
        <p:pic>
          <p:nvPicPr>
            <p:cNvPr id="2" name="Picture 5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" name="Picture 6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7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8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0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69" name="Line 2"/>
          <p:cNvSpPr>
            <a:spLocks noChangeShapeType="1"/>
          </p:cNvSpPr>
          <p:nvPr/>
        </p:nvSpPr>
        <p:spPr bwMode="auto">
          <a:xfrm>
            <a:off x="2961958" y="2325370"/>
            <a:ext cx="0" cy="1582738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70" name="Line 3"/>
          <p:cNvSpPr>
            <a:spLocks noChangeShapeType="1"/>
          </p:cNvSpPr>
          <p:nvPr/>
        </p:nvSpPr>
        <p:spPr bwMode="auto">
          <a:xfrm>
            <a:off x="3538220" y="2325370"/>
            <a:ext cx="0" cy="1582738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5365" name="Group 11"/>
          <p:cNvGrpSpPr>
            <a:grpSpLocks noChangeAspect="1"/>
          </p:cNvGrpSpPr>
          <p:nvPr/>
        </p:nvGrpSpPr>
        <p:grpSpPr bwMode="auto">
          <a:xfrm>
            <a:off x="2411095" y="2506346"/>
            <a:ext cx="1701800" cy="1152525"/>
            <a:chOff x="0" y="0"/>
            <a:chExt cx="1072" cy="726"/>
          </a:xfrm>
        </p:grpSpPr>
        <p:pic>
          <p:nvPicPr>
            <p:cNvPr id="15413" name="Picture 5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14" name="Picture 6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15" name="Picture 7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8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0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66" name="Oval 11"/>
          <p:cNvSpPr>
            <a:spLocks noChangeArrowheads="1"/>
          </p:cNvSpPr>
          <p:nvPr/>
        </p:nvSpPr>
        <p:spPr bwMode="auto">
          <a:xfrm>
            <a:off x="2276158" y="2220595"/>
            <a:ext cx="1979612" cy="1727200"/>
          </a:xfrm>
          <a:prstGeom prst="ellipse">
            <a:avLst/>
          </a:prstGeom>
          <a:noFill/>
          <a:ln w="127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67" name="Text Box 12"/>
          <p:cNvSpPr txBox="1">
            <a:spLocks noChangeArrowheads="1"/>
          </p:cNvSpPr>
          <p:nvPr/>
        </p:nvSpPr>
        <p:spPr bwMode="auto">
          <a:xfrm>
            <a:off x="660400" y="1404620"/>
            <a:ext cx="8281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你能写一个分数表示涂色部分吗？</a:t>
            </a:r>
          </a:p>
        </p:txBody>
      </p:sp>
      <p:pic>
        <p:nvPicPr>
          <p:cNvPr id="15380" name="Picture 13" descr="红苹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570" y="2487295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1" name="Picture 14" descr="红苹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220" y="3139758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2" name="Picture 15" descr="红苹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470" y="2496820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3" name="Picture 16" descr="红苹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070" y="3139758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4" name="Line 2"/>
          <p:cNvSpPr>
            <a:spLocks noChangeShapeType="1"/>
          </p:cNvSpPr>
          <p:nvPr/>
        </p:nvSpPr>
        <p:spPr bwMode="auto">
          <a:xfrm>
            <a:off x="5970270" y="2253934"/>
            <a:ext cx="0" cy="1582737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85" name="Line 3"/>
          <p:cNvSpPr>
            <a:spLocks noChangeShapeType="1"/>
          </p:cNvSpPr>
          <p:nvPr/>
        </p:nvSpPr>
        <p:spPr bwMode="auto">
          <a:xfrm>
            <a:off x="6546533" y="2253934"/>
            <a:ext cx="0" cy="1582737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86" name="Line 4"/>
          <p:cNvSpPr>
            <a:spLocks noChangeShapeType="1"/>
          </p:cNvSpPr>
          <p:nvPr/>
        </p:nvSpPr>
        <p:spPr bwMode="auto">
          <a:xfrm>
            <a:off x="5330509" y="3012758"/>
            <a:ext cx="1908175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5375" name="Group 27"/>
          <p:cNvGrpSpPr>
            <a:grpSpLocks noChangeAspect="1"/>
          </p:cNvGrpSpPr>
          <p:nvPr/>
        </p:nvGrpSpPr>
        <p:grpSpPr bwMode="auto">
          <a:xfrm>
            <a:off x="5430520" y="2484121"/>
            <a:ext cx="1701800" cy="1152525"/>
            <a:chOff x="0" y="0"/>
            <a:chExt cx="1072" cy="726"/>
          </a:xfrm>
        </p:grpSpPr>
        <p:pic>
          <p:nvPicPr>
            <p:cNvPr id="11" name="Picture 6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08" name="Picture 7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09" name="Picture 8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10" name="Picture 9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" y="0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11" name="Picture 10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12" name="Picture 11" descr="QQ图片20141118175929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" y="40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76" name="Oval 12"/>
          <p:cNvSpPr>
            <a:spLocks noChangeArrowheads="1"/>
          </p:cNvSpPr>
          <p:nvPr/>
        </p:nvSpPr>
        <p:spPr bwMode="auto">
          <a:xfrm>
            <a:off x="5313046" y="2196783"/>
            <a:ext cx="1979613" cy="1727200"/>
          </a:xfrm>
          <a:prstGeom prst="ellipse">
            <a:avLst/>
          </a:prstGeom>
          <a:noFill/>
          <a:ln w="127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77" name="Oval 2"/>
          <p:cNvSpPr>
            <a:spLocks noChangeArrowheads="1"/>
          </p:cNvSpPr>
          <p:nvPr/>
        </p:nvSpPr>
        <p:spPr bwMode="auto">
          <a:xfrm>
            <a:off x="8346758" y="2268220"/>
            <a:ext cx="1979612" cy="1727200"/>
          </a:xfrm>
          <a:prstGeom prst="ellipse">
            <a:avLst/>
          </a:prstGeom>
          <a:noFill/>
          <a:ln w="127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96" name="Line 3"/>
          <p:cNvSpPr>
            <a:spLocks noChangeShapeType="1"/>
          </p:cNvSpPr>
          <p:nvPr/>
        </p:nvSpPr>
        <p:spPr bwMode="auto">
          <a:xfrm>
            <a:off x="8410259" y="3133408"/>
            <a:ext cx="1908175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5397" name="Picture 13" descr="红苹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283" y="2541270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8" name="Picture 14" descr="红苹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4783" y="2536508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9" name="Picture 15" descr="红苹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383" y="2542858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0" name="Picture 20" descr="红苹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970" y="3204845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1" name="Picture 21" descr="红苹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383" y="3168333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2" name="Picture 22" descr="红苹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995" y="3204845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03" name="Text Box 46"/>
          <p:cNvSpPr txBox="1">
            <a:spLocks noChangeArrowheads="1"/>
          </p:cNvSpPr>
          <p:nvPr/>
        </p:nvSpPr>
        <p:spPr bwMode="auto">
          <a:xfrm>
            <a:off x="3060384" y="4703446"/>
            <a:ext cx="287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2" name="Line 47"/>
          <p:cNvSpPr>
            <a:spLocks noChangeShapeType="1"/>
          </p:cNvSpPr>
          <p:nvPr/>
        </p:nvSpPr>
        <p:spPr bwMode="auto">
          <a:xfrm>
            <a:off x="3051653" y="4760342"/>
            <a:ext cx="3921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405" name="Text Box 46"/>
          <p:cNvSpPr txBox="1">
            <a:spLocks noChangeArrowheads="1"/>
          </p:cNvSpPr>
          <p:nvPr/>
        </p:nvSpPr>
        <p:spPr bwMode="auto">
          <a:xfrm>
            <a:off x="6150451" y="4766945"/>
            <a:ext cx="287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15388" name="Line 47"/>
          <p:cNvSpPr>
            <a:spLocks noChangeShapeType="1"/>
          </p:cNvSpPr>
          <p:nvPr/>
        </p:nvSpPr>
        <p:spPr bwMode="auto">
          <a:xfrm>
            <a:off x="6106796" y="4786252"/>
            <a:ext cx="3921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407" name="Text Box 46"/>
          <p:cNvSpPr txBox="1">
            <a:spLocks noChangeArrowheads="1"/>
          </p:cNvSpPr>
          <p:nvPr/>
        </p:nvSpPr>
        <p:spPr bwMode="auto">
          <a:xfrm>
            <a:off x="9257823" y="4766945"/>
            <a:ext cx="2873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5390" name="Line 47"/>
          <p:cNvSpPr>
            <a:spLocks noChangeShapeType="1"/>
          </p:cNvSpPr>
          <p:nvPr/>
        </p:nvSpPr>
        <p:spPr bwMode="auto">
          <a:xfrm>
            <a:off x="9250046" y="4766945"/>
            <a:ext cx="3921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9" name="Group 49"/>
          <p:cNvGrpSpPr>
            <a:grpSpLocks noChangeAspect="1"/>
          </p:cNvGrpSpPr>
          <p:nvPr/>
        </p:nvGrpSpPr>
        <p:grpSpPr bwMode="auto">
          <a:xfrm>
            <a:off x="5430520" y="3117533"/>
            <a:ext cx="1104900" cy="539750"/>
            <a:chOff x="0" y="0"/>
            <a:chExt cx="696" cy="340"/>
          </a:xfrm>
        </p:grpSpPr>
        <p:pic>
          <p:nvPicPr>
            <p:cNvPr id="13" name="Picture 34" descr="红苹果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40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06" name="Picture 34" descr="红苹果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" y="0"/>
              <a:ext cx="340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" name="Group 52"/>
          <p:cNvGrpSpPr>
            <a:grpSpLocks noChangeAspect="1"/>
          </p:cNvGrpSpPr>
          <p:nvPr/>
        </p:nvGrpSpPr>
        <p:grpSpPr bwMode="auto">
          <a:xfrm>
            <a:off x="5428933" y="2455545"/>
            <a:ext cx="1706562" cy="554038"/>
            <a:chOff x="0" y="0"/>
            <a:chExt cx="1075" cy="349"/>
          </a:xfrm>
        </p:grpSpPr>
        <p:pic>
          <p:nvPicPr>
            <p:cNvPr id="14" name="Picture 34" descr="红苹果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40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34" descr="红苹果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" y="9"/>
              <a:ext cx="340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04" name="Picture 34" descr="红苹果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" y="0"/>
              <a:ext cx="340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416" name="Text Box 45"/>
          <p:cNvSpPr txBox="1">
            <a:spLocks noChangeArrowheads="1"/>
          </p:cNvSpPr>
          <p:nvPr/>
        </p:nvSpPr>
        <p:spPr bwMode="auto">
          <a:xfrm>
            <a:off x="3089754" y="4263032"/>
            <a:ext cx="3603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5417" name="Text Box 45"/>
          <p:cNvSpPr txBox="1">
            <a:spLocks noChangeArrowheads="1"/>
          </p:cNvSpPr>
          <p:nvPr/>
        </p:nvSpPr>
        <p:spPr bwMode="auto">
          <a:xfrm>
            <a:off x="6095683" y="4284346"/>
            <a:ext cx="3603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15418" name="Text Box 45"/>
          <p:cNvSpPr txBox="1">
            <a:spLocks noChangeArrowheads="1"/>
          </p:cNvSpPr>
          <p:nvPr/>
        </p:nvSpPr>
        <p:spPr bwMode="auto">
          <a:xfrm>
            <a:off x="9240518" y="4284346"/>
            <a:ext cx="360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5419" name="Line 2"/>
          <p:cNvSpPr>
            <a:spLocks noChangeShapeType="1"/>
          </p:cNvSpPr>
          <p:nvPr/>
        </p:nvSpPr>
        <p:spPr bwMode="auto">
          <a:xfrm>
            <a:off x="2966720" y="2325370"/>
            <a:ext cx="0" cy="1582738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420" name="Line 3"/>
          <p:cNvSpPr>
            <a:spLocks noChangeShapeType="1"/>
          </p:cNvSpPr>
          <p:nvPr/>
        </p:nvSpPr>
        <p:spPr bwMode="auto">
          <a:xfrm>
            <a:off x="3542983" y="2325370"/>
            <a:ext cx="0" cy="1582738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421" name="Line 2"/>
          <p:cNvSpPr>
            <a:spLocks noChangeShapeType="1"/>
          </p:cNvSpPr>
          <p:nvPr/>
        </p:nvSpPr>
        <p:spPr bwMode="auto">
          <a:xfrm>
            <a:off x="5975033" y="2253934"/>
            <a:ext cx="0" cy="1582737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422" name="Line 3"/>
          <p:cNvSpPr>
            <a:spLocks noChangeShapeType="1"/>
          </p:cNvSpPr>
          <p:nvPr/>
        </p:nvSpPr>
        <p:spPr bwMode="auto">
          <a:xfrm>
            <a:off x="6551295" y="2253934"/>
            <a:ext cx="0" cy="1582737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423" name="Line 4"/>
          <p:cNvSpPr>
            <a:spLocks noChangeShapeType="1"/>
          </p:cNvSpPr>
          <p:nvPr/>
        </p:nvSpPr>
        <p:spPr bwMode="auto">
          <a:xfrm>
            <a:off x="5335271" y="3012758"/>
            <a:ext cx="1908175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424" name="Line 3"/>
          <p:cNvSpPr>
            <a:spLocks noChangeShapeType="1"/>
          </p:cNvSpPr>
          <p:nvPr/>
        </p:nvSpPr>
        <p:spPr bwMode="auto">
          <a:xfrm>
            <a:off x="8415021" y="3133408"/>
            <a:ext cx="1908175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 tmFilter="0, 0; .2, .5; .8, .5; 1, 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500" autoRev="1" fill="hold"/>
                                        <p:tgtEl>
                                          <p:spTgt spid="154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 tmFilter="0, 0; .2, .5; .8, .5; 1, 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500" autoRev="1" fill="hold"/>
                                        <p:tgtEl>
                                          <p:spTgt spid="154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 tmFilter="0, 0; .2, .5; .8, .5; 1, 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500" autoRev="1" fill="hold"/>
                                        <p:tgtEl>
                                          <p:spTgt spid="154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 tmFilter="0, 0; .2, .5; .8, .5; 1, 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500" autoRev="1" fill="hold"/>
                                        <p:tgtEl>
                                          <p:spTgt spid="153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 tmFilter="0, 0; .2, .5; .8, .5; 1, 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500" autoRev="1" fill="hold"/>
                                        <p:tgtEl>
                                          <p:spTgt spid="153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 tmFilter="0, 0; .2, .5; .8, .5; 1, 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500" autoRev="1" fill="hold"/>
                                        <p:tgtEl>
                                          <p:spTgt spid="153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 tmFilter="0, 0; .2, .5; .8, .5; 1, 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500" autoRev="1" fill="hold"/>
                                        <p:tgtEl>
                                          <p:spTgt spid="153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5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5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 tmFilter="0, 0; .2, .5; .8, .5; 1, 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500" autoRev="1" fill="hold"/>
                                        <p:tgtEl>
                                          <p:spTgt spid="153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 tmFilter="0, 0; .2, .5; .8, .5; 1, 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500" autoRev="1" fill="hold"/>
                                        <p:tgtEl>
                                          <p:spTgt spid="153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 tmFilter="0, 0; .2, .5; .8, .5; 1, 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500" autoRev="1" fill="hold"/>
                                        <p:tgtEl>
                                          <p:spTgt spid="153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 tmFilter="0, 0; .2, .5; .8, .5; 1, 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500" autoRev="1" fill="hold"/>
                                        <p:tgtEl>
                                          <p:spTgt spid="154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 tmFilter="0, 0; .2, .5; .8, .5; 1, 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500" autoRev="1" fill="hold"/>
                                        <p:tgtEl>
                                          <p:spTgt spid="154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 tmFilter="0, 0; .2, .5; .8, .5; 1, 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500" autoRev="1" fill="hold"/>
                                        <p:tgtEl>
                                          <p:spTgt spid="154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 tmFilter="0, 0; .2, .5; .8, .5; 1, 0"/>
                                        <p:tgtEl>
                                          <p:spTgt spid="154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1000" autoRev="1" fill="hold"/>
                                        <p:tgtEl>
                                          <p:spTgt spid="154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 tmFilter="0, 0; .2, .5; .8, .5; 1, 0"/>
                                        <p:tgtEl>
                                          <p:spTgt spid="154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500" autoRev="1" fill="hold"/>
                                        <p:tgtEl>
                                          <p:spTgt spid="154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 tmFilter="0, 0; .2, .5; .8, .5; 1, 0"/>
                                        <p:tgtEl>
                                          <p:spTgt spid="154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500" autoRev="1" fill="hold"/>
                                        <p:tgtEl>
                                          <p:spTgt spid="154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3" grpId="0"/>
      <p:bldP spid="15405" grpId="0"/>
      <p:bldP spid="15407" grpId="0"/>
      <p:bldP spid="15416" grpId="0"/>
      <p:bldP spid="15417" grpId="0"/>
      <p:bldP spid="154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Office PowerPoint</Application>
  <PresentationFormat>宽屏</PresentationFormat>
  <Paragraphs>129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FandolFang R</vt:lpstr>
      <vt:lpstr>思源黑体 CN Medium</vt:lpstr>
      <vt:lpstr>思源黑体 CN Regular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2020-06-23T01:41:00Z</dcterms:created>
  <dcterms:modified xsi:type="dcterms:W3CDTF">2023-01-17T02:00:43Z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F5914BD9F68F4DFCBBE64B14B43055C0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