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17" r:id="rId3"/>
    <p:sldId id="318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82FE094-CB7F-49F0-B321-606C303B8A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BFC40C4-2118-42D9-B879-520067879B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BCDFDC0-B33E-421C-92F6-F65E949EDE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B8E026D-5A18-489D-8D49-1147884500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995BE07-61F4-48FA-A332-33B5C36EEFA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37A309C-8BB4-46D9-85CE-9CCF6935AB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7B84FC9-7A53-4D69-A439-C85A79C63D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8754DA0-1AE5-425B-9C14-B1C8EA8D2C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/>
              <a:t>Unit</a:t>
            </a:r>
            <a:r>
              <a:rPr lang="en-US" altLang="zh-CN" sz="2400"/>
              <a:t> </a:t>
            </a:r>
            <a:r>
              <a:rPr lang="en-US" altLang="zh-CN" sz="2400" b="1"/>
              <a:t>2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3211B400-3CB4-44DB-979F-1B9FA5D91A11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第一课时　</a:t>
            </a:r>
            <a:r>
              <a:rPr lang="en-US"/>
              <a:t>Welcome to the unit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7200" dirty="0" err="1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Neighbours</a:t>
            </a:r>
            <a:endParaRPr sz="72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276398" y="4656701"/>
            <a:ext cx="1471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263134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2</a:t>
            </a:r>
            <a:endParaRPr lang="zh-CN" altLang="en-US" sz="4800" dirty="0"/>
          </a:p>
        </p:txBody>
      </p:sp>
      <p:sp>
        <p:nvSpPr>
          <p:cNvPr id="5" name="矩形 4"/>
          <p:cNvSpPr/>
          <p:nvPr/>
        </p:nvSpPr>
        <p:spPr>
          <a:xfrm>
            <a:off x="0" y="58686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spect="1"/>
          </p:cNvSpPr>
          <p:nvPr/>
        </p:nvSpPr>
        <p:spPr bwMode="auto">
          <a:xfrm>
            <a:off x="2032000" y="1495425"/>
            <a:ext cx="8128000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)1.A.listens	B.hears		C.talks		D.looks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)2.A.same		B.sad			C.hard		D.easy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)3.A.give		B.cook		C.say		D.buy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)4.A.ask		B.listen		C.answer	D.see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)5.A.make		B.take		C.have		D.find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)6.A.teacher	B.wife		C.doctor	D.policeman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)7.A.breakfast	B.dinner  		C.school	D.lunch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)8.A.nothing	B.something  	C.anything	D.everything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)9.A.behind	B.until  		C.around	D.across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)10.A.first		B.second		C.third		D.fourth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15515" y="1668780"/>
            <a:ext cx="40259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4575" y="20288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4575" y="24479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4575" y="28432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4575" y="32400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4575" y="36369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4575" y="40338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4575" y="44307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4575" y="48275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4575" y="52244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117600" y="1265238"/>
            <a:ext cx="9759950" cy="496189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Mr White works in an office.He likes reading in bed when he is at school.It is bad for his eyes and now he is near-sighted.But he 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want anybody else to know about it and he never wears a pair of glasses.It often brings him some trouble.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One winter morning he goes to a village school on business.He gets off a bus at a stop in a small town.Then he has to walk there.The road to the village isn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smooth(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平坦的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).There are stones here and there.He falls over(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跌倒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several times and it makes his clothes very dirty.At last he gets to the village.Suddenly(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突然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it begins to blow(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strongly and it gets much colder.His hat is blown off while he is looking for the school.He has to run after it but he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catch it.He 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know why his hat runs into a house.And then he runs into the house too.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A woman stops him by shouting angrily,“What are you running after my hen for?”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1"/>
          <p:cNvSpPr>
            <a:spLocks noChangeAspect="1"/>
          </p:cNvSpPr>
          <p:nvPr/>
        </p:nvSpPr>
        <p:spPr bwMode="auto">
          <a:xfrm>
            <a:off x="1957388" y="927100"/>
            <a:ext cx="8128000" cy="5715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)1.According to the passage,which of the following is TRUE?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A.Mr White wears a pair of glasses.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B.Mr White works in a village school.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C.Mr White likes reading in bed in his office.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D.Mr White often has some trouble because of his near sight.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weather like when Mr White is walking to the village school?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 is warm.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NEU-BZ-S92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 is windy.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 is fine.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NEU-BZ-S92"/>
              </a:rPr>
              <a:t> 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 is cool.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)3.Mr White doesn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get his hat because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A.his hat has legs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B.his hat is the woman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 his hat at all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run as fast as his hat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98370" y="1021080"/>
            <a:ext cx="35941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198688" y="306070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198688" y="466090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1203325" y="1277938"/>
            <a:ext cx="9993313" cy="4967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1.Simon lives next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are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邻居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2.Do you want to become a doctor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him?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3.Tom is talking to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服务员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at the restaurant.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brave,boys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girls!Don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害怕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difficulties.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5.Some teachers in our school come from the same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居民区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Great Wall welcomes millions of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visitors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visit  ) each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two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build  ) are close together.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3.Most of the children like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play  ) baseball.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good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live  ) in the countryside.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5.Li Ming is a nice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,and he is good at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cook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10200" y="1774825"/>
            <a:ext cx="155575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410200" y="2047875"/>
            <a:ext cx="155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386388" y="2174875"/>
            <a:ext cx="6858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386388" y="2460625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989388" y="2581275"/>
            <a:ext cx="99218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989388" y="2867025"/>
            <a:ext cx="992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589588" y="2965450"/>
            <a:ext cx="97948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589588" y="3251200"/>
            <a:ext cx="9794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215188" y="3429000"/>
            <a:ext cx="19415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7215188" y="3714750"/>
            <a:ext cx="1941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900738" y="4179888"/>
            <a:ext cx="10652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5900738" y="4465638"/>
            <a:ext cx="10652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82863" y="4614863"/>
            <a:ext cx="1406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2582863" y="4900613"/>
            <a:ext cx="1406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4435475" y="5022850"/>
            <a:ext cx="115411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4435475" y="5308600"/>
            <a:ext cx="11541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2871788" y="5410200"/>
            <a:ext cx="10017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2871788" y="5695950"/>
            <a:ext cx="1001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3678238" y="5802313"/>
            <a:ext cx="7572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3678238" y="6088063"/>
            <a:ext cx="757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6770688" y="5788025"/>
            <a:ext cx="10652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34" name="直接连接符 33"/>
          <p:cNvCxnSpPr/>
          <p:nvPr/>
        </p:nvCxnSpPr>
        <p:spPr>
          <a:xfrm>
            <a:off x="6770688" y="6073775"/>
            <a:ext cx="10652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1468438" y="1344613"/>
            <a:ext cx="9844087" cy="4562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你们居民区周围有什么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have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在那样的公园里散步真好。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park like that.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你爸爸要去哪里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father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他们不欢迎像你这样的朋友。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friends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你叔叔家里有几口人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your uncle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family?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60788" y="2255838"/>
            <a:ext cx="47339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760788" y="2541588"/>
            <a:ext cx="4733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78075" y="3068638"/>
            <a:ext cx="49371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378075" y="3354388"/>
            <a:ext cx="4937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509838" y="3881438"/>
            <a:ext cx="3921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509838" y="4167188"/>
            <a:ext cx="392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591050" y="3881438"/>
            <a:ext cx="100330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4591050" y="4167188"/>
            <a:ext cx="1003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378075" y="4694238"/>
            <a:ext cx="273526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2378075" y="4979988"/>
            <a:ext cx="2735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6456363" y="4679950"/>
            <a:ext cx="16891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6456363" y="4965700"/>
            <a:ext cx="168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679575" y="5487988"/>
            <a:ext cx="2081213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1679575" y="5775325"/>
            <a:ext cx="2081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4918075" y="5487988"/>
            <a:ext cx="2081213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4918075" y="5775325"/>
            <a:ext cx="2081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4" grpId="0" animBg="1"/>
      <p:bldP spid="17" grpId="0" animBg="1"/>
      <p:bldP spid="2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spect="1"/>
          </p:cNvSpPr>
          <p:nvPr/>
        </p:nvSpPr>
        <p:spPr bwMode="auto">
          <a:xfrm>
            <a:off x="2032000" y="981075"/>
            <a:ext cx="8128000" cy="5715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Disney amusement parks are there in China?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—Two.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soon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)2.We are going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class meeting this afternoon.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B.to have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C.having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D.to having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)3.—Welcome to our school.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right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B.Sure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very much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same to you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57425" y="1490663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7425" y="3151188"/>
            <a:ext cx="311150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7425" y="430530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spect="1"/>
          </p:cNvSpPr>
          <p:nvPr/>
        </p:nvSpPr>
        <p:spPr bwMode="auto">
          <a:xfrm>
            <a:off x="2032000" y="1698625"/>
            <a:ext cx="8128000" cy="3706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little girl was afraid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wooden bridge.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A.walk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B.walks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walk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walking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)5.—Where do you live?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you?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B.Sorry,I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 live in a flat far from school.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 usually eat at school.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16150" y="1814830"/>
            <a:ext cx="40767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2988" y="306070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109663" y="1085850"/>
            <a:ext cx="9972675" cy="53736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A:Hello!This is Jim speaking.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B:Hi,Jim.1.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A:Hi,Jack.What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up?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B:Hum...are you free this afternoon?2.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Would you like to come?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A:A picnic?Are you kidding?It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reported that the temperature will stay over 38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℃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B:Oh,that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too bad.3.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going swimming.It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comfortable to swim in this heat.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a good idea.4.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A:Sure.When and where shall we meet?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B:5.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A:OK.See you then.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B:See you.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54300" y="1979613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654300" y="2265363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5705475" y="2786063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5705475" y="3071813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014788" y="3590925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4014788" y="3876675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10050" y="4397375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210050" y="4683125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847850" y="5203825"/>
            <a:ext cx="39211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847850" y="5489575"/>
            <a:ext cx="3921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spect="1"/>
          </p:cNvSpPr>
          <p:nvPr/>
        </p:nvSpPr>
        <p:spPr bwMode="auto">
          <a:xfrm>
            <a:off x="2032000" y="2106613"/>
            <a:ext cx="8128000" cy="289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A.My name is Jack.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B.This is Jack.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go fishing.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 are you going to do then?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E.Let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meet at our school gate at four o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F.Can I go with you?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for a picnic.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spect="1"/>
          </p:cNvSpPr>
          <p:nvPr/>
        </p:nvSpPr>
        <p:spPr bwMode="auto">
          <a:xfrm>
            <a:off x="2032000" y="1090613"/>
            <a:ext cx="8128000" cy="49618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latin typeface="NEU-BZ-S92"/>
              </a:rPr>
              <a:t>Ⅲ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   One afternoon,Mike,a man of fifty-five years old,went to the doctor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to talk about his wife.He said to the doctor,“Doctor,I think my wife Anna is deaf because she never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me the first time and I always have to say 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thing many times.”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 “Well,” the doctor answered,“go home,stand about 15 feet away from her and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something to her.If she doesn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,move about 5 feet closer and say it again.Keep doing this and you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ll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whether she is deaf.”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  Mike went home and did as 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told him.He stood about 15 feet away from his wife in the kitchen as she was washing some tomatoes and said,“Anna,what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for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"/>
          <p:cNvSpPr>
            <a:spLocks noChangeAspect="1"/>
          </p:cNvSpPr>
          <p:nvPr/>
        </p:nvSpPr>
        <p:spPr bwMode="auto">
          <a:xfrm>
            <a:off x="2032000" y="2513013"/>
            <a:ext cx="8128000" cy="212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He heard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at all.He moved about 5 feet closer and asked again.No answer.He moved 5 feet closer.Still no answer.He moved and stood right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her and shouted,“Anna,what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for dinner?”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Anna said loudly,“That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time you asked me.It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chicken soup!”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449</Words>
  <Application>Microsoft Office PowerPoint</Application>
  <PresentationFormat>宽屏</PresentationFormat>
  <Paragraphs>103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Neighbours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2017-12-11T03:16:00Z</dcterms:created>
  <dcterms:modified xsi:type="dcterms:W3CDTF">2023-01-17T02:01:06Z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9D8B8B9673BE4A6996C75B69960E296A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