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5" r:id="rId2"/>
    <p:sldId id="346" r:id="rId3"/>
    <p:sldId id="359" r:id="rId4"/>
    <p:sldId id="352" r:id="rId5"/>
    <p:sldId id="360" r:id="rId6"/>
    <p:sldId id="361" r:id="rId7"/>
    <p:sldId id="362" r:id="rId8"/>
    <p:sldId id="363" r:id="rId9"/>
    <p:sldId id="354" r:id="rId10"/>
    <p:sldId id="347" r:id="rId11"/>
    <p:sldId id="355" r:id="rId12"/>
    <p:sldId id="348" r:id="rId13"/>
    <p:sldId id="349" r:id="rId1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399FF"/>
    <a:srgbClr val="009900"/>
    <a:srgbClr val="FFCC00"/>
    <a:srgbClr val="FF9900"/>
    <a:srgbClr val="FFCCFF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713" autoAdjust="0"/>
  </p:normalViewPr>
  <p:slideViewPr>
    <p:cSldViewPr>
      <p:cViewPr varScale="1">
        <p:scale>
          <a:sx n="107" d="100"/>
          <a:sy n="107" d="100"/>
        </p:scale>
        <p:origin x="-84" y="-6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BABC4C4-A024-4800-8253-9214E7AA6E3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BC4C4-A024-4800-8253-9214E7AA6E3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C6D300E-7188-4502-A3C5-4986121338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09C4710-3320-4900-9F0F-42A1728C1F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7964277-36B4-4467-98D1-FA30112CCA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1752AC2-3400-437F-BE95-930249AE6C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0C98D01-34EE-423E-88A9-0CE9E7CCEC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A82B9E2-E670-4980-B9C9-F1C9F40DB4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B5742E9-F77F-4E51-869B-EE8F14F175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D1F3E1A-E4FA-4346-8B71-08937DC9C0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87DFE99-5D06-4E5E-97D0-98DE7AF15F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B31EFB7-CA60-4A60-B815-9DDEAB055C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B93CF90-B1E6-41F0-9969-9027EBD77E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572250" y="3000376"/>
            <a:ext cx="2228850" cy="176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214282" y="482189"/>
            <a:ext cx="8786874" cy="4500594"/>
          </a:xfrm>
          <a:prstGeom prst="roundRect">
            <a:avLst/>
          </a:prstGeom>
          <a:noFill/>
          <a:ln w="127000" cap="rnd" cmpd="sng">
            <a:solidFill>
              <a:srgbClr val="00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143003" y="321470"/>
            <a:ext cx="2500313" cy="58936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/>
          </a:p>
        </p:txBody>
      </p:sp>
      <p:sp>
        <p:nvSpPr>
          <p:cNvPr id="1029" name="TextBox 9"/>
          <p:cNvSpPr txBox="1">
            <a:spLocks noChangeArrowheads="1"/>
          </p:cNvSpPr>
          <p:nvPr userDrawn="1"/>
        </p:nvSpPr>
        <p:spPr bwMode="auto">
          <a:xfrm>
            <a:off x="1500191" y="375048"/>
            <a:ext cx="2928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Arial Rounded MT Bold" panose="020F0704030504030204" pitchFamily="34" charset="0"/>
                <a:ea typeface="Arial Unicode MS" pitchFamily="34" charset="-122"/>
                <a:cs typeface="Arial Unicode MS" pitchFamily="34" charset="-122"/>
              </a:rPr>
              <a:t>Homework</a:t>
            </a:r>
            <a:endParaRPr lang="zh-CN" altLang="en-US" sz="3200" b="1">
              <a:latin typeface="Arial Rounded MT Bold" panose="020F070403050403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91198" y="1995687"/>
            <a:ext cx="4309110" cy="944893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/>
              <a:t>Do you like fish? </a:t>
            </a:r>
            <a:endParaRPr lang="zh-CN" altLang="en-US" sz="4400" b="1" dirty="0"/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3851920" y="1131591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Food and Drinks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3306" y="422793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428878" y="1500188"/>
            <a:ext cx="4714875" cy="10715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3" name="TextBox 31"/>
          <p:cNvSpPr txBox="1">
            <a:spLocks noChangeArrowheads="1"/>
          </p:cNvSpPr>
          <p:nvPr/>
        </p:nvSpPr>
        <p:spPr bwMode="auto">
          <a:xfrm>
            <a:off x="3071816" y="1768079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Do you like…</a:t>
            </a:r>
            <a:endParaRPr lang="zh-CN" altLang="en-US" sz="4000"/>
          </a:p>
        </p:txBody>
      </p:sp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500063" y="4286251"/>
            <a:ext cx="4857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了解一下同桌的爱好</a:t>
            </a:r>
          </a:p>
        </p:txBody>
      </p:sp>
      <p:pic>
        <p:nvPicPr>
          <p:cNvPr id="99332" name="图片 6" descr="不开心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91" y="2786063"/>
            <a:ext cx="1500187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图片 7" descr="哈哈笑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2893220"/>
            <a:ext cx="1314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1"/>
          <p:cNvSpPr txBox="1">
            <a:spLocks noChangeArrowheads="1"/>
          </p:cNvSpPr>
          <p:nvPr/>
        </p:nvSpPr>
        <p:spPr bwMode="auto">
          <a:xfrm>
            <a:off x="500066" y="4500564"/>
            <a:ext cx="3571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小小记者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00066" y="1131590"/>
          <a:ext cx="8496301" cy="2657837"/>
        </p:xfrm>
        <a:graphic>
          <a:graphicData uri="http://schemas.openxmlformats.org/drawingml/2006/table">
            <a:tbl>
              <a:tblPr/>
              <a:tblGrid>
                <a:gridCol w="213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9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7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29307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  Food </a:t>
                      </a: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and </a:t>
                      </a:r>
                      <a:r>
                        <a:rPr lang="en-US" sz="14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drinks</a:t>
                      </a:r>
                    </a:p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Name 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Eggs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Bread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Milk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juice</a:t>
                      </a:r>
                      <a:endParaRPr lang="zh-CN" sz="10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Rice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Fish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Chicken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Vegetables</a:t>
                      </a:r>
                      <a:endParaRPr lang="zh-CN" sz="1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7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500066" y="2571751"/>
            <a:ext cx="357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Do you like…?</a:t>
            </a:r>
            <a:endParaRPr lang="zh-CN" altLang="en-US" sz="3600" dirty="0"/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642941" y="3321845"/>
            <a:ext cx="357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err="1"/>
              <a:t>Yes,I</a:t>
            </a:r>
            <a:r>
              <a:rPr lang="en-US" altLang="zh-CN" sz="3600" dirty="0"/>
              <a:t> do.</a:t>
            </a:r>
            <a:endParaRPr lang="zh-CN" altLang="en-US" sz="3600" dirty="0"/>
          </a:p>
        </p:txBody>
      </p:sp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571503" y="4018361"/>
            <a:ext cx="357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err="1"/>
              <a:t>No,I</a:t>
            </a:r>
            <a:r>
              <a:rPr lang="en-US" altLang="zh-CN" sz="3600" dirty="0"/>
              <a:t> don’t.</a:t>
            </a:r>
            <a:endParaRPr lang="zh-CN" altLang="en-US" sz="3600" dirty="0"/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642941" y="1178720"/>
            <a:ext cx="357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vegetables</a:t>
            </a:r>
            <a:endParaRPr lang="zh-CN" altLang="en-US" sz="3600" dirty="0"/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3857628" y="1178720"/>
            <a:ext cx="357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chicken</a:t>
            </a:r>
            <a:endParaRPr lang="zh-CN" altLang="en-US" sz="3600" dirty="0"/>
          </a:p>
        </p:txBody>
      </p: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7643816" y="1178720"/>
            <a:ext cx="357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rice</a:t>
            </a:r>
            <a:endParaRPr lang="zh-CN" altLang="en-US" sz="3600" dirty="0"/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6286503" y="1178720"/>
            <a:ext cx="357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fish</a:t>
            </a:r>
            <a:endParaRPr lang="zh-CN" altLang="en-US" sz="3600" dirty="0"/>
          </a:p>
        </p:txBody>
      </p:sp>
      <p:pic>
        <p:nvPicPr>
          <p:cNvPr id="103432" name="图片 6" descr="不开心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5" y="3589735"/>
            <a:ext cx="1500188" cy="11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3" name="图片 7" descr="哈哈笑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0" y="2518172"/>
            <a:ext cx="1314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Box 1"/>
          <p:cNvSpPr txBox="1">
            <a:spLocks noChangeArrowheads="1"/>
          </p:cNvSpPr>
          <p:nvPr/>
        </p:nvSpPr>
        <p:spPr bwMode="auto">
          <a:xfrm>
            <a:off x="1714500" y="1446611"/>
            <a:ext cx="607218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/>
              <a:t>1. </a:t>
            </a:r>
            <a:r>
              <a:rPr lang="zh-CN" altLang="en-US" sz="2800" dirty="0"/>
              <a:t>和小伙伴一起设计逛超市的场景，进行会话表演，了解一下他们都喜欢什么食物。</a:t>
            </a:r>
          </a:p>
          <a:p>
            <a:pPr eaLnBrk="1" hangingPunct="1"/>
            <a:r>
              <a:rPr lang="en-US" altLang="zh-CN" sz="2800" dirty="0"/>
              <a:t>2.</a:t>
            </a:r>
            <a:r>
              <a:rPr lang="zh-CN" altLang="en-US" sz="2800" dirty="0"/>
              <a:t>预习</a:t>
            </a:r>
            <a:r>
              <a:rPr lang="en-US" altLang="zh-CN" sz="2800" dirty="0"/>
              <a:t>Lesson3</a:t>
            </a:r>
            <a:r>
              <a:rPr lang="zh-CN" altLang="en-US" sz="2800" dirty="0"/>
              <a:t>。</a:t>
            </a:r>
          </a:p>
          <a:p>
            <a:pPr eaLnBrk="1" hangingPunct="1">
              <a:lnSpc>
                <a:spcPct val="150000"/>
              </a:lnSpc>
            </a:pPr>
            <a:endParaRPr lang="zh-CN" altLang="en-US" sz="2800" dirty="0"/>
          </a:p>
          <a:p>
            <a:pPr eaLnBrk="1" hangingPunct="1">
              <a:lnSpc>
                <a:spcPct val="150000"/>
              </a:lnSpc>
            </a:pPr>
            <a:endParaRPr lang="zh-CN" alt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607344"/>
            <a:ext cx="3021012" cy="219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63" y="482204"/>
            <a:ext cx="1731962" cy="133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曲线连接符 5"/>
          <p:cNvCxnSpPr/>
          <p:nvPr/>
        </p:nvCxnSpPr>
        <p:spPr>
          <a:xfrm rot="10800000" flipV="1">
            <a:off x="3714753" y="1553767"/>
            <a:ext cx="4786313" cy="48220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91" y="2678907"/>
            <a:ext cx="355758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5816" y="4179094"/>
            <a:ext cx="4071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/>
              <a:t>have lunch</a:t>
            </a:r>
            <a:endParaRPr lang="zh-CN" altLang="en-US" sz="4000" b="1" dirty="0"/>
          </a:p>
        </p:txBody>
      </p:sp>
      <p:sp>
        <p:nvSpPr>
          <p:cNvPr id="14" name="下箭头 13"/>
          <p:cNvSpPr/>
          <p:nvPr/>
        </p:nvSpPr>
        <p:spPr>
          <a:xfrm rot="10800000">
            <a:off x="1928813" y="2357438"/>
            <a:ext cx="214312" cy="4286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 rot="10800000">
            <a:off x="1928814" y="1928812"/>
            <a:ext cx="134937" cy="8251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1553767"/>
            <a:ext cx="569436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857250" y="1393031"/>
            <a:ext cx="3214688" cy="1125141"/>
          </a:xfrm>
          <a:prstGeom prst="wedgeEllipseCallout">
            <a:avLst>
              <a:gd name="adj1" fmla="val 44655"/>
              <a:gd name="adj2" fmla="val 6087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785816" y="1714501"/>
            <a:ext cx="4643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/>
              <a:t>What’s for lunch?</a:t>
            </a:r>
            <a:endParaRPr lang="zh-CN" altLang="en-US" sz="2800" b="1" dirty="0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428625"/>
            <a:ext cx="4143375" cy="23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曲线连接符 7"/>
          <p:cNvCxnSpPr/>
          <p:nvPr/>
        </p:nvCxnSpPr>
        <p:spPr>
          <a:xfrm flipV="1">
            <a:off x="4286250" y="2839642"/>
            <a:ext cx="3786188" cy="208954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91" y="2411016"/>
            <a:ext cx="3711575" cy="26253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57253" y="1125142"/>
            <a:ext cx="3071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看图找食材</a:t>
            </a:r>
          </a:p>
        </p:txBody>
      </p:sp>
      <p:sp>
        <p:nvSpPr>
          <p:cNvPr id="3" name="心形 2"/>
          <p:cNvSpPr/>
          <p:nvPr/>
        </p:nvSpPr>
        <p:spPr>
          <a:xfrm>
            <a:off x="3786191" y="107158"/>
            <a:ext cx="1571625" cy="117871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pic>
        <p:nvPicPr>
          <p:cNvPr id="93188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67049">
            <a:off x="344491" y="1931194"/>
            <a:ext cx="4181475" cy="2357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13574">
            <a:off x="4573588" y="1122760"/>
            <a:ext cx="4044950" cy="2185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同心圆 12"/>
          <p:cNvSpPr/>
          <p:nvPr/>
        </p:nvSpPr>
        <p:spPr>
          <a:xfrm>
            <a:off x="1714500" y="1768078"/>
            <a:ext cx="2857500" cy="1500188"/>
          </a:xfrm>
          <a:prstGeom prst="donut">
            <a:avLst>
              <a:gd name="adj" fmla="val 69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6215063" y="2357437"/>
            <a:ext cx="1071562" cy="642938"/>
          </a:xfrm>
          <a:prstGeom prst="donut">
            <a:avLst>
              <a:gd name="adj" fmla="val 69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同心圆 14"/>
          <p:cNvSpPr/>
          <p:nvPr/>
        </p:nvSpPr>
        <p:spPr>
          <a:xfrm>
            <a:off x="5143503" y="3857626"/>
            <a:ext cx="2214563" cy="1071563"/>
          </a:xfrm>
          <a:prstGeom prst="donut">
            <a:avLst>
              <a:gd name="adj" fmla="val 69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5072066" y="1553766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fish</a:t>
            </a:r>
            <a:endParaRPr lang="zh-CN" altLang="en-US" sz="4000" dirty="0"/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5072066" y="2411016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I like....</a:t>
            </a:r>
            <a:endParaRPr lang="zh-CN" altLang="en-US" sz="4000" dirty="0"/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5000628" y="3214688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I don’t like...</a:t>
            </a:r>
            <a:endParaRPr lang="zh-CN" altLang="en-US" sz="4000" dirty="0"/>
          </a:p>
        </p:txBody>
      </p:sp>
      <p:pic>
        <p:nvPicPr>
          <p:cNvPr id="94212" name="图片 22" descr="025F633R-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803672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云形标注 10"/>
          <p:cNvSpPr/>
          <p:nvPr/>
        </p:nvSpPr>
        <p:spPr>
          <a:xfrm>
            <a:off x="5357816" y="375048"/>
            <a:ext cx="3500437" cy="750094"/>
          </a:xfrm>
          <a:prstGeom prst="cloudCallout">
            <a:avLst>
              <a:gd name="adj1" fmla="val -42687"/>
              <a:gd name="adj2" fmla="val 709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31"/>
          <p:cNvSpPr txBox="1">
            <a:spLocks noChangeArrowheads="1"/>
          </p:cNvSpPr>
          <p:nvPr/>
        </p:nvSpPr>
        <p:spPr bwMode="auto">
          <a:xfrm>
            <a:off x="5857878" y="482204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Do you like....</a:t>
            </a:r>
            <a:endParaRPr lang="zh-CN" altLang="en-US" sz="4000" dirty="0"/>
          </a:p>
        </p:txBody>
      </p:sp>
      <p:pic>
        <p:nvPicPr>
          <p:cNvPr id="94215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13574">
            <a:off x="358775" y="1872853"/>
            <a:ext cx="4044950" cy="2185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同心圆 13"/>
          <p:cNvSpPr/>
          <p:nvPr/>
        </p:nvSpPr>
        <p:spPr>
          <a:xfrm>
            <a:off x="2000253" y="3107532"/>
            <a:ext cx="1071563" cy="642938"/>
          </a:xfrm>
          <a:prstGeom prst="donut">
            <a:avLst>
              <a:gd name="adj" fmla="val 69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67049">
            <a:off x="344491" y="1931194"/>
            <a:ext cx="4181475" cy="2357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同心圆 2"/>
          <p:cNvSpPr/>
          <p:nvPr/>
        </p:nvSpPr>
        <p:spPr>
          <a:xfrm>
            <a:off x="1714500" y="1768078"/>
            <a:ext cx="2857500" cy="1500188"/>
          </a:xfrm>
          <a:prstGeom prst="donut">
            <a:avLst>
              <a:gd name="adj" fmla="val 69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TextBox 31"/>
          <p:cNvSpPr txBox="1">
            <a:spLocks noChangeArrowheads="1"/>
          </p:cNvSpPr>
          <p:nvPr/>
        </p:nvSpPr>
        <p:spPr bwMode="auto">
          <a:xfrm>
            <a:off x="5072066" y="1553766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vegetables</a:t>
            </a:r>
            <a:endParaRPr lang="zh-CN" altLang="en-US" sz="4000" dirty="0"/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5072066" y="2411016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I like....</a:t>
            </a:r>
            <a:endParaRPr lang="zh-CN" altLang="en-US" sz="4000" dirty="0"/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5000628" y="3214688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I don’t like...</a:t>
            </a:r>
            <a:endParaRPr lang="zh-CN" altLang="en-US" sz="4000" dirty="0"/>
          </a:p>
        </p:txBody>
      </p:sp>
      <p:pic>
        <p:nvPicPr>
          <p:cNvPr id="95238" name="图片 22" descr="025F633R-1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803672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云形标注 7"/>
          <p:cNvSpPr/>
          <p:nvPr/>
        </p:nvSpPr>
        <p:spPr>
          <a:xfrm>
            <a:off x="5357816" y="375048"/>
            <a:ext cx="3500437" cy="750094"/>
          </a:xfrm>
          <a:prstGeom prst="cloudCallout">
            <a:avLst>
              <a:gd name="adj1" fmla="val -42687"/>
              <a:gd name="adj2" fmla="val 709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5857878" y="482204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Do you like....</a:t>
            </a:r>
            <a:endParaRPr lang="zh-CN" altLang="en-US" sz="4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1"/>
          <p:cNvSpPr txBox="1">
            <a:spLocks noChangeArrowheads="1"/>
          </p:cNvSpPr>
          <p:nvPr/>
        </p:nvSpPr>
        <p:spPr bwMode="auto">
          <a:xfrm>
            <a:off x="5072066" y="1553766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rice</a:t>
            </a:r>
            <a:endParaRPr lang="zh-CN" altLang="en-US" sz="4000"/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5072066" y="2411016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I like....</a:t>
            </a:r>
            <a:endParaRPr lang="zh-CN" altLang="en-US" sz="4000"/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5000628" y="3214688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I don’t like...</a:t>
            </a:r>
            <a:endParaRPr lang="zh-CN" altLang="en-US" sz="4000"/>
          </a:p>
        </p:txBody>
      </p:sp>
      <p:pic>
        <p:nvPicPr>
          <p:cNvPr id="96260" name="图片 22" descr="025F633R-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803672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云形标注 7"/>
          <p:cNvSpPr/>
          <p:nvPr/>
        </p:nvSpPr>
        <p:spPr>
          <a:xfrm>
            <a:off x="5357816" y="375048"/>
            <a:ext cx="3500437" cy="750094"/>
          </a:xfrm>
          <a:prstGeom prst="cloudCallout">
            <a:avLst>
              <a:gd name="adj1" fmla="val -42687"/>
              <a:gd name="adj2" fmla="val 709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5857878" y="482204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Do you like....</a:t>
            </a:r>
            <a:endParaRPr lang="zh-CN" altLang="en-US" sz="4000"/>
          </a:p>
        </p:txBody>
      </p:sp>
      <p:pic>
        <p:nvPicPr>
          <p:cNvPr id="96263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6" y="2089548"/>
            <a:ext cx="3711575" cy="26253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同心圆 10"/>
          <p:cNvSpPr/>
          <p:nvPr/>
        </p:nvSpPr>
        <p:spPr>
          <a:xfrm>
            <a:off x="2214563" y="3482579"/>
            <a:ext cx="2214562" cy="1071563"/>
          </a:xfrm>
          <a:prstGeom prst="donut">
            <a:avLst>
              <a:gd name="adj" fmla="val 69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41" y="1553766"/>
            <a:ext cx="4643437" cy="290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1"/>
          <p:cNvSpPr txBox="1">
            <a:spLocks noChangeArrowheads="1"/>
          </p:cNvSpPr>
          <p:nvPr/>
        </p:nvSpPr>
        <p:spPr bwMode="auto">
          <a:xfrm>
            <a:off x="6072191" y="1660923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chicken</a:t>
            </a:r>
            <a:endParaRPr lang="zh-CN" altLang="en-US" sz="4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图片 22" descr="025F633R-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41" y="1660924"/>
            <a:ext cx="1571625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"/>
          <p:cNvSpPr/>
          <p:nvPr/>
        </p:nvSpPr>
        <p:spPr>
          <a:xfrm>
            <a:off x="3000378" y="1178720"/>
            <a:ext cx="4500563" cy="1285875"/>
          </a:xfrm>
          <a:prstGeom prst="cloudCallout">
            <a:avLst>
              <a:gd name="adj1" fmla="val -42687"/>
              <a:gd name="adj2" fmla="val 709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214691" y="2839642"/>
            <a:ext cx="4714875" cy="10715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643066" y="4071938"/>
            <a:ext cx="4714875" cy="10715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pic>
        <p:nvPicPr>
          <p:cNvPr id="6" name="图片 29" descr="点头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2438" y="3000376"/>
            <a:ext cx="857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0" descr="025F622L-13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25" y="4232673"/>
            <a:ext cx="857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4000503" y="3107532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Yes,I do.</a:t>
            </a:r>
            <a:endParaRPr lang="zh-CN" altLang="en-US" sz="4000"/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2428878" y="4339829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No,I don’t.</a:t>
            </a:r>
            <a:endParaRPr lang="zh-CN" altLang="en-US" sz="4000"/>
          </a:p>
        </p:txBody>
      </p: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3714753" y="1500188"/>
            <a:ext cx="3571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Do you like....</a:t>
            </a:r>
            <a:endParaRPr lang="zh-CN" altLang="en-US" sz="4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5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5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5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5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5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5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5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5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5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540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全屏显示(16:9)</PresentationFormat>
  <Paragraphs>46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 Unicode MS</vt:lpstr>
      <vt:lpstr>宋体</vt:lpstr>
      <vt:lpstr>微软雅黑</vt:lpstr>
      <vt:lpstr>Arial</vt:lpstr>
      <vt:lpstr>Arial Rounded MT Bold</vt:lpstr>
      <vt:lpstr>Calibri</vt:lpstr>
      <vt:lpstr>Times New Roman</vt:lpstr>
      <vt:lpstr>WWW.2PPT.COM
</vt:lpstr>
      <vt:lpstr>Do you like fish?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2022-02-11T02:50:12Z</dcterms:created>
  <dcterms:modified xsi:type="dcterms:W3CDTF">2023-01-17T02:01:27Z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BB5AEB81C99D4D7FB510214B34854BD9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