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928" r:id="rId2"/>
    <p:sldId id="986" r:id="rId3"/>
    <p:sldId id="797" r:id="rId4"/>
    <p:sldId id="985" r:id="rId5"/>
    <p:sldId id="988" r:id="rId6"/>
    <p:sldId id="989" r:id="rId7"/>
    <p:sldId id="990" r:id="rId8"/>
    <p:sldId id="991" r:id="rId9"/>
    <p:sldId id="992" r:id="rId10"/>
    <p:sldId id="993" r:id="rId11"/>
    <p:sldId id="994" r:id="rId12"/>
    <p:sldId id="995" r:id="rId13"/>
    <p:sldId id="996" r:id="rId14"/>
    <p:sldId id="997" r:id="rId15"/>
    <p:sldId id="998" r:id="rId16"/>
    <p:sldId id="999" r:id="rId17"/>
    <p:sldId id="1000" r:id="rId18"/>
    <p:sldId id="1001" r:id="rId19"/>
    <p:sldId id="1002" r:id="rId20"/>
    <p:sldId id="1003" r:id="rId21"/>
    <p:sldId id="1004" r:id="rId22"/>
    <p:sldId id="1005" r:id="rId23"/>
    <p:sldId id="1006" r:id="rId24"/>
    <p:sldId id="1007" r:id="rId25"/>
    <p:sldId id="1008" r:id="rId26"/>
    <p:sldId id="1010" r:id="rId27"/>
    <p:sldId id="1011" r:id="rId28"/>
    <p:sldId id="1013" r:id="rId29"/>
    <p:sldId id="1014" r:id="rId30"/>
    <p:sldId id="1015" r:id="rId31"/>
    <p:sldId id="1016" r:id="rId32"/>
    <p:sldId id="1017" r:id="rId33"/>
    <p:sldId id="1018" r:id="rId34"/>
    <p:sldId id="1019" r:id="rId35"/>
    <p:sldId id="1021" r:id="rId36"/>
    <p:sldId id="1022" r:id="rId37"/>
    <p:sldId id="1023" r:id="rId38"/>
    <p:sldId id="1024" r:id="rId39"/>
    <p:sldId id="1025" r:id="rId40"/>
    <p:sldId id="1027" r:id="rId41"/>
    <p:sldId id="1028" r:id="rId42"/>
    <p:sldId id="1029" r:id="rId43"/>
    <p:sldId id="772" r:id="rId44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7281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B0FCB5-3AB7-4E7C-98DE-301416CCAA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D7FD76-361A-4623-A8AC-A4D16F6DB7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A8A59C7-A421-4744-A2D5-878F2304E4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64C3EA-EF44-4698-BCEA-A24FF45C845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4C3EA-EF44-4698-BCEA-A24FF45C84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4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知能演练轻松闯关</a:t>
            </a:r>
          </a:p>
        </p:txBody>
      </p:sp>
      <p:sp>
        <p:nvSpPr>
          <p:cNvPr id="6" name="燕尾形 5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SPORTS AND FITNESS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NULL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40.bin"/><Relationship Id="rId3" Type="http://schemas.openxmlformats.org/officeDocument/2006/relationships/package" Target="../embeddings/Microsoft_Word___14.docx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E:\2019优化方案英语人教必修1教参6.28(最新教材)（1-198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763" y="1556792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05064"/>
            <a:ext cx="9139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Ⅰ Listening </a:t>
            </a:r>
            <a:r>
              <a:rPr lang="en-US" altLang="zh-CN" sz="3200" b="1" dirty="0"/>
              <a:t>and Speaking</a:t>
            </a:r>
            <a:endParaRPr lang="zh-CN" altLang="zh-CN" sz="3200" dirty="0"/>
          </a:p>
        </p:txBody>
      </p:sp>
      <p:sp>
        <p:nvSpPr>
          <p:cNvPr id="4" name="矩形 3"/>
          <p:cNvSpPr/>
          <p:nvPr/>
        </p:nvSpPr>
        <p:spPr>
          <a:xfrm>
            <a:off x="4763" y="5661248"/>
            <a:ext cx="9139237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5900" y="992188"/>
          <a:ext cx="8713788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3" imgW="11633200" imgH="7010400" progId="Word.Document.12">
                  <p:embed/>
                </p:oleObj>
              </mc:Choice>
              <mc:Fallback>
                <p:oleObj name="文档" r:id="rId3" imgW="11633200" imgH="7010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92188"/>
                        <a:ext cx="8713788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15900" y="1098550"/>
          <a:ext cx="8713788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8550"/>
                        <a:ext cx="8713788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4313" y="417513"/>
          <a:ext cx="8715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文档" r:id="rId3" imgW="8716010" imgH="1554480" progId="Word.Document.12">
                  <p:embed/>
                </p:oleObj>
              </mc:Choice>
              <mc:Fallback>
                <p:oleObj name="文档" r:id="rId3" imgW="8716010" imgH="15544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17513"/>
                        <a:ext cx="8715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2" descr="CT1a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386013" y="1468438"/>
            <a:ext cx="43719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E:\2019优化方案英语人教必修5教参3.15（1-190）\人教必修5\单元知识先知2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0" y="2492375"/>
            <a:ext cx="1692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燕尾形 4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SPORTS AND FITNESS</a:t>
            </a:r>
          </a:p>
        </p:txBody>
      </p:sp>
      <p:pic>
        <p:nvPicPr>
          <p:cNvPr id="45061" name="Picture 5" descr="单元知识先知3lll.TIF"/>
          <p:cNvPicPr>
            <a:picLocks noChangeAspect="1" noChangeArrowheads="1"/>
          </p:cNvPicPr>
          <p:nvPr/>
        </p:nvPicPr>
        <p:blipFill>
          <a:blip r:embed="rId3" r:link="rId4" cstate="email"/>
          <a:srcRect l="18761"/>
          <a:stretch>
            <a:fillRect/>
          </a:stretch>
        </p:blipFill>
        <p:spPr bwMode="auto">
          <a:xfrm>
            <a:off x="2054225" y="2270125"/>
            <a:ext cx="69103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1116013" y="1557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66750" y="2168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168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900113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042988" y="3319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9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900113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900113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4313" y="12668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文档" r:id="rId3" imgW="8716010" imgH="594360" progId="Word.Document.12">
                  <p:embed/>
                </p:oleObj>
              </mc:Choice>
              <mc:Fallback>
                <p:oleObj name="文档" r:id="rId3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668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2" descr="CT2aA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268538" y="1787525"/>
            <a:ext cx="46069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215900" y="1400175"/>
          <a:ext cx="8713788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文档" r:id="rId3" imgW="8716010" imgH="4058285" progId="Word.Document.12">
                  <p:embed/>
                </p:oleObj>
              </mc:Choice>
              <mc:Fallback>
                <p:oleObj name="文档" r:id="rId3" imgW="8716010" imgH="40582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0175"/>
                        <a:ext cx="8713788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05911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419475" y="4797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97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4313" y="1323975"/>
          <a:ext cx="87153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文档" r:id="rId3" imgW="8716010" imgH="3702050" progId="Word.Document.12">
                  <p:embed/>
                </p:oleObj>
              </mc:Choice>
              <mc:Fallback>
                <p:oleObj name="文档" r:id="rId3" imgW="8716010" imgH="37020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23975"/>
                        <a:ext cx="87153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14313" y="50688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0688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1158875"/>
          <a:ext cx="8713788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8875"/>
                        <a:ext cx="8713788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098550"/>
          <a:ext cx="8713788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716010" imgH="5068570" progId="Word.Document.12">
                  <p:embed/>
                </p:oleObj>
              </mc:Choice>
              <mc:Fallback>
                <p:oleObj name="文档" r:id="rId3" imgW="8716010" imgH="50685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8550"/>
                        <a:ext cx="8713788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584200"/>
          <a:ext cx="8713788" cy="569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716010" imgH="5693410" progId="Word.Document.12">
                  <p:embed/>
                </p:oleObj>
              </mc:Choice>
              <mc:Fallback>
                <p:oleObj name="文档" r:id="rId3" imgW="8716010" imgH="56934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84200"/>
                        <a:ext cx="8713788" cy="569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963613"/>
          <a:ext cx="8713788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11633200" imgH="6946900" progId="Word.Document.12">
                  <p:embed/>
                </p:oleObj>
              </mc:Choice>
              <mc:Fallback>
                <p:oleObj name="文档" r:id="rId3" imgW="11633200" imgH="6946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63613"/>
                        <a:ext cx="8713788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158875"/>
          <a:ext cx="8713788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11633200" imgH="6070600" progId="Word.Document.12">
                  <p:embed/>
                </p:oleObj>
              </mc:Choice>
              <mc:Fallback>
                <p:oleObj name="文档" r:id="rId3" imgW="11633200" imgH="6070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8875"/>
                        <a:ext cx="8713788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15900" y="1327150"/>
          <a:ext cx="87122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4204970" progId="Word.Document.12">
                  <p:embed/>
                </p:oleObj>
              </mc:Choice>
              <mc:Fallback>
                <p:oleObj name="文档" r:id="rId4" imgW="8716010" imgH="42049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7150"/>
                        <a:ext cx="87122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125538"/>
          <a:ext cx="87137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716010" imgH="4610100" progId="Word.Document.12">
                  <p:embed/>
                </p:oleObj>
              </mc:Choice>
              <mc:Fallback>
                <p:oleObj name="文档" r:id="rId3" imgW="8716010" imgH="461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25538"/>
                        <a:ext cx="87137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4313" y="1036638"/>
          <a:ext cx="87153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36638"/>
                        <a:ext cx="871537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4313" y="56451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451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5900" y="1751013"/>
          <a:ext cx="8713788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11633200" imgH="4483100" progId="Word.Document.12">
                  <p:embed/>
                </p:oleObj>
              </mc:Choice>
              <mc:Fallback>
                <p:oleObj name="文档" r:id="rId3" imgW="11633200" imgH="4483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51013"/>
                        <a:ext cx="8713788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215900" y="933450"/>
          <a:ext cx="8713788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文档" r:id="rId3" imgW="11633200" imgH="7086600" progId="Word.Document.12">
                  <p:embed/>
                </p:oleObj>
              </mc:Choice>
              <mc:Fallback>
                <p:oleObj name="文档" r:id="rId3" imgW="11633200" imgH="708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33450"/>
                        <a:ext cx="8713788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122738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215900" y="1677988"/>
          <a:ext cx="8713788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文档" r:id="rId5" imgW="8716010" imgH="3702050" progId="Word.Document.12">
                  <p:embed/>
                </p:oleObj>
              </mc:Choice>
              <mc:Fallback>
                <p:oleObj name="文档" r:id="rId5" imgW="8716010" imgH="37020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77988"/>
                        <a:ext cx="8713788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970213" y="3319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319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8"/>
          <p:cNvGraphicFramePr>
            <a:graphicFrameLocks noChangeAspect="1"/>
          </p:cNvGraphicFramePr>
          <p:nvPr/>
        </p:nvGraphicFramePr>
        <p:xfrm>
          <a:off x="215900" y="1054100"/>
          <a:ext cx="8712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4100"/>
                        <a:ext cx="8712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6084888" y="9810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9810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148263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259138" y="35369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5369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870325" y="4005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005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5851525" y="5589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589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3259138" y="32480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2480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215900" y="990600"/>
          <a:ext cx="8713788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5" imgW="8716010" imgH="5177155" progId="Word.Document.12">
                  <p:embed/>
                </p:oleObj>
              </mc:Choice>
              <mc:Fallback>
                <p:oleObj name="文档" r:id="rId5" imgW="8716010" imgH="517715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90600"/>
                        <a:ext cx="8713788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1"/>
          <p:cNvGraphicFramePr>
            <a:graphicFrameLocks noChangeAspect="1"/>
          </p:cNvGraphicFramePr>
          <p:nvPr/>
        </p:nvGraphicFramePr>
        <p:xfrm>
          <a:off x="215900" y="1966913"/>
          <a:ext cx="87137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文档" r:id="rId3" imgW="8716010" imgH="2926080" progId="Word.Document.12">
                  <p:embed/>
                </p:oleObj>
              </mc:Choice>
              <mc:Fallback>
                <p:oleObj name="文档" r:id="rId3" imgW="8716010" imgH="29260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66913"/>
                        <a:ext cx="8713788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15900" y="1460500"/>
          <a:ext cx="87122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60500"/>
                        <a:ext cx="87122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4463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487488"/>
          <a:ext cx="8713788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文档" r:id="rId3" imgW="8716010" imgH="3883025" progId="Word.Document.12">
                  <p:embed/>
                </p:oleObj>
              </mc:Choice>
              <mc:Fallback>
                <p:oleObj name="文档" r:id="rId3" imgW="8716010" imgH="388302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87488"/>
                        <a:ext cx="8713788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912813"/>
          <a:ext cx="8713788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3" imgW="8716010" imgH="5326380" progId="Word.Document.12">
                  <p:embed/>
                </p:oleObj>
              </mc:Choice>
              <mc:Fallback>
                <p:oleObj name="文档" r:id="rId3" imgW="8716010" imgH="53263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12813"/>
                        <a:ext cx="8713788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484438" y="4111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111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215900" y="1625600"/>
          <a:ext cx="8713788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5" imgW="11633200" imgH="5003800" progId="Word.Document.12">
                  <p:embed/>
                </p:oleObj>
              </mc:Choice>
              <mc:Fallback>
                <p:oleObj name="文档" r:id="rId5" imgW="11633200" imgH="5003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25600"/>
                        <a:ext cx="8713788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520825"/>
          <a:ext cx="8713788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3" imgW="11633200" imgH="5092700" progId="Word.Document.12">
                  <p:embed/>
                </p:oleObj>
              </mc:Choice>
              <mc:Fallback>
                <p:oleObj name="文档" r:id="rId3" imgW="11633200" imgH="5092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20825"/>
                        <a:ext cx="8713788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258888"/>
          <a:ext cx="8713788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3" imgW="11633200" imgH="5803900" progId="Word.Document.12">
                  <p:embed/>
                </p:oleObj>
              </mc:Choice>
              <mc:Fallback>
                <p:oleObj name="文档" r:id="rId3" imgW="11633200" imgH="5803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58888"/>
                        <a:ext cx="8713788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全屏显示(4:3)</PresentationFormat>
  <Paragraphs>5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2022-02-11T06:31:38Z</dcterms:created>
  <dcterms:modified xsi:type="dcterms:W3CDTF">2023-01-17T02:01:43Z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B149ECEFC901485CB24838AFB50A9884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