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56" r:id="rId3"/>
    <p:sldId id="269" r:id="rId4"/>
    <p:sldId id="260" r:id="rId5"/>
    <p:sldId id="271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438F-F78F-442C-81ED-BA137C88E7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B5E0-D40D-4ACC-B52B-0D4BBF1D4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479948"/>
            <a:ext cx="9144000" cy="1320402"/>
          </a:xfrm>
        </p:spPr>
        <p:txBody>
          <a:bodyPr anchor="ctr">
            <a:normAutofit/>
          </a:bodyPr>
          <a:lstStyle/>
          <a:p>
            <a:r>
              <a:rPr lang="en-US" altLang="zh-CN" b="1" dirty="0"/>
              <a:t>Unit1 </a:t>
            </a:r>
            <a:r>
              <a:rPr lang="en-US" altLang="zh-CN" b="1" dirty="0" smtClean="0"/>
              <a:t> Cinderella</a:t>
            </a:r>
            <a:endParaRPr lang="en-US" altLang="zh-CN" b="1" dirty="0"/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81061" y="3381375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基础知识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34041" y="55066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5066" y="303611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518599" y="1234680"/>
            <a:ext cx="6257926" cy="3726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1.prince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王子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2.fairy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仙女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3.why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为什么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4.because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因为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5.clothes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衣服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6.let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让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7249" y="824208"/>
            <a:ext cx="7815263" cy="3726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7.before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以前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8.fit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合适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，合身</a:t>
            </a: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9.mushroom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蘑菇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10.late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迟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的，晚的</a:t>
            </a: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11.pick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摘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，拾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12.understand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明白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，理解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85556" y="31127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77994" y="1442839"/>
            <a:ext cx="8208831" cy="38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1.at the prince's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王子的房子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2.come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help 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过来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帮我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3.so sad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如此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伤心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4.put on the new clothes and shoes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穿上新衣服和鞋子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5.have to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不得不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，必须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6.at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舞会上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43037" y="774720"/>
            <a:ext cx="7700963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7.try 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试穿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8.find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mushrooms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找到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一些蘑菇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9.hurry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快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点儿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10.look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nice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看起来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如此漂亮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11.leave … behind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留下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，丢下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12.take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脱下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13.be bad for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有害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9772" y="38229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1345624" y="1396640"/>
            <a:ext cx="6212464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1.Let me help you.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让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我来帮助你。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2.Cinderella has a good time at the party.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灰姑娘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在舞会上玩得很开心。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3.Finally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Cinderella tries it on.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最后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，灰姑娘试穿了它。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14448" y="568513"/>
            <a:ext cx="65865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4.Sorry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to go now.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对不起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，我现在必须走了。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5.What a pity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真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可惜！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6.Because these mushrooms are bad for us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因为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这些蘑菇对我们有害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！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全屏显示(4:3)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Unit1  Cinderella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2023-01-17T02:02:03Z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C638A2F6333040B2AA65750614149AA4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