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2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0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5.bin"/><Relationship Id="rId3" Type="http://schemas.openxmlformats.org/officeDocument/2006/relationships/tags" Target="../tags/tag36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36.wmf"/><Relationship Id="rId2" Type="http://schemas.openxmlformats.org/officeDocument/2006/relationships/tags" Target="../tags/tag35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8.wmf"/><Relationship Id="rId5" Type="http://schemas.openxmlformats.org/officeDocument/2006/relationships/tags" Target="../tags/tag38.xml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0.wmf"/><Relationship Id="rId4" Type="http://schemas.openxmlformats.org/officeDocument/2006/relationships/tags" Target="../tags/tag37.xml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51.bin"/><Relationship Id="rId3" Type="http://schemas.openxmlformats.org/officeDocument/2006/relationships/tags" Target="../tags/tag40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5.wmf"/><Relationship Id="rId2" Type="http://schemas.openxmlformats.org/officeDocument/2006/relationships/tags" Target="../tags/tag39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2.wmf"/><Relationship Id="rId5" Type="http://schemas.openxmlformats.org/officeDocument/2006/relationships/tags" Target="../tags/tag42.xml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6.wmf"/><Relationship Id="rId4" Type="http://schemas.openxmlformats.org/officeDocument/2006/relationships/tags" Target="../tags/tag41.xml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tags" Target="../tags/tag44.xml"/><Relationship Id="rId7" Type="http://schemas.openxmlformats.org/officeDocument/2006/relationships/image" Target="../media/image2.png"/><Relationship Id="rId2" Type="http://schemas.openxmlformats.org/officeDocument/2006/relationships/tags" Target="../tags/tag4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8.wmf"/><Relationship Id="rId5" Type="http://schemas.openxmlformats.org/officeDocument/2006/relationships/tags" Target="../tags/tag46.xml"/><Relationship Id="rId10" Type="http://schemas.openxmlformats.org/officeDocument/2006/relationships/oleObject" Target="../embeddings/oleObject53.bin"/><Relationship Id="rId4" Type="http://schemas.openxmlformats.org/officeDocument/2006/relationships/tags" Target="../tags/tag45.xml"/><Relationship Id="rId9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2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49.emf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tags" Target="../tags/tag53.xml"/><Relationship Id="rId7" Type="http://schemas.openxmlformats.org/officeDocument/2006/relationships/image" Target="../media/image50.emf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3.emf"/><Relationship Id="rId4" Type="http://schemas.openxmlformats.org/officeDocument/2006/relationships/tags" Target="../tags/tag54.xml"/><Relationship Id="rId9" Type="http://schemas.openxmlformats.org/officeDocument/2006/relationships/image" Target="../media/image5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tags" Target="../tags/tag57.xml"/><Relationship Id="rId7" Type="http://schemas.openxmlformats.org/officeDocument/2006/relationships/image" Target="../media/image54.emf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7.emf"/><Relationship Id="rId4" Type="http://schemas.openxmlformats.org/officeDocument/2006/relationships/tags" Target="../tags/tag58.xml"/><Relationship Id="rId9" Type="http://schemas.openxmlformats.org/officeDocument/2006/relationships/image" Target="../media/image5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7" Type="http://schemas.openxmlformats.org/officeDocument/2006/relationships/image" Target="../media/image64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4" Type="http://schemas.openxmlformats.org/officeDocument/2006/relationships/image" Target="../media/image6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3.bin"/><Relationship Id="rId18" Type="http://schemas.openxmlformats.org/officeDocument/2006/relationships/image" Target="../media/image8.wmf"/><Relationship Id="rId3" Type="http://schemas.openxmlformats.org/officeDocument/2006/relationships/tags" Target="../tags/tag7.xml"/><Relationship Id="rId21" Type="http://schemas.openxmlformats.org/officeDocument/2006/relationships/oleObject" Target="../embeddings/oleObject7.bin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5.bin"/><Relationship Id="rId2" Type="http://schemas.openxmlformats.org/officeDocument/2006/relationships/tags" Target="../tags/tag6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tags" Target="../tags/tag10.xml"/><Relationship Id="rId11" Type="http://schemas.openxmlformats.org/officeDocument/2006/relationships/oleObject" Target="../embeddings/oleObject2.bin"/><Relationship Id="rId24" Type="http://schemas.openxmlformats.org/officeDocument/2006/relationships/image" Target="../media/image11.wmf"/><Relationship Id="rId5" Type="http://schemas.openxmlformats.org/officeDocument/2006/relationships/tags" Target="../tags/tag9.xml"/><Relationship Id="rId15" Type="http://schemas.openxmlformats.org/officeDocument/2006/relationships/oleObject" Target="../embeddings/oleObject4.bin"/><Relationship Id="rId23" Type="http://schemas.openxmlformats.org/officeDocument/2006/relationships/oleObject" Target="../embeddings/oleObject8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6.bin"/><Relationship Id="rId4" Type="http://schemas.openxmlformats.org/officeDocument/2006/relationships/tags" Target="../tags/tag8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3" Type="http://schemas.openxmlformats.org/officeDocument/2006/relationships/tags" Target="../tags/tag12.xml"/><Relationship Id="rId21" Type="http://schemas.openxmlformats.org/officeDocument/2006/relationships/oleObject" Target="../embeddings/oleObject15.bin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3.bin"/><Relationship Id="rId2" Type="http://schemas.openxmlformats.org/officeDocument/2006/relationships/tags" Target="../tags/tag11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tags" Target="../tags/tag15.xml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5" Type="http://schemas.openxmlformats.org/officeDocument/2006/relationships/tags" Target="../tags/tag14.xml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4.bin"/><Relationship Id="rId4" Type="http://schemas.openxmlformats.org/officeDocument/2006/relationships/tags" Target="../tags/tag13.xml"/><Relationship Id="rId9" Type="http://schemas.openxmlformats.org/officeDocument/2006/relationships/oleObject" Target="../embeddings/oleObject9.bin"/><Relationship Id="rId14" Type="http://schemas.openxmlformats.org/officeDocument/2006/relationships/image" Target="../media/image6.wmf"/><Relationship Id="rId22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8.wmf"/><Relationship Id="rId3" Type="http://schemas.openxmlformats.org/officeDocument/2006/relationships/tags" Target="../tags/tag17.xml"/><Relationship Id="rId21" Type="http://schemas.openxmlformats.org/officeDocument/2006/relationships/oleObject" Target="../embeddings/oleObject23.bin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1.bin"/><Relationship Id="rId2" Type="http://schemas.openxmlformats.org/officeDocument/2006/relationships/tags" Target="../tags/tag16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tags" Target="../tags/tag20.xml"/><Relationship Id="rId11" Type="http://schemas.openxmlformats.org/officeDocument/2006/relationships/oleObject" Target="../embeddings/oleObject18.bin"/><Relationship Id="rId5" Type="http://schemas.openxmlformats.org/officeDocument/2006/relationships/tags" Target="../tags/tag19.xml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22.bin"/><Relationship Id="rId4" Type="http://schemas.openxmlformats.org/officeDocument/2006/relationships/tags" Target="../tags/tag18.xml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6.wmf"/><Relationship Id="rId22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5.wmf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8.bin"/><Relationship Id="rId2" Type="http://schemas.openxmlformats.org/officeDocument/2006/relationships/tags" Target="../tags/tag21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tags" Target="../tags/tag25.xml"/><Relationship Id="rId11" Type="http://schemas.openxmlformats.org/officeDocument/2006/relationships/oleObject" Target="../embeddings/oleObject25.bin"/><Relationship Id="rId5" Type="http://schemas.openxmlformats.org/officeDocument/2006/relationships/tags" Target="../tags/tag24.xml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9.bin"/><Relationship Id="rId4" Type="http://schemas.openxmlformats.org/officeDocument/2006/relationships/tags" Target="../tags/tag23.xml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1.wmf"/><Relationship Id="rId3" Type="http://schemas.openxmlformats.org/officeDocument/2006/relationships/tags" Target="../tags/tag27.xml"/><Relationship Id="rId21" Type="http://schemas.openxmlformats.org/officeDocument/2006/relationships/oleObject" Target="../embeddings/oleObject36.bin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4.bin"/><Relationship Id="rId2" Type="http://schemas.openxmlformats.org/officeDocument/2006/relationships/tags" Target="../tags/tag26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tags" Target="../tags/tag30.xml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4.wmf"/><Relationship Id="rId5" Type="http://schemas.openxmlformats.org/officeDocument/2006/relationships/tags" Target="../tags/tag29.xml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5.bin"/><Relationship Id="rId4" Type="http://schemas.openxmlformats.org/officeDocument/2006/relationships/tags" Target="../tags/tag28.xml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tags" Target="../tags/tag32.xml"/><Relationship Id="rId7" Type="http://schemas.openxmlformats.org/officeDocument/2006/relationships/image" Target="../media/image2.png"/><Relationship Id="rId2" Type="http://schemas.openxmlformats.org/officeDocument/2006/relationships/tags" Target="../tags/tag3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6.wmf"/><Relationship Id="rId5" Type="http://schemas.openxmlformats.org/officeDocument/2006/relationships/tags" Target="../tags/tag34.xml"/><Relationship Id="rId10" Type="http://schemas.openxmlformats.org/officeDocument/2006/relationships/oleObject" Target="../embeddings/oleObject39.bin"/><Relationship Id="rId4" Type="http://schemas.openxmlformats.org/officeDocument/2006/relationships/tags" Target="../tags/tag33.xml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657600" y="31051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47750"/>
            <a:ext cx="9144000" cy="7620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5.3  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分式的加减法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590552"/>
            <a:ext cx="8001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：根据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规划设计，某市工程队准备在开发区修建一条长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1120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米得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盲道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由于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采用新的施工方式，实际每天修建盲道的速度比原计划增加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米，从而缩短了工期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假设原计划每天修建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盲道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m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）实际修建这条盲道的工期比原计划缩短了多少天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解：实际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修建这条盲道的工期比原计划缩短的天数为</a:t>
            </a: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" name="对象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68134" y="3446560"/>
          <a:ext cx="1143524" cy="53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8" imgW="21336000" imgH="9753600" progId="Equation.DSMT4">
                  <p:embed/>
                </p:oleObj>
              </mc:Choice>
              <mc:Fallback>
                <p:oleObj name="Equation" r:id="rId8" imgW="21336000" imgH="9753600" progId="Equation.DSMT4">
                  <p:embed/>
                  <p:pic>
                    <p:nvPicPr>
                      <p:cNvPr id="0" name="图片 8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134" y="3446560"/>
                        <a:ext cx="1143524" cy="531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437924" y="3445806"/>
          <a:ext cx="2287047" cy="605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0" imgW="42367200" imgH="11277600" progId="Equation.DSMT4">
                  <p:embed/>
                </p:oleObj>
              </mc:Choice>
              <mc:Fallback>
                <p:oleObj name="Equation" r:id="rId10" imgW="42367200" imgH="11277600" progId="Equation.DSMT4">
                  <p:embed/>
                  <p:pic>
                    <p:nvPicPr>
                      <p:cNvPr id="0" name="图片 8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7924" y="3445806"/>
                        <a:ext cx="2287047" cy="605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4668065" y="3454951"/>
          <a:ext cx="951906" cy="53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2" imgW="17678400" imgH="9753600" progId="Equation.DSMT4">
                  <p:embed/>
                </p:oleObj>
              </mc:Choice>
              <mc:Fallback>
                <p:oleObj name="Equation" r:id="rId12" imgW="17678400" imgH="9753600" progId="Equation.DSMT4">
                  <p:embed/>
                  <p:pic>
                    <p:nvPicPr>
                      <p:cNvPr id="0" name="图片 8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065" y="3454951"/>
                        <a:ext cx="951906" cy="531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958078" y="3972341"/>
            <a:ext cx="7772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）原计划修盲道需要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天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，实际修建这条盲道用了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天，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）实际修建这条盲道的工期比原计划缩短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了          天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1" name="对象 2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962404" y="4051565"/>
          <a:ext cx="352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4" imgW="8534400" imgH="9753600" progId="Equation.DSMT4">
                  <p:embed/>
                </p:oleObj>
              </mc:Choice>
              <mc:Fallback>
                <p:oleObj name="Equation" r:id="rId14" imgW="8534400" imgH="9753600" progId="Equation.DSMT4">
                  <p:embed/>
                  <p:pic>
                    <p:nvPicPr>
                      <p:cNvPr id="0" name="图片 8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4" y="4051565"/>
                        <a:ext cx="3524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858004" y="4051565"/>
          <a:ext cx="3714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16" imgW="8839200" imgH="9753600" progId="Equation.DSMT4">
                  <p:embed/>
                </p:oleObj>
              </mc:Choice>
              <mc:Fallback>
                <p:oleObj name="Equation" r:id="rId16" imgW="8839200" imgH="9753600" progId="Equation.DSMT4">
                  <p:embed/>
                  <p:pic>
                    <p:nvPicPr>
                      <p:cNvPr id="0" name="图片 8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4" y="4051565"/>
                        <a:ext cx="3714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5943604" y="4624595"/>
          <a:ext cx="6191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8" imgW="14935200" imgH="9753600" progId="Equation.DSMT4">
                  <p:embed/>
                </p:oleObj>
              </mc:Choice>
              <mc:Fallback>
                <p:oleObj name="Equation" r:id="rId18" imgW="14935200" imgH="9753600" progId="Equation.DSMT4">
                  <p:embed/>
                  <p:pic>
                    <p:nvPicPr>
                      <p:cNvPr id="0" name="图片 8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4" y="4624595"/>
                        <a:ext cx="6191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57200" y="815786"/>
            <a:ext cx="822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化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                               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求值，其中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构成∆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的三边，且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为整数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668985" y="830033"/>
          <a:ext cx="17049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8" imgW="1701800" imgH="406400" progId="Equation.DSMT4">
                  <p:embed/>
                </p:oleObj>
              </mc:Choice>
              <mc:Fallback>
                <p:oleObj name="Equation" r:id="rId8" imgW="1701800" imgH="406400" progId="Equation.DSMT4">
                  <p:embed/>
                  <p:pic>
                    <p:nvPicPr>
                      <p:cNvPr id="0" name="图片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985" y="830033"/>
                        <a:ext cx="17049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079616" y="1456062"/>
          <a:ext cx="2307089" cy="486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0" imgW="46634400" imgH="9753600" progId="Equation.DSMT4">
                  <p:embed/>
                </p:oleObj>
              </mc:Choice>
              <mc:Fallback>
                <p:oleObj name="Equation" r:id="rId10" imgW="46634400" imgH="9753600" progId="Equation.DSMT4">
                  <p:embed/>
                  <p:pic>
                    <p:nvPicPr>
                      <p:cNvPr id="0" name="图片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6" y="1456062"/>
                        <a:ext cx="2307089" cy="486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082387" y="2013672"/>
          <a:ext cx="2244075" cy="499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2" imgW="50292000" imgH="11277600" progId="Equation.DSMT4">
                  <p:embed/>
                </p:oleObj>
              </mc:Choice>
              <mc:Fallback>
                <p:oleObj name="Equation" r:id="rId12" imgW="50292000" imgH="11277600" progId="Equation.DSMT4">
                  <p:embed/>
                  <p:pic>
                    <p:nvPicPr>
                      <p:cNvPr id="0" name="图片 9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387" y="2013672"/>
                        <a:ext cx="2244075" cy="499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082384" y="2631414"/>
          <a:ext cx="2469100" cy="54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4" imgW="50292000" imgH="11277600" progId="Equation.DSMT4">
                  <p:embed/>
                </p:oleObj>
              </mc:Choice>
              <mc:Fallback>
                <p:oleObj name="Equation" r:id="rId14" imgW="50292000" imgH="11277600" progId="Equation.DSMT4">
                  <p:embed/>
                  <p:pic>
                    <p:nvPicPr>
                      <p:cNvPr id="0" name="图片 9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384" y="2631414"/>
                        <a:ext cx="2469100" cy="549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117948" y="3333750"/>
          <a:ext cx="487536" cy="487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6" imgW="9753600" imgH="9753600" progId="Equation.DSMT4">
                  <p:embed/>
                </p:oleObj>
              </mc:Choice>
              <mc:Fallback>
                <p:oleObj name="Equation" r:id="rId16" imgW="9753600" imgH="9753600" progId="Equation.DSMT4">
                  <p:embed/>
                  <p:pic>
                    <p:nvPicPr>
                      <p:cNvPr id="0" name="图片 9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948" y="3333750"/>
                        <a:ext cx="487536" cy="487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4267200" y="149950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构成∆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的三边，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为整数，∴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a=2,3,4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时，分母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2-a=0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，舍去；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时，分母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a²-3a=0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，舍去；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只能取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4800600" y="4084820"/>
          <a:ext cx="2667000" cy="52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18" imgW="50292000" imgH="9753600" progId="Equation.DSMT4">
                  <p:embed/>
                </p:oleObj>
              </mc:Choice>
              <mc:Fallback>
                <p:oleObj name="Equation" r:id="rId18" imgW="50292000" imgH="9753600" progId="Equation.DSMT4">
                  <p:embed/>
                  <p:pic>
                    <p:nvPicPr>
                      <p:cNvPr id="0" name="图片 9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84820"/>
                        <a:ext cx="2667000" cy="521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9"/>
          <p:cNvSpPr txBox="1"/>
          <p:nvPr/>
        </p:nvSpPr>
        <p:spPr>
          <a:xfrm>
            <a:off x="398081" y="692717"/>
            <a:ext cx="83478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新农村建设中，某乡镇决定对一段公路进行改造，已知这项工程由甲工程队单独做需要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天完成；如果由乙工程队先单独做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天，那么剩下的工程还需要两队合做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天才能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）求乙工程队单独完成这项工程所需的天数为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满足怎样的方程？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）求两队合做完成这项工程所需的天数为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满足怎样的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231900" y="3014663"/>
          <a:ext cx="26606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8" imgW="50596800" imgH="10972800" progId="Equation.DSMT4">
                  <p:embed/>
                </p:oleObj>
              </mc:Choice>
              <mc:Fallback>
                <p:oleObj name="Equation" r:id="rId8" imgW="50596800" imgH="10972800" progId="Equation.DSMT4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3014663"/>
                        <a:ext cx="2660650" cy="581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614489" y="3687765"/>
          <a:ext cx="25368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0" imgW="43281600" imgH="10972800" progId="Equation.DSMT4">
                  <p:embed/>
                </p:oleObj>
              </mc:Choice>
              <mc:Fallback>
                <p:oleObj name="Equation" r:id="rId10" imgW="43281600" imgH="10972800" progId="Equation.DSMT4">
                  <p:embed/>
                  <p:pic>
                    <p:nvPicPr>
                      <p:cNvPr id="0" name="图片 10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9" y="3687765"/>
                        <a:ext cx="2536825" cy="64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8482" y="1145307"/>
            <a:ext cx="8259515" cy="3102844"/>
          </a:xfrm>
          <a:prstGeom prst="rect">
            <a:avLst/>
          </a:prstGeom>
        </p:spPr>
      </p:pic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4346514" y="1200152"/>
            <a:ext cx="530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14"/>
          <p:cNvSpPr txBox="1"/>
          <p:nvPr/>
        </p:nvSpPr>
        <p:spPr>
          <a:xfrm>
            <a:off x="5334000" y="30289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77015" y="748006"/>
            <a:ext cx="8108012" cy="612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62000" y="1527957"/>
            <a:ext cx="8108012" cy="612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524000" y="2407821"/>
            <a:ext cx="8108012" cy="612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642705" y="3274339"/>
            <a:ext cx="8108012" cy="61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91355" y="827366"/>
            <a:ext cx="8108012" cy="612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33400" y="1414958"/>
            <a:ext cx="8108012" cy="612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77015" y="2114550"/>
            <a:ext cx="8108012" cy="612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677015" y="2615004"/>
            <a:ext cx="8108012" cy="61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91355" y="3227006"/>
            <a:ext cx="2667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5"/>
          <p:cNvSpPr txBox="1"/>
          <p:nvPr/>
        </p:nvSpPr>
        <p:spPr>
          <a:xfrm>
            <a:off x="533400" y="81915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异分母的分式相加减，先通分，再加减；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分数的加减混合运算顺序是：先乘方，后乘除，最后加减，有括号的先算括号，里面的，同级运算，从左到右，依次运算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分式前面是“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号时，计算时一定要注意符号变化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化简求值，一定要先化成最简分式再求值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分式的运算结果要化为最简分式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5199" y="826792"/>
            <a:ext cx="8305960" cy="2964158"/>
          </a:xfrm>
          <a:prstGeom prst="rect">
            <a:avLst/>
          </a:prstGeom>
        </p:spPr>
      </p:pic>
      <p:sp>
        <p:nvSpPr>
          <p:cNvPr id="8" name="文本框 8"/>
          <p:cNvSpPr txBox="1"/>
          <p:nvPr/>
        </p:nvSpPr>
        <p:spPr>
          <a:xfrm>
            <a:off x="4475888" y="2724152"/>
            <a:ext cx="530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05200" y="882556"/>
            <a:ext cx="530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11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12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50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7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20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9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0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1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2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3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5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6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16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54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2000" y="748006"/>
            <a:ext cx="8108012" cy="612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5494" y="1448933"/>
            <a:ext cx="8108012" cy="612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83588" y="1989272"/>
            <a:ext cx="8108012" cy="612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88388" y="2615289"/>
            <a:ext cx="8108012" cy="612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83588" y="3271890"/>
            <a:ext cx="8108012" cy="612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807388" y="3883890"/>
            <a:ext cx="8108012" cy="612000"/>
          </a:xfrm>
          <a:prstGeom prst="rect">
            <a:avLst/>
          </a:prstGeom>
        </p:spPr>
      </p:pic>
      <p:sp>
        <p:nvSpPr>
          <p:cNvPr id="13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14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1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5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5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2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1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57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737510"/>
            <a:ext cx="7789992" cy="10250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33928" y="1833009"/>
            <a:ext cx="8108012" cy="612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1013" y="2412150"/>
            <a:ext cx="8108012" cy="612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68098" y="3024150"/>
            <a:ext cx="8108012" cy="612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68102" y="3711809"/>
            <a:ext cx="7105679" cy="536343"/>
          </a:xfrm>
          <a:prstGeom prst="rect">
            <a:avLst/>
          </a:prstGeom>
        </p:spPr>
      </p:pic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13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1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5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2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1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56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89" y="1019443"/>
            <a:ext cx="47382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3" y="2495552"/>
            <a:ext cx="4514709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74380" y="1162247"/>
            <a:ext cx="49196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熟练地掌握分式加减法的运算法则及运算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95401" y="2668698"/>
            <a:ext cx="4724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能进行分式的混合运算及分式化简求值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99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604" y="819152"/>
            <a:ext cx="7421783" cy="3904247"/>
          </a:xfrm>
          <a:prstGeom prst="rect">
            <a:avLst/>
          </a:prstGeom>
        </p:spPr>
      </p:pic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99193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6477000" y="819152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77000" y="1918172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91891" y="3137372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381000" y="668807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计算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438400" y="1085277"/>
          <a:ext cx="1469402" cy="534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9" imgW="1156970" imgH="419735" progId="Equation.DSMT4">
                  <p:embed/>
                </p:oleObj>
              </mc:Choice>
              <mc:Fallback>
                <p:oleObj name="Equation" r:id="rId9" imgW="1156970" imgH="419735" progId="Equation.DSMT4">
                  <p:embed/>
                  <p:pic>
                    <p:nvPicPr>
                      <p:cNvPr id="0" name="图片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85277"/>
                        <a:ext cx="1469402" cy="534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343404" y="1066738"/>
          <a:ext cx="1237395" cy="544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1" imgW="953135" imgH="419100" progId="Equation.DSMT4">
                  <p:embed/>
                </p:oleObj>
              </mc:Choice>
              <mc:Fallback>
                <p:oleObj name="Equation" r:id="rId11" imgW="953135" imgH="419100" progId="Equation.DSMT4">
                  <p:embed/>
                  <p:pic>
                    <p:nvPicPr>
                      <p:cNvPr id="0" name="图片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4" y="1066738"/>
                        <a:ext cx="1237395" cy="544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096000" y="1134546"/>
          <a:ext cx="1906584" cy="476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3" imgW="1561465" imgH="393700" progId="Equation.DSMT4">
                  <p:embed/>
                </p:oleObj>
              </mc:Choice>
              <mc:Fallback>
                <p:oleObj name="Equation" r:id="rId13" imgW="1561465" imgH="393700" progId="Equation.DSMT4">
                  <p:embed/>
                  <p:pic>
                    <p:nvPicPr>
                      <p:cNvPr id="0" name="图片 2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34546"/>
                        <a:ext cx="1906584" cy="476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646160" y="1770857"/>
          <a:ext cx="1859043" cy="47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5" imgW="39014400" imgH="10058400" progId="Equation.DSMT4">
                  <p:embed/>
                </p:oleObj>
              </mc:Choice>
              <mc:Fallback>
                <p:oleObj name="Equation" r:id="rId15" imgW="39014400" imgH="10058400" progId="Equation.DSMT4">
                  <p:embed/>
                  <p:pic>
                    <p:nvPicPr>
                      <p:cNvPr id="0" name="图片 2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160" y="1770857"/>
                        <a:ext cx="1859043" cy="477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735558" y="2399904"/>
          <a:ext cx="1922042" cy="477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7" imgW="40538400" imgH="10058400" progId="Equation.DSMT4">
                  <p:embed/>
                </p:oleObj>
              </mc:Choice>
              <mc:Fallback>
                <p:oleObj name="Equation" r:id="rId17" imgW="40538400" imgH="10058400" progId="Equation.DSMT4">
                  <p:embed/>
                  <p:pic>
                    <p:nvPicPr>
                      <p:cNvPr id="0" name="图片 20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558" y="2399904"/>
                        <a:ext cx="1922042" cy="4777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752600" y="3028949"/>
          <a:ext cx="2895600" cy="440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9" imgW="66141600" imgH="10058400" progId="Equation.DSMT4">
                  <p:embed/>
                </p:oleObj>
              </mc:Choice>
              <mc:Fallback>
                <p:oleObj name="Equation" r:id="rId19" imgW="66141600" imgH="10058400" progId="Equation.DSMT4">
                  <p:embed/>
                  <p:pic>
                    <p:nvPicPr>
                      <p:cNvPr id="0" name="图片 2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28949"/>
                        <a:ext cx="2895600" cy="440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752600" y="3657997"/>
          <a:ext cx="1712612" cy="526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21" imgW="32613600" imgH="10058400" progId="Equation.DSMT4">
                  <p:embed/>
                </p:oleObj>
              </mc:Choice>
              <mc:Fallback>
                <p:oleObj name="Equation" r:id="rId21" imgW="32613600" imgH="10058400" progId="Equation.DSMT4">
                  <p:embed/>
                  <p:pic>
                    <p:nvPicPr>
                      <p:cNvPr id="0" name="图片 2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997"/>
                        <a:ext cx="1712612" cy="526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752604" y="4287043"/>
          <a:ext cx="787211" cy="62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23" imgW="13716000" imgH="10668000" progId="Equation.DSMT4">
                  <p:embed/>
                </p:oleObj>
              </mc:Choice>
              <mc:Fallback>
                <p:oleObj name="Equation" r:id="rId23" imgW="13716000" imgH="10668000" progId="Equation.DSMT4">
                  <p:embed/>
                  <p:pic>
                    <p:nvPicPr>
                      <p:cNvPr id="0" name="图片 2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4" y="4287043"/>
                        <a:ext cx="787211" cy="6200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381000" y="668807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计算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406389" y="1075206"/>
          <a:ext cx="1416374" cy="515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9" imgW="1156970" imgH="419735" progId="Equation.DSMT4">
                  <p:embed/>
                </p:oleObj>
              </mc:Choice>
              <mc:Fallback>
                <p:oleObj name="Equation" r:id="rId9" imgW="1156970" imgH="419735" progId="Equation.DSMT4">
                  <p:embed/>
                  <p:pic>
                    <p:nvPicPr>
                      <p:cNvPr id="0" name="图片 30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389" y="1075206"/>
                        <a:ext cx="1416374" cy="515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419600" y="1140961"/>
          <a:ext cx="1153484" cy="507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1" imgW="953135" imgH="419100" progId="Equation.DSMT4">
                  <p:embed/>
                </p:oleObj>
              </mc:Choice>
              <mc:Fallback>
                <p:oleObj name="Equation" r:id="rId11" imgW="953135" imgH="419100" progId="Equation.DSMT4">
                  <p:embed/>
                  <p:pic>
                    <p:nvPicPr>
                      <p:cNvPr id="0" name="图片 3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0961"/>
                        <a:ext cx="1153484" cy="507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137224" y="1142960"/>
          <a:ext cx="2022132" cy="505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3" imgW="1561465" imgH="393700" progId="Equation.DSMT4">
                  <p:embed/>
                </p:oleObj>
              </mc:Choice>
              <mc:Fallback>
                <p:oleObj name="Equation" r:id="rId13" imgW="1561465" imgH="393700" progId="Equation.DSMT4">
                  <p:embed/>
                  <p:pic>
                    <p:nvPicPr>
                      <p:cNvPr id="0" name="图片 30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224" y="1142960"/>
                        <a:ext cx="2022132" cy="505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409701" y="1722834"/>
          <a:ext cx="1533418" cy="5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5" imgW="28346400" imgH="10058400" progId="Equation.DSMT4">
                  <p:embed/>
                </p:oleObj>
              </mc:Choice>
              <mc:Fallback>
                <p:oleObj name="Equation" r:id="rId15" imgW="28346400" imgH="10058400" progId="Equation.DSMT4">
                  <p:embed/>
                  <p:pic>
                    <p:nvPicPr>
                      <p:cNvPr id="0" name="图片 30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1" y="1722834"/>
                        <a:ext cx="1533418" cy="5441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95401" y="2361406"/>
          <a:ext cx="2165946" cy="515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7" imgW="42367200" imgH="10058400" progId="Equation.DSMT4">
                  <p:embed/>
                </p:oleObj>
              </mc:Choice>
              <mc:Fallback>
                <p:oleObj name="Equation" r:id="rId17" imgW="42367200" imgH="10058400" progId="Equation.DSMT4">
                  <p:embed/>
                  <p:pic>
                    <p:nvPicPr>
                      <p:cNvPr id="0" name="图片 30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1" y="2361406"/>
                        <a:ext cx="2165946" cy="515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95400" y="2999979"/>
          <a:ext cx="2044132" cy="486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9" imgW="42367200" imgH="10058400" progId="Equation.DSMT4">
                  <p:embed/>
                </p:oleObj>
              </mc:Choice>
              <mc:Fallback>
                <p:oleObj name="Equation" r:id="rId19" imgW="42367200" imgH="10058400" progId="Equation.DSMT4">
                  <p:embed/>
                  <p:pic>
                    <p:nvPicPr>
                      <p:cNvPr id="0" name="图片 30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99979"/>
                        <a:ext cx="2044132" cy="486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95400" y="3638550"/>
          <a:ext cx="192751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21" imgW="36271200" imgH="10058400" progId="Equation.DSMT4">
                  <p:embed/>
                </p:oleObj>
              </mc:Choice>
              <mc:Fallback>
                <p:oleObj name="Equation" r:id="rId21" imgW="36271200" imgH="10058400" progId="Equation.DSMT4">
                  <p:embed/>
                  <p:pic>
                    <p:nvPicPr>
                      <p:cNvPr id="0" name="图片 30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38550"/>
                        <a:ext cx="1927514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29263" y="4277122"/>
          <a:ext cx="599541" cy="463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23" imgW="12801600" imgH="9753600" progId="Equation.DSMT4">
                  <p:embed/>
                </p:oleObj>
              </mc:Choice>
              <mc:Fallback>
                <p:oleObj name="Equation" r:id="rId23" imgW="12801600" imgH="9753600" progId="Equation.DSMT4">
                  <p:embed/>
                  <p:pic>
                    <p:nvPicPr>
                      <p:cNvPr id="0" name="图片 30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263" y="4277122"/>
                        <a:ext cx="599541" cy="4631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381000" y="668807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计算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434403" y="1102694"/>
          <a:ext cx="1295400" cy="47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9" imgW="1156970" imgH="419735" progId="Equation.DSMT4">
                  <p:embed/>
                </p:oleObj>
              </mc:Choice>
              <mc:Fallback>
                <p:oleObj name="Equation" r:id="rId9" imgW="1156970" imgH="419735" progId="Equation.DSMT4">
                  <p:embed/>
                  <p:pic>
                    <p:nvPicPr>
                      <p:cNvPr id="0" name="图片 4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403" y="1102694"/>
                        <a:ext cx="1295400" cy="471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419600" y="1149818"/>
          <a:ext cx="1153484" cy="507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1" imgW="953135" imgH="419100" progId="Equation.DSMT4">
                  <p:embed/>
                </p:oleObj>
              </mc:Choice>
              <mc:Fallback>
                <p:oleObj name="Equation" r:id="rId11" imgW="953135" imgH="419100" progId="Equation.DSMT4">
                  <p:embed/>
                  <p:pic>
                    <p:nvPicPr>
                      <p:cNvPr id="0" name="图片 4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9818"/>
                        <a:ext cx="1153484" cy="507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137224" y="1142961"/>
          <a:ext cx="2057560" cy="514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3" imgW="1561465" imgH="393700" progId="Equation.DSMT4">
                  <p:embed/>
                </p:oleObj>
              </mc:Choice>
              <mc:Fallback>
                <p:oleObj name="Equation" r:id="rId13" imgW="1561465" imgH="393700" progId="Equation.DSMT4">
                  <p:embed/>
                  <p:pic>
                    <p:nvPicPr>
                      <p:cNvPr id="0" name="图片 4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224" y="1142961"/>
                        <a:ext cx="2057560" cy="514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739079" y="1851489"/>
          <a:ext cx="2229900" cy="49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5" imgW="43891200" imgH="9753600" progId="Equation.DSMT4">
                  <p:embed/>
                </p:oleObj>
              </mc:Choice>
              <mc:Fallback>
                <p:oleObj name="Equation" r:id="rId15" imgW="43891200" imgH="9753600" progId="Equation.DSMT4">
                  <p:embed/>
                  <p:pic>
                    <p:nvPicPr>
                      <p:cNvPr id="0" name="图片 4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079" y="1851489"/>
                        <a:ext cx="2229900" cy="491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778770" y="2502365"/>
          <a:ext cx="3351379" cy="52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7" imgW="62484000" imgH="9753600" progId="Equation.DSMT4">
                  <p:embed/>
                </p:oleObj>
              </mc:Choice>
              <mc:Fallback>
                <p:oleObj name="Equation" r:id="rId17" imgW="62484000" imgH="9753600" progId="Equation.DSMT4">
                  <p:embed/>
                  <p:pic>
                    <p:nvPicPr>
                      <p:cNvPr id="0" name="图片 4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770" y="2502365"/>
                        <a:ext cx="3351379" cy="526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808285" y="3188165"/>
          <a:ext cx="2233419" cy="51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9" imgW="42367200" imgH="9753600" progId="Equation.DSMT4">
                  <p:embed/>
                </p:oleObj>
              </mc:Choice>
              <mc:Fallback>
                <p:oleObj name="Equation" r:id="rId19" imgW="42367200" imgH="9753600" progId="Equation.DSMT4">
                  <p:embed/>
                  <p:pic>
                    <p:nvPicPr>
                      <p:cNvPr id="0" name="图片 4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285" y="3188165"/>
                        <a:ext cx="2233419" cy="519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792519" y="3847031"/>
          <a:ext cx="722085" cy="4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21" imgW="14630400" imgH="9753600" progId="Equation.DSMT4">
                  <p:embed/>
                </p:oleObj>
              </mc:Choice>
              <mc:Fallback>
                <p:oleObj name="Equation" r:id="rId21" imgW="14630400" imgH="9753600" progId="Equation.DSMT4">
                  <p:embed/>
                  <p:pic>
                    <p:nvPicPr>
                      <p:cNvPr id="0" name="图片 4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519" y="3847031"/>
                        <a:ext cx="722085" cy="48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6"/>
          <p:cNvSpPr txBox="1"/>
          <p:nvPr>
            <p:custDataLst>
              <p:tags r:id="rId3"/>
            </p:custDataLst>
          </p:nvPr>
        </p:nvSpPr>
        <p:spPr>
          <a:xfrm>
            <a:off x="762000" y="917307"/>
            <a:ext cx="2030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计算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645401" y="996950"/>
          <a:ext cx="2362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9" imgW="2362200" imgH="406400" progId="Equation.DSMT4">
                  <p:embed/>
                </p:oleObj>
              </mc:Choice>
              <mc:Fallback>
                <p:oleObj name="Equation" r:id="rId9" imgW="2362200" imgH="406400" progId="Equation.DSMT4">
                  <p:embed/>
                  <p:pic>
                    <p:nvPicPr>
                      <p:cNvPr id="0" name="图片 5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401" y="996950"/>
                        <a:ext cx="23622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13488" y="1577538"/>
          <a:ext cx="3081252" cy="460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1" imgW="65836800" imgH="9753600" progId="Equation.DSMT4">
                  <p:embed/>
                </p:oleObj>
              </mc:Choice>
              <mc:Fallback>
                <p:oleObj name="Equation" r:id="rId11" imgW="65836800" imgH="9753600" progId="Equation.DSMT4">
                  <p:embed/>
                  <p:pic>
                    <p:nvPicPr>
                      <p:cNvPr id="0" name="图片 5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488" y="1577538"/>
                        <a:ext cx="3081252" cy="460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543680" y="2177939"/>
          <a:ext cx="2473521" cy="66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3" imgW="54254400" imgH="14630400" progId="Equation.DSMT4">
                  <p:embed/>
                </p:oleObj>
              </mc:Choice>
              <mc:Fallback>
                <p:oleObj name="Equation" r:id="rId13" imgW="54254400" imgH="14630400" progId="Equation.DSMT4">
                  <p:embed/>
                  <p:pic>
                    <p:nvPicPr>
                      <p:cNvPr id="0" name="图片 5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680" y="2177939"/>
                        <a:ext cx="2473521" cy="667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543680" y="2936326"/>
          <a:ext cx="2811989" cy="563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15" imgW="54864000" imgH="10972800" progId="Equation.DSMT4">
                  <p:embed/>
                </p:oleObj>
              </mc:Choice>
              <mc:Fallback>
                <p:oleObj name="Equation" r:id="rId15" imgW="54864000" imgH="10972800" progId="Equation.DSMT4">
                  <p:embed/>
                  <p:pic>
                    <p:nvPicPr>
                      <p:cNvPr id="0" name="图片 5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680" y="2936326"/>
                        <a:ext cx="2811989" cy="563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556478" y="3578113"/>
          <a:ext cx="1372398" cy="486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17" imgW="28346400" imgH="10058400" progId="Equation.DSMT4">
                  <p:embed/>
                </p:oleObj>
              </mc:Choice>
              <mc:Fallback>
                <p:oleObj name="Equation" r:id="rId17" imgW="28346400" imgH="10058400" progId="Equation.DSMT4">
                  <p:embed/>
                  <p:pic>
                    <p:nvPicPr>
                      <p:cNvPr id="0" name="图片 5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78" y="3578113"/>
                        <a:ext cx="1372398" cy="4869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556478" y="4246947"/>
          <a:ext cx="764008" cy="458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19" imgW="16459200" imgH="9753600" progId="Equation.DSMT4">
                  <p:embed/>
                </p:oleObj>
              </mc:Choice>
              <mc:Fallback>
                <p:oleObj name="Equation" r:id="rId19" imgW="16459200" imgH="9753600" progId="Equation.DSMT4">
                  <p:embed/>
                  <p:pic>
                    <p:nvPicPr>
                      <p:cNvPr id="0" name="图片 5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78" y="4246947"/>
                        <a:ext cx="764008" cy="458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724258" y="1027837"/>
            <a:ext cx="14898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105384" y="1117069"/>
          <a:ext cx="8302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9" imgW="20116800" imgH="10058400" progId="Equation.DSMT4">
                  <p:embed/>
                </p:oleObj>
              </mc:Choice>
              <mc:Fallback>
                <p:oleObj name="Equation" r:id="rId9" imgW="20116800" imgH="10058400" progId="Equation.DSMT4">
                  <p:embed/>
                  <p:pic>
                    <p:nvPicPr>
                      <p:cNvPr id="0" name="图片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384" y="1117069"/>
                        <a:ext cx="8302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095985" y="1069777"/>
          <a:ext cx="23574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1" imgW="56692800" imgH="10668000" progId="Equation.DSMT4">
                  <p:embed/>
                </p:oleObj>
              </mc:Choice>
              <mc:Fallback>
                <p:oleObj name="Equation" r:id="rId11" imgW="56692800" imgH="10668000" progId="Equation.DSMT4">
                  <p:embed/>
                  <p:pic>
                    <p:nvPicPr>
                      <p:cNvPr id="0" name="图片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985" y="1069777"/>
                        <a:ext cx="235743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23478" y="1661494"/>
          <a:ext cx="2348504" cy="511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3" imgW="49377600" imgH="10668000" progId="Equation.DSMT4">
                  <p:embed/>
                </p:oleObj>
              </mc:Choice>
              <mc:Fallback>
                <p:oleObj name="Equation" r:id="rId13" imgW="49377600" imgH="10668000" progId="Equation.DSMT4">
                  <p:embed/>
                  <p:pic>
                    <p:nvPicPr>
                      <p:cNvPr id="0" name="图片 6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478" y="1661494"/>
                        <a:ext cx="2348504" cy="5118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427229" y="2348243"/>
          <a:ext cx="2447208" cy="566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5" imgW="48463200" imgH="11277600" progId="Equation.DSMT4">
                  <p:embed/>
                </p:oleObj>
              </mc:Choice>
              <mc:Fallback>
                <p:oleObj name="Equation" r:id="rId15" imgW="48463200" imgH="11277600" progId="Equation.DSMT4">
                  <p:embed/>
                  <p:pic>
                    <p:nvPicPr>
                      <p:cNvPr id="0" name="图片 6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229" y="2348243"/>
                        <a:ext cx="2447208" cy="566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451499" y="2980451"/>
          <a:ext cx="744922" cy="50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7" imgW="15849600" imgH="10668000" progId="Equation.DSMT4">
                  <p:embed/>
                </p:oleObj>
              </mc:Choice>
              <mc:Fallback>
                <p:oleObj name="Equation" r:id="rId17" imgW="15849600" imgH="10668000" progId="Equation.DSMT4">
                  <p:embed/>
                  <p:pic>
                    <p:nvPicPr>
                      <p:cNvPr id="0" name="图片 6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499" y="2980451"/>
                        <a:ext cx="744922" cy="5074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791200" y="1663169"/>
          <a:ext cx="602882" cy="510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9" imgW="11887200" imgH="10058400" progId="Equation.DSMT4">
                  <p:embed/>
                </p:oleObj>
              </mc:Choice>
              <mc:Fallback>
                <p:oleObj name="Equation" r:id="rId19" imgW="11887200" imgH="10058400" progId="Equation.DSMT4">
                  <p:embed/>
                  <p:pic>
                    <p:nvPicPr>
                      <p:cNvPr id="0" name="图片 6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63169"/>
                        <a:ext cx="602882" cy="510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791204" y="2322462"/>
          <a:ext cx="660613" cy="2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21" imgW="12192000" imgH="4572000" progId="Equation.DSMT4">
                  <p:embed/>
                </p:oleObj>
              </mc:Choice>
              <mc:Fallback>
                <p:oleObj name="Equation" r:id="rId21" imgW="12192000" imgH="4572000" progId="Equation.DSMT4">
                  <p:embed/>
                  <p:pic>
                    <p:nvPicPr>
                      <p:cNvPr id="0" name="图片 6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4" y="2322462"/>
                        <a:ext cx="660613" cy="249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791200" y="2720914"/>
          <a:ext cx="1863786" cy="68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23" imgW="37795200" imgH="14020800" progId="Equation.DSMT4">
                  <p:embed/>
                </p:oleObj>
              </mc:Choice>
              <mc:Fallback>
                <p:oleObj name="Equation" r:id="rId23" imgW="37795200" imgH="14020800" progId="Equation.DSMT4">
                  <p:embed/>
                  <p:pic>
                    <p:nvPicPr>
                      <p:cNvPr id="0" name="图片 6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720914"/>
                        <a:ext cx="1863786" cy="6890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011931" y="3748728"/>
            <a:ext cx="26350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还有</a:t>
            </a:r>
            <a:r>
              <a:rPr lang="zh-CN" altLang="en-US" dirty="0" smtClean="0">
                <a:latin typeface="+mn-ea"/>
              </a:rPr>
              <a:t>其它的算法吗？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590552"/>
            <a:ext cx="8001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：根据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规划设计，某市工程队准备在开发区修建一条长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1120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米得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盲道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由于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采用新的施工方式，实际每天修建盲道的速度比原计划增加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米，从而缩短了工期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假设原计划每天修建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盲道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m,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）原计划修建这条盲道需要多少天？实际修建这条盲道用了多少天？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）实际修建这条盲道的工期比原计划缩短了多少天？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）原计划修建这条盲道需要的天数为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 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</a:t>
            </a:r>
            <a:endParaRPr lang="zh-CN" altLang="en-US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实际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修建这条盲道用的天数为</a:t>
            </a: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      天</a:t>
            </a:r>
            <a:endParaRPr lang="zh-CN" altLang="en-US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7" name="对象 1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791204" y="3280541"/>
          <a:ext cx="352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8" imgW="8534400" imgH="9753600" progId="Equation.DSMT4">
                  <p:embed/>
                </p:oleObj>
              </mc:Choice>
              <mc:Fallback>
                <p:oleObj name="Equation" r:id="rId8" imgW="8534400" imgH="9753600" progId="Equation.DSMT4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4" y="3280541"/>
                        <a:ext cx="3524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9" name="对象 1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348166" y="3684206"/>
          <a:ext cx="3714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0" imgW="8839200" imgH="9753600" progId="Equation.DSMT4">
                  <p:embed/>
                </p:oleObj>
              </mc:Choice>
              <mc:Fallback>
                <p:oleObj name="Equation" r:id="rId10" imgW="8839200" imgH="9753600" progId="Equation.DSMT4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6" y="3684206"/>
                        <a:ext cx="3714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全屏显示(16:9)</PresentationFormat>
  <Paragraphs>73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2023-01-17T02:02:25Z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C4ED38C915CA446BA03A3627FD4C35A5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