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717" r:id="rId5"/>
  </p:sldMasterIdLst>
  <p:notesMasterIdLst>
    <p:notesMasterId r:id="rId36"/>
  </p:notesMasterIdLst>
  <p:handoutMasterIdLst>
    <p:handoutMasterId r:id="rId37"/>
  </p:handoutMasterIdLst>
  <p:sldIdLst>
    <p:sldId id="389" r:id="rId6"/>
    <p:sldId id="358" r:id="rId7"/>
    <p:sldId id="359" r:id="rId8"/>
    <p:sldId id="360" r:id="rId9"/>
    <p:sldId id="361" r:id="rId10"/>
    <p:sldId id="362" r:id="rId11"/>
    <p:sldId id="363" r:id="rId12"/>
    <p:sldId id="364" r:id="rId13"/>
    <p:sldId id="365" r:id="rId14"/>
    <p:sldId id="366" r:id="rId15"/>
    <p:sldId id="367" r:id="rId16"/>
    <p:sldId id="368" r:id="rId17"/>
    <p:sldId id="370" r:id="rId18"/>
    <p:sldId id="371" r:id="rId19"/>
    <p:sldId id="372" r:id="rId20"/>
    <p:sldId id="373" r:id="rId21"/>
    <p:sldId id="374" r:id="rId22"/>
    <p:sldId id="375" r:id="rId23"/>
    <p:sldId id="383" r:id="rId24"/>
    <p:sldId id="387" r:id="rId25"/>
    <p:sldId id="376" r:id="rId26"/>
    <p:sldId id="385" r:id="rId27"/>
    <p:sldId id="377" r:id="rId28"/>
    <p:sldId id="378" r:id="rId29"/>
    <p:sldId id="379" r:id="rId30"/>
    <p:sldId id="380" r:id="rId31"/>
    <p:sldId id="384" r:id="rId32"/>
    <p:sldId id="381" r:id="rId33"/>
    <p:sldId id="382" r:id="rId34"/>
    <p:sldId id="388" r:id="rId35"/>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p15:clr>
            <a:srgbClr val="A4A3A4"/>
          </p15:clr>
        </p15:guide>
        <p15:guide id="2" pos="6153">
          <p15:clr>
            <a:srgbClr val="A4A3A4"/>
          </p15:clr>
        </p15:guide>
        <p15:guide id="3" pos="2706">
          <p15:clr>
            <a:srgbClr val="A4A3A4"/>
          </p15:clr>
        </p15:guide>
        <p15:guide id="4" orient="horz" pos="1638">
          <p15:clr>
            <a:srgbClr val="A4A3A4"/>
          </p15:clr>
        </p15:guide>
        <p15:guide id="5" pos="2275">
          <p15:clr>
            <a:srgbClr val="A4A3A4"/>
          </p15:clr>
        </p15:guide>
        <p15:guide id="6" pos="429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0070C1"/>
    <a:srgbClr val="0594FF"/>
    <a:srgbClr val="007AD6"/>
    <a:srgbClr val="0062AE"/>
    <a:srgbClr val="9DBCE4"/>
    <a:srgbClr val="0062AD"/>
    <a:srgbClr val="01ACBE"/>
    <a:srgbClr val="00AF92"/>
    <a:srgbClr val="FFB8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94173" autoAdjust="0"/>
  </p:normalViewPr>
  <p:slideViewPr>
    <p:cSldViewPr snapToGrid="0" showGuides="1">
      <p:cViewPr varScale="1">
        <p:scale>
          <a:sx n="55" d="100"/>
          <a:sy n="55" d="100"/>
        </p:scale>
        <p:origin x="1044" y="72"/>
      </p:cViewPr>
      <p:guideLst>
        <p:guide orient="horz" pos="3952"/>
        <p:guide pos="6153"/>
        <p:guide pos="2706"/>
        <p:guide orient="horz" pos="1638"/>
        <p:guide pos="2275"/>
        <p:guide pos="4294"/>
      </p:guideLst>
    </p:cSldViewPr>
  </p:slideViewPr>
  <p:notesTextViewPr>
    <p:cViewPr>
      <p:scale>
        <a:sx n="20" d="100"/>
        <a:sy n="20" d="100"/>
      </p:scale>
      <p:origin x="0" y="0"/>
    </p:cViewPr>
  </p:notesTextViewPr>
  <p:sorterViewPr>
    <p:cViewPr>
      <p:scale>
        <a:sx n="39" d="100"/>
        <a:sy n="39" d="100"/>
      </p:scale>
      <p:origin x="0" y="0"/>
    </p:cViewPr>
  </p:sorterViewPr>
  <p:notesViewPr>
    <p:cSldViewPr snapToGrid="0">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E7AE32-FE0A-499C-8586-C64F68E7A169}"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0F5E53-8514-4000-B462-339186561C88}"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7388A-9CD3-4374-B6A7-100DA9D08128}"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E0B30-C635-4C7C-98E8-12E41BE490B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CBF1D2-CFD4-48A9-9E6B-ED080029010B}" type="slidenum">
              <a:rPr lang="zh-CN" altLang="en-US" smtClean="0">
                <a:solidFill>
                  <a:prstClr val="black"/>
                </a:solidFill>
                <a:latin typeface="等线" panose="02010600030101010101" charset="-122"/>
                <a:ea typeface="等线" panose="02010600030101010101" charset="-122"/>
              </a:rPr>
              <a:t>1</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5560A08-AE14-4601-823B-EEE87F151D61}"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solidFill>
                  <a:prstClr val="black"/>
                </a:solidFill>
              </a:rPr>
              <a:t>2023-01-10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6" name="Round Same Side Corner Rectangle 5"/>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Main Title+ SubTitle+Number">
    <p:spTree>
      <p:nvGrpSpPr>
        <p:cNvPr id="1" name=""/>
        <p:cNvGrpSpPr/>
        <p:nvPr/>
      </p:nvGrpSpPr>
      <p:grpSpPr>
        <a:xfrm>
          <a:off x="0" y="0"/>
          <a:ext cx="0" cy="0"/>
          <a:chOff x="0" y="0"/>
          <a:chExt cx="0" cy="0"/>
        </a:xfrm>
      </p:grpSpPr>
      <p:grpSp>
        <p:nvGrpSpPr>
          <p:cNvPr id="8" name="Group 7"/>
          <p:cNvGrpSpPr/>
          <p:nvPr userDrawn="1"/>
        </p:nvGrpSpPr>
        <p:grpSpPr>
          <a:xfrm rot="16200000">
            <a:off x="5602819" y="-315384"/>
            <a:ext cx="986368" cy="12192000"/>
            <a:chOff x="727075" y="1098550"/>
            <a:chExt cx="1177925" cy="3389313"/>
          </a:xfrm>
        </p:grpSpPr>
        <p:sp>
          <p:nvSpPr>
            <p:cNvPr id="9" name="Rectangle 7"/>
            <p:cNvSpPr>
              <a:spLocks noChangeArrowheads="1"/>
            </p:cNvSpPr>
            <p:nvPr/>
          </p:nvSpPr>
          <p:spPr bwMode="auto">
            <a:xfrm>
              <a:off x="727075" y="1098550"/>
              <a:ext cx="1177925" cy="563563"/>
            </a:xfrm>
            <a:prstGeom prst="rect">
              <a:avLst/>
            </a:prstGeom>
            <a:solidFill>
              <a:schemeClr val="accent1"/>
            </a:solidFill>
            <a:ln w="9525">
              <a:noFill/>
              <a:miter lim="800000"/>
            </a:ln>
          </p:spPr>
          <p:txBody>
            <a:bodyPr vert="horz" wrap="square" lIns="91440" tIns="45720" rIns="91440" bIns="45720" numCol="1" anchor="t" anchorCtr="0" compatLnSpc="1"/>
            <a:lstStyle/>
            <a:p>
              <a:pPr defTabSz="1373505"/>
              <a:endParaRPr lang="en-US" sz="2665" dirty="0">
                <a:solidFill>
                  <a:srgbClr val="262626"/>
                </a:solidFill>
              </a:endParaRPr>
            </a:p>
          </p:txBody>
        </p:sp>
        <p:sp>
          <p:nvSpPr>
            <p:cNvPr id="10" name="Rectangle 7"/>
            <p:cNvSpPr>
              <a:spLocks noChangeArrowheads="1"/>
            </p:cNvSpPr>
            <p:nvPr/>
          </p:nvSpPr>
          <p:spPr bwMode="auto">
            <a:xfrm>
              <a:off x="727075" y="1662113"/>
              <a:ext cx="1177925" cy="563563"/>
            </a:xfrm>
            <a:prstGeom prst="rect">
              <a:avLst/>
            </a:prstGeom>
            <a:solidFill>
              <a:schemeClr val="accent2"/>
            </a:solidFill>
            <a:ln w="9525">
              <a:noFill/>
              <a:miter lim="800000"/>
            </a:ln>
          </p:spPr>
          <p:txBody>
            <a:bodyPr vert="horz" wrap="square" lIns="91440" tIns="45720" rIns="91440" bIns="45720" numCol="1" anchor="t" anchorCtr="0" compatLnSpc="1"/>
            <a:lstStyle/>
            <a:p>
              <a:pPr defTabSz="1373505"/>
              <a:endParaRPr lang="en-US" sz="2665">
                <a:solidFill>
                  <a:srgbClr val="262626"/>
                </a:solidFill>
              </a:endParaRPr>
            </a:p>
          </p:txBody>
        </p:sp>
        <p:sp>
          <p:nvSpPr>
            <p:cNvPr id="11" name="Rectangle 8"/>
            <p:cNvSpPr>
              <a:spLocks noChangeArrowheads="1"/>
            </p:cNvSpPr>
            <p:nvPr/>
          </p:nvSpPr>
          <p:spPr bwMode="auto">
            <a:xfrm>
              <a:off x="727075" y="2225675"/>
              <a:ext cx="1177925" cy="565150"/>
            </a:xfrm>
            <a:prstGeom prst="rect">
              <a:avLst/>
            </a:prstGeom>
            <a:solidFill>
              <a:schemeClr val="accent3"/>
            </a:solidFill>
            <a:ln w="9525">
              <a:noFill/>
              <a:miter lim="800000"/>
            </a:ln>
          </p:spPr>
          <p:txBody>
            <a:bodyPr vert="horz" wrap="square" lIns="91440" tIns="45720" rIns="91440" bIns="45720" numCol="1" anchor="t" anchorCtr="0" compatLnSpc="1"/>
            <a:lstStyle/>
            <a:p>
              <a:pPr defTabSz="1373505"/>
              <a:endParaRPr lang="en-US" sz="2665">
                <a:solidFill>
                  <a:srgbClr val="262626"/>
                </a:solidFill>
              </a:endParaRPr>
            </a:p>
          </p:txBody>
        </p:sp>
        <p:sp>
          <p:nvSpPr>
            <p:cNvPr id="12" name="Rectangle 9"/>
            <p:cNvSpPr>
              <a:spLocks noChangeArrowheads="1"/>
            </p:cNvSpPr>
            <p:nvPr/>
          </p:nvSpPr>
          <p:spPr bwMode="auto">
            <a:xfrm>
              <a:off x="727075" y="2790825"/>
              <a:ext cx="1177925" cy="563563"/>
            </a:xfrm>
            <a:prstGeom prst="rect">
              <a:avLst/>
            </a:prstGeom>
            <a:solidFill>
              <a:schemeClr val="accent4"/>
            </a:solidFill>
            <a:ln w="9525">
              <a:noFill/>
              <a:miter lim="800000"/>
            </a:ln>
          </p:spPr>
          <p:txBody>
            <a:bodyPr vert="horz" wrap="square" lIns="91440" tIns="45720" rIns="91440" bIns="45720" numCol="1" anchor="t" anchorCtr="0" compatLnSpc="1"/>
            <a:lstStyle/>
            <a:p>
              <a:pPr defTabSz="1373505"/>
              <a:endParaRPr lang="en-US" sz="2665">
                <a:solidFill>
                  <a:srgbClr val="262626"/>
                </a:solidFill>
              </a:endParaRPr>
            </a:p>
          </p:txBody>
        </p:sp>
        <p:sp>
          <p:nvSpPr>
            <p:cNvPr id="13" name="Rectangle 10"/>
            <p:cNvSpPr>
              <a:spLocks noChangeArrowheads="1"/>
            </p:cNvSpPr>
            <p:nvPr/>
          </p:nvSpPr>
          <p:spPr bwMode="auto">
            <a:xfrm>
              <a:off x="727075" y="3354388"/>
              <a:ext cx="1177925" cy="566738"/>
            </a:xfrm>
            <a:prstGeom prst="rect">
              <a:avLst/>
            </a:prstGeom>
            <a:solidFill>
              <a:schemeClr val="accent5"/>
            </a:solidFill>
            <a:ln w="9525">
              <a:noFill/>
              <a:miter lim="800000"/>
            </a:ln>
          </p:spPr>
          <p:txBody>
            <a:bodyPr vert="horz" wrap="square" lIns="91440" tIns="45720" rIns="91440" bIns="45720" numCol="1" anchor="t" anchorCtr="0" compatLnSpc="1"/>
            <a:lstStyle/>
            <a:p>
              <a:pPr defTabSz="1373505"/>
              <a:endParaRPr lang="en-US" sz="2665">
                <a:solidFill>
                  <a:srgbClr val="262626"/>
                </a:solidFill>
              </a:endParaRPr>
            </a:p>
          </p:txBody>
        </p:sp>
        <p:sp>
          <p:nvSpPr>
            <p:cNvPr id="14" name="Rectangle 11"/>
            <p:cNvSpPr>
              <a:spLocks noChangeArrowheads="1"/>
            </p:cNvSpPr>
            <p:nvPr/>
          </p:nvSpPr>
          <p:spPr bwMode="auto">
            <a:xfrm>
              <a:off x="727075" y="3921125"/>
              <a:ext cx="1177925" cy="566738"/>
            </a:xfrm>
            <a:prstGeom prst="rect">
              <a:avLst/>
            </a:prstGeom>
            <a:solidFill>
              <a:schemeClr val="accent6"/>
            </a:solidFill>
            <a:ln w="9525">
              <a:noFill/>
              <a:miter lim="800000"/>
            </a:ln>
          </p:spPr>
          <p:txBody>
            <a:bodyPr vert="horz" wrap="square" lIns="91440" tIns="45720" rIns="91440" bIns="45720" numCol="1" anchor="t" anchorCtr="0" compatLnSpc="1"/>
            <a:lstStyle/>
            <a:p>
              <a:pPr defTabSz="1373505"/>
              <a:endParaRPr lang="en-US" sz="2665">
                <a:solidFill>
                  <a:srgbClr val="262626"/>
                </a:solidFill>
              </a:endParaRPr>
            </a:p>
          </p:txBody>
        </p:sp>
      </p:grpSp>
      <p:sp>
        <p:nvSpPr>
          <p:cNvPr id="17" name="Isosceles Triangle 16"/>
          <p:cNvSpPr/>
          <p:nvPr userDrawn="1"/>
        </p:nvSpPr>
        <p:spPr>
          <a:xfrm rot="10800000">
            <a:off x="5585625" y="1"/>
            <a:ext cx="1020759" cy="711200"/>
          </a:xfrm>
          <a:prstGeom prst="triangl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18" name="Title 1"/>
          <p:cNvSpPr>
            <a:spLocks noGrp="1"/>
          </p:cNvSpPr>
          <p:nvPr>
            <p:ph type="title" hasCustomPrompt="1"/>
          </p:nvPr>
        </p:nvSpPr>
        <p:spPr>
          <a:xfrm>
            <a:off x="3080233" y="2288095"/>
            <a:ext cx="6031539" cy="851984"/>
          </a:xfrm>
          <a:prstGeom prst="rect">
            <a:avLst/>
          </a:prstGeom>
        </p:spPr>
        <p:txBody>
          <a:bodyPr wrap="none" lIns="0" tIns="0" rIns="0" bIns="0" anchor="ctr">
            <a:noAutofit/>
          </a:bodyPr>
          <a:lstStyle>
            <a:lvl1pPr algn="ctr">
              <a:defRPr sz="3335" b="1" baseline="0">
                <a:solidFill>
                  <a:schemeClr val="tx1">
                    <a:lumMod val="50000"/>
                    <a:lumOff val="50000"/>
                  </a:schemeClr>
                </a:solidFill>
              </a:defRPr>
            </a:lvl1pPr>
          </a:lstStyle>
          <a:p>
            <a:r>
              <a:rPr lang="en-US" dirty="0"/>
              <a:t>Main Title Here</a:t>
            </a:r>
          </a:p>
        </p:txBody>
      </p:sp>
      <p:sp>
        <p:nvSpPr>
          <p:cNvPr id="19" name="Text Placeholder 3"/>
          <p:cNvSpPr>
            <a:spLocks noGrp="1"/>
          </p:cNvSpPr>
          <p:nvPr>
            <p:ph type="body" sz="half" idx="2" hasCustomPrompt="1"/>
          </p:nvPr>
        </p:nvSpPr>
        <p:spPr>
          <a:xfrm>
            <a:off x="3352804" y="3254207"/>
            <a:ext cx="5486401" cy="674063"/>
          </a:xfrm>
          <a:prstGeom prst="rect">
            <a:avLst/>
          </a:prstGeom>
        </p:spPr>
        <p:txBody>
          <a:bodyPr wrap="none" lIns="0" tIns="0" rIns="0" bIns="0" anchor="ctr">
            <a:noAutofit/>
          </a:bodyPr>
          <a:lstStyle>
            <a:lvl1pPr marL="0" indent="0" algn="ctr">
              <a:buNone/>
              <a:defRPr sz="1865" b="1" baseline="0">
                <a:solidFill>
                  <a:schemeClr val="bg1">
                    <a:lumMod val="6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2135" b="1" cap="all" dirty="0">
                <a:solidFill>
                  <a:schemeClr val="tx1">
                    <a:lumMod val="50000"/>
                    <a:lumOff val="50000"/>
                  </a:schemeClr>
                </a:solidFill>
              </a:rPr>
              <a:t>OFFERING IDEAS THAT RAISE YOUR BUSINESS </a:t>
            </a:r>
            <a:r>
              <a:rPr lang="en-US" sz="2135" b="1" dirty="0">
                <a:solidFill>
                  <a:schemeClr val="tx1">
                    <a:lumMod val="50000"/>
                    <a:lumOff val="50000"/>
                  </a:schemeClr>
                </a:solidFill>
              </a:rPr>
              <a:t/>
            </a:r>
            <a:br>
              <a:rPr lang="en-US" sz="2135" b="1" dirty="0">
                <a:solidFill>
                  <a:schemeClr val="tx1">
                    <a:lumMod val="50000"/>
                    <a:lumOff val="50000"/>
                  </a:schemeClr>
                </a:solidFill>
              </a:rPr>
            </a:br>
            <a:r>
              <a:rPr lang="en-US" sz="2135" b="1" cap="all" dirty="0">
                <a:solidFill>
                  <a:schemeClr val="tx1">
                    <a:lumMod val="50000"/>
                    <a:lumOff val="50000"/>
                  </a:schemeClr>
                </a:solidFill>
              </a:rPr>
              <a:t>ABOVE THE EXPECTED</a:t>
            </a:r>
            <a:endParaRPr lang="en-US" sz="2135" b="1" dirty="0">
              <a:solidFill>
                <a:schemeClr val="tx1">
                  <a:lumMod val="50000"/>
                  <a:lumOff val="50000"/>
                </a:schemeClr>
              </a:solidFill>
            </a:endParaRPr>
          </a:p>
        </p:txBody>
      </p:sp>
      <p:grpSp>
        <p:nvGrpSpPr>
          <p:cNvPr id="20" name="Group 19"/>
          <p:cNvGrpSpPr/>
          <p:nvPr userDrawn="1"/>
        </p:nvGrpSpPr>
        <p:grpSpPr>
          <a:xfrm>
            <a:off x="1" y="2022612"/>
            <a:ext cx="12192000" cy="2237045"/>
            <a:chOff x="0" y="1732858"/>
            <a:chExt cx="9144000" cy="1677784"/>
          </a:xfrm>
        </p:grpSpPr>
        <p:grpSp>
          <p:nvGrpSpPr>
            <p:cNvPr id="21" name="Group 52"/>
            <p:cNvGrpSpPr/>
            <p:nvPr/>
          </p:nvGrpSpPr>
          <p:grpSpPr>
            <a:xfrm>
              <a:off x="2362200" y="1732858"/>
              <a:ext cx="4419600" cy="1677784"/>
              <a:chOff x="2362200" y="1657350"/>
              <a:chExt cx="4419600" cy="1677784"/>
            </a:xfrm>
          </p:grpSpPr>
          <p:grpSp>
            <p:nvGrpSpPr>
              <p:cNvPr id="30" name="Group 37"/>
              <p:cNvGrpSpPr/>
              <p:nvPr/>
            </p:nvGrpSpPr>
            <p:grpSpPr>
              <a:xfrm>
                <a:off x="2362200" y="1657350"/>
                <a:ext cx="4419600" cy="306184"/>
                <a:chOff x="2209006" y="1732960"/>
                <a:chExt cx="3658394" cy="306184"/>
              </a:xfrm>
            </p:grpSpPr>
            <p:cxnSp>
              <p:nvCxnSpPr>
                <p:cNvPr id="35" name="Straight Connector 34"/>
                <p:cNvCxnSpPr/>
                <p:nvPr/>
              </p:nvCxnSpPr>
              <p:spPr>
                <a:xfrm>
                  <a:off x="2209800" y="1732960"/>
                  <a:ext cx="3657600" cy="217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2058194" y="1886744"/>
                  <a:ext cx="303212"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715000" y="1886744"/>
                  <a:ext cx="303212"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1" name="Group 38"/>
              <p:cNvGrpSpPr/>
              <p:nvPr/>
            </p:nvGrpSpPr>
            <p:grpSpPr>
              <a:xfrm flipV="1">
                <a:off x="2362200" y="3028950"/>
                <a:ext cx="4419600" cy="306184"/>
                <a:chOff x="2209006" y="1732960"/>
                <a:chExt cx="3658394" cy="306184"/>
              </a:xfrm>
            </p:grpSpPr>
            <p:cxnSp>
              <p:nvCxnSpPr>
                <p:cNvPr id="32" name="Straight Connector 31"/>
                <p:cNvCxnSpPr/>
                <p:nvPr/>
              </p:nvCxnSpPr>
              <p:spPr>
                <a:xfrm>
                  <a:off x="2209800" y="1732960"/>
                  <a:ext cx="3657600" cy="217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2058194" y="1886744"/>
                  <a:ext cx="303212"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715000" y="1886744"/>
                  <a:ext cx="303212"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24" name="Group 48"/>
            <p:cNvGrpSpPr/>
            <p:nvPr/>
          </p:nvGrpSpPr>
          <p:grpSpPr>
            <a:xfrm>
              <a:off x="0" y="2443523"/>
              <a:ext cx="2438400" cy="256454"/>
              <a:chOff x="0" y="2343150"/>
              <a:chExt cx="2438400" cy="256454"/>
            </a:xfrm>
          </p:grpSpPr>
          <p:sp>
            <p:nvSpPr>
              <p:cNvPr id="28" name="Oval 27"/>
              <p:cNvSpPr/>
              <p:nvPr/>
            </p:nvSpPr>
            <p:spPr bwMode="auto">
              <a:xfrm>
                <a:off x="2181946" y="2343150"/>
                <a:ext cx="256454" cy="256454"/>
              </a:xfrm>
              <a:prstGeom prst="ellipse">
                <a:avLst/>
              </a:prstGeom>
              <a:solidFill>
                <a:schemeClr val="tx1">
                  <a:lumMod val="25000"/>
                  <a:lumOff val="75000"/>
                </a:schemeClr>
              </a:solidFill>
              <a:ln w="9525">
                <a:noFill/>
                <a:round/>
              </a:ln>
            </p:spPr>
            <p:txBody>
              <a:bodyPr vert="horz" wrap="square" lIns="91440" tIns="45720" rIns="91440" bIns="45720" numCol="1" rtlCol="0" anchor="t" anchorCtr="0" compatLnSpc="1"/>
              <a:lstStyle/>
              <a:p>
                <a:pPr algn="ctr" defTabSz="1373505"/>
                <a:endParaRPr lang="en-US" sz="2665" dirty="0">
                  <a:solidFill>
                    <a:srgbClr val="262626"/>
                  </a:solidFill>
                </a:endParaRPr>
              </a:p>
            </p:txBody>
          </p:sp>
          <p:cxnSp>
            <p:nvCxnSpPr>
              <p:cNvPr id="29" name="Straight Connector 28"/>
              <p:cNvCxnSpPr/>
              <p:nvPr/>
            </p:nvCxnSpPr>
            <p:spPr>
              <a:xfrm>
                <a:off x="0" y="2470583"/>
                <a:ext cx="2209800"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49"/>
            <p:cNvGrpSpPr/>
            <p:nvPr/>
          </p:nvGrpSpPr>
          <p:grpSpPr>
            <a:xfrm flipH="1">
              <a:off x="6705600" y="2443523"/>
              <a:ext cx="2438400" cy="256454"/>
              <a:chOff x="0" y="2343150"/>
              <a:chExt cx="2438400" cy="256454"/>
            </a:xfrm>
          </p:grpSpPr>
          <p:sp>
            <p:nvSpPr>
              <p:cNvPr id="26" name="Oval 25"/>
              <p:cNvSpPr/>
              <p:nvPr/>
            </p:nvSpPr>
            <p:spPr bwMode="auto">
              <a:xfrm>
                <a:off x="2181946" y="2343150"/>
                <a:ext cx="256454" cy="256454"/>
              </a:xfrm>
              <a:prstGeom prst="ellipse">
                <a:avLst/>
              </a:prstGeom>
              <a:solidFill>
                <a:schemeClr val="tx1">
                  <a:lumMod val="25000"/>
                  <a:lumOff val="75000"/>
                </a:schemeClr>
              </a:solidFill>
              <a:ln w="9525">
                <a:noFill/>
                <a:round/>
              </a:ln>
            </p:spPr>
            <p:txBody>
              <a:bodyPr vert="horz" wrap="square" lIns="91440" tIns="45720" rIns="91440" bIns="45720" numCol="1" rtlCol="0" anchor="t" anchorCtr="0" compatLnSpc="1"/>
              <a:lstStyle/>
              <a:p>
                <a:pPr algn="ctr" defTabSz="1373505"/>
                <a:endParaRPr lang="en-US" sz="2665" dirty="0">
                  <a:solidFill>
                    <a:srgbClr val="262626"/>
                  </a:solidFill>
                </a:endParaRPr>
              </a:p>
            </p:txBody>
          </p:sp>
          <p:cxnSp>
            <p:nvCxnSpPr>
              <p:cNvPr id="27" name="Straight Connector 26"/>
              <p:cNvCxnSpPr/>
              <p:nvPr/>
            </p:nvCxnSpPr>
            <p:spPr>
              <a:xfrm>
                <a:off x="0" y="2470583"/>
                <a:ext cx="2209800" cy="1588"/>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1">
    <p:spTree>
      <p:nvGrpSpPr>
        <p:cNvPr id="1" name=""/>
        <p:cNvGrpSpPr/>
        <p:nvPr/>
      </p:nvGrpSpPr>
      <p:grpSpPr>
        <a:xfrm>
          <a:off x="0" y="0"/>
          <a:ext cx="0" cy="0"/>
          <a:chOff x="0" y="0"/>
          <a:chExt cx="0" cy="0"/>
        </a:xfrm>
      </p:grpSpPr>
      <p:sp>
        <p:nvSpPr>
          <p:cNvPr id="24" name="Rectangle 23"/>
          <p:cNvSpPr/>
          <p:nvPr userDrawn="1"/>
        </p:nvSpPr>
        <p:spPr>
          <a:xfrm>
            <a:off x="863600" y="1546945"/>
            <a:ext cx="5283200" cy="1501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8" name="Picture Placeholder 7"/>
          <p:cNvSpPr>
            <a:spLocks noGrp="1"/>
          </p:cNvSpPr>
          <p:nvPr>
            <p:ph type="pic" sz="quarter" idx="10" hasCustomPrompt="1"/>
          </p:nvPr>
        </p:nvSpPr>
        <p:spPr>
          <a:xfrm>
            <a:off x="6297447" y="1574142"/>
            <a:ext cx="5030956" cy="1473860"/>
          </a:xfrm>
          <a:prstGeom prst="rect">
            <a:avLst/>
          </a:prstGeom>
          <a:ln w="19050">
            <a:solidFill>
              <a:schemeClr val="accent1"/>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9" name="Text Placeholder 3"/>
          <p:cNvSpPr>
            <a:spLocks noGrp="1"/>
          </p:cNvSpPr>
          <p:nvPr>
            <p:ph type="body" sz="half" idx="15"/>
          </p:nvPr>
        </p:nvSpPr>
        <p:spPr>
          <a:xfrm>
            <a:off x="1006909" y="1926096"/>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0" name="Text Placeholder 3"/>
          <p:cNvSpPr>
            <a:spLocks noGrp="1"/>
          </p:cNvSpPr>
          <p:nvPr>
            <p:ph type="body" sz="half" idx="17"/>
          </p:nvPr>
        </p:nvSpPr>
        <p:spPr>
          <a:xfrm>
            <a:off x="999884" y="1651495"/>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5" name="Rectangle 24"/>
          <p:cNvSpPr/>
          <p:nvPr userDrawn="1"/>
        </p:nvSpPr>
        <p:spPr>
          <a:xfrm>
            <a:off x="863600" y="3196149"/>
            <a:ext cx="5283200" cy="1501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Picture Placeholder 7"/>
          <p:cNvSpPr>
            <a:spLocks noGrp="1"/>
          </p:cNvSpPr>
          <p:nvPr>
            <p:ph type="pic" sz="quarter" idx="18" hasCustomPrompt="1"/>
          </p:nvPr>
        </p:nvSpPr>
        <p:spPr>
          <a:xfrm>
            <a:off x="6297447" y="3223346"/>
            <a:ext cx="5030956" cy="1473860"/>
          </a:xfrm>
          <a:prstGeom prst="rect">
            <a:avLst/>
          </a:prstGeom>
          <a:ln w="19050">
            <a:solidFill>
              <a:schemeClr val="accent2"/>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27" name="Text Placeholder 3"/>
          <p:cNvSpPr>
            <a:spLocks noGrp="1"/>
          </p:cNvSpPr>
          <p:nvPr>
            <p:ph type="body" sz="half" idx="19"/>
          </p:nvPr>
        </p:nvSpPr>
        <p:spPr>
          <a:xfrm>
            <a:off x="1006909" y="3575301"/>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8" name="Text Placeholder 3"/>
          <p:cNvSpPr>
            <a:spLocks noGrp="1"/>
          </p:cNvSpPr>
          <p:nvPr>
            <p:ph type="body" sz="half" idx="20"/>
          </p:nvPr>
        </p:nvSpPr>
        <p:spPr>
          <a:xfrm>
            <a:off x="999884" y="3300699"/>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9" name="Rectangle 28"/>
          <p:cNvSpPr/>
          <p:nvPr userDrawn="1"/>
        </p:nvSpPr>
        <p:spPr>
          <a:xfrm>
            <a:off x="863600" y="4874344"/>
            <a:ext cx="5283200" cy="1501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0" name="Picture Placeholder 7"/>
          <p:cNvSpPr>
            <a:spLocks noGrp="1"/>
          </p:cNvSpPr>
          <p:nvPr>
            <p:ph type="pic" sz="quarter" idx="21" hasCustomPrompt="1"/>
          </p:nvPr>
        </p:nvSpPr>
        <p:spPr>
          <a:xfrm>
            <a:off x="6297447" y="4901542"/>
            <a:ext cx="5030956" cy="1473860"/>
          </a:xfrm>
          <a:prstGeom prst="rect">
            <a:avLst/>
          </a:prstGeom>
          <a:ln w="19050">
            <a:solidFill>
              <a:schemeClr val="accent3"/>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31" name="Text Placeholder 3"/>
          <p:cNvSpPr>
            <a:spLocks noGrp="1"/>
          </p:cNvSpPr>
          <p:nvPr>
            <p:ph type="body" sz="half" idx="22"/>
          </p:nvPr>
        </p:nvSpPr>
        <p:spPr>
          <a:xfrm>
            <a:off x="1006909" y="5253496"/>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2" name="Text Placeholder 3"/>
          <p:cNvSpPr>
            <a:spLocks noGrp="1"/>
          </p:cNvSpPr>
          <p:nvPr>
            <p:ph type="body" sz="half" idx="23"/>
          </p:nvPr>
        </p:nvSpPr>
        <p:spPr>
          <a:xfrm>
            <a:off x="999884" y="4978892"/>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18" name="Round Same Side Corner Rectangle 17"/>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9"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0"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15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2500"/>
                            </p:stCondLst>
                            <p:childTnLst>
                              <p:par>
                                <p:cTn id="22" presetID="2" presetClass="entr" presetSubtype="4" accel="50000" decel="5000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ppt_x"/>
                                          </p:val>
                                        </p:tav>
                                        <p:tav tm="100000">
                                          <p:val>
                                            <p:strVal val="#ppt_x"/>
                                          </p:val>
                                        </p:tav>
                                      </p:tavLst>
                                    </p:anim>
                                    <p:anim calcmode="lin" valueType="num">
                                      <p:cBhvr additive="base">
                                        <p:cTn id="25" dur="1000" fill="hold"/>
                                        <p:tgtEl>
                                          <p:spTgt spid="26"/>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2" presetClass="entr" presetSubtype="8" fill="hold" grpId="0" nodeType="afterEffect" nodePh="1">
                                  <p:stCondLst>
                                    <p:cond delay="0"/>
                                  </p:stCondLst>
                                  <p:endCondLst>
                                    <p:cond evt="begin" delay="0">
                                      <p:tn val="27"/>
                                    </p:cond>
                                  </p:end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childTnLst>
                          </p:cTn>
                        </p:par>
                        <p:par>
                          <p:cTn id="30" fill="hold">
                            <p:stCondLst>
                              <p:cond delay="40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wipe(left)">
                                      <p:cBhvr>
                                        <p:cTn id="33" dur="500"/>
                                        <p:tgtEl>
                                          <p:spTgt spid="27">
                                            <p:txEl>
                                              <p:pRg st="0" end="0"/>
                                            </p:txEl>
                                          </p:spTgt>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5000"/>
                            </p:stCondLst>
                            <p:childTnLst>
                              <p:par>
                                <p:cTn id="39" presetID="2" presetClass="entr" presetSubtype="4" accel="50000" decel="5000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000" fill="hold"/>
                                        <p:tgtEl>
                                          <p:spTgt spid="30"/>
                                        </p:tgtEl>
                                        <p:attrNameLst>
                                          <p:attrName>ppt_x</p:attrName>
                                        </p:attrNameLst>
                                      </p:cBhvr>
                                      <p:tavLst>
                                        <p:tav tm="0">
                                          <p:val>
                                            <p:strVal val="#ppt_x"/>
                                          </p:val>
                                        </p:tav>
                                        <p:tav tm="100000">
                                          <p:val>
                                            <p:strVal val="#ppt_x"/>
                                          </p:val>
                                        </p:tav>
                                      </p:tavLst>
                                    </p:anim>
                                    <p:anim calcmode="lin" valueType="num">
                                      <p:cBhvr additive="base">
                                        <p:cTn id="42" dur="1000" fill="hold"/>
                                        <p:tgtEl>
                                          <p:spTgt spid="30"/>
                                        </p:tgtEl>
                                        <p:attrNameLst>
                                          <p:attrName>ppt_y</p:attrName>
                                        </p:attrNameLst>
                                      </p:cBhvr>
                                      <p:tavLst>
                                        <p:tav tm="0">
                                          <p:val>
                                            <p:strVal val="1+#ppt_h/2"/>
                                          </p:val>
                                        </p:tav>
                                        <p:tav tm="100000">
                                          <p:val>
                                            <p:strVal val="#ppt_y"/>
                                          </p:val>
                                        </p:tav>
                                      </p:tavLst>
                                    </p:anim>
                                  </p:childTnLst>
                                </p:cTn>
                              </p:par>
                            </p:childTnLst>
                          </p:cTn>
                        </p:par>
                        <p:par>
                          <p:cTn id="43" fill="hold">
                            <p:stCondLst>
                              <p:cond delay="6000"/>
                            </p:stCondLst>
                            <p:childTnLst>
                              <p:par>
                                <p:cTn id="44" presetID="22" presetClass="entr" presetSubtype="8" fill="hold" grpId="0" nodeType="afterEffect" nodePh="1">
                                  <p:stCondLst>
                                    <p:cond delay="0"/>
                                  </p:stCondLst>
                                  <p:endCondLst>
                                    <p:cond evt="begin" delay="0">
                                      <p:tn val="44"/>
                                    </p:cond>
                                  </p:end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500"/>
                                        <p:tgtEl>
                                          <p:spTgt spid="32">
                                            <p:txEl>
                                              <p:pRg st="0" end="0"/>
                                            </p:txEl>
                                          </p:spTgt>
                                        </p:tgtEl>
                                      </p:cBhvr>
                                    </p:animEffect>
                                  </p:childTnLst>
                                </p:cTn>
                              </p:par>
                            </p:childTnLst>
                          </p:cTn>
                        </p:par>
                        <p:par>
                          <p:cTn id="47" fill="hold">
                            <p:stCondLst>
                              <p:cond delay="6500"/>
                            </p:stCondLst>
                            <p:childTnLst>
                              <p:par>
                                <p:cTn id="48" presetID="22" presetClass="entr" presetSubtype="8" fill="hold" grpId="0" nodeType="afterEffect" nodePh="1">
                                  <p:stCondLst>
                                    <p:cond delay="0"/>
                                  </p:stCondLst>
                                  <p:endCondLst>
                                    <p:cond evt="begin" delay="0">
                                      <p:tn val="48"/>
                                    </p:cond>
                                  </p:endCondLst>
                                  <p:childTnLst>
                                    <p:set>
                                      <p:cBhvr>
                                        <p:cTn id="49" dur="1" fill="hold">
                                          <p:stCondLst>
                                            <p:cond delay="0"/>
                                          </p:stCondLst>
                                        </p:cTn>
                                        <p:tgtEl>
                                          <p:spTgt spid="31">
                                            <p:txEl>
                                              <p:pRg st="0" end="0"/>
                                            </p:txEl>
                                          </p:spTgt>
                                        </p:tgtEl>
                                        <p:attrNameLst>
                                          <p:attrName>style.visibility</p:attrName>
                                        </p:attrNameLst>
                                      </p:cBhvr>
                                      <p:to>
                                        <p:strVal val="visible"/>
                                      </p:to>
                                    </p:set>
                                    <p:animEffect transition="in" filter="wipe(left)">
                                      <p:cBhvr>
                                        <p:cTn id="50" dur="500"/>
                                        <p:tgtEl>
                                          <p:spTgt spid="31">
                                            <p:txEl>
                                              <p:pRg st="0" end="0"/>
                                            </p:txEl>
                                          </p:spTgt>
                                        </p:tgtEl>
                                      </p:cBhvr>
                                    </p:animEffect>
                                  </p:childTnLst>
                                </p:cTn>
                              </p:par>
                            </p:childTnLst>
                          </p:cTn>
                        </p:par>
                        <p:par>
                          <p:cTn id="51" fill="hold">
                            <p:stCondLst>
                              <p:cond delay="7000"/>
                            </p:stCondLst>
                            <p:childTnLst>
                              <p:par>
                                <p:cTn id="52" presetID="22" presetClass="entr" presetSubtype="8"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7500"/>
                            </p:stCondLst>
                            <p:childTnLst>
                              <p:par>
                                <p:cTn id="59" presetID="10" presetClass="entr" presetSubtype="0" fill="hold" grpId="0" nodeType="after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animEffect transition="in" filter="fade">
                                      <p:cBhvr>
                                        <p:cTn id="6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8" grpId="0" bldLvl="0" animBg="1"/>
      <p:bldP spid="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5" grpId="0" bldLvl="0" animBg="1"/>
      <p:bldP spid="26" grpId="0" bldLvl="0" animBg="1"/>
      <p:bldP spid="2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ldLvl="0" animBg="1"/>
      <p:bldP spid="30" grpId="0" bldLvl="0" animBg="1"/>
      <p:bldP spid="31"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20"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6246647" y="1580975"/>
            <a:ext cx="5030956" cy="2309604"/>
          </a:xfrm>
          <a:prstGeom prst="rect">
            <a:avLst/>
          </a:prstGeom>
          <a:ln w="19050">
            <a:solidFill>
              <a:schemeClr val="accent1"/>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15" name="Picture Placeholder 7"/>
          <p:cNvSpPr>
            <a:spLocks noGrp="1"/>
          </p:cNvSpPr>
          <p:nvPr>
            <p:ph type="pic" sz="quarter" idx="11" hasCustomPrompt="1"/>
          </p:nvPr>
        </p:nvSpPr>
        <p:spPr>
          <a:xfrm>
            <a:off x="888186" y="4154290"/>
            <a:ext cx="5030956" cy="2309604"/>
          </a:xfrm>
          <a:prstGeom prst="rect">
            <a:avLst/>
          </a:prstGeom>
          <a:ln w="19050">
            <a:solidFill>
              <a:schemeClr val="accent3"/>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16" name="Rectangle 15"/>
          <p:cNvSpPr/>
          <p:nvPr userDrawn="1"/>
        </p:nvSpPr>
        <p:spPr>
          <a:xfrm>
            <a:off x="876968" y="1580974"/>
            <a:ext cx="5042171" cy="23096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3" name="Rectangle 22"/>
          <p:cNvSpPr/>
          <p:nvPr userDrawn="1"/>
        </p:nvSpPr>
        <p:spPr>
          <a:xfrm>
            <a:off x="6235432" y="4154290"/>
            <a:ext cx="5042171" cy="23096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4" name="Freeform 45"/>
          <p:cNvSpPr>
            <a:spLocks noEditPoints="1"/>
          </p:cNvSpPr>
          <p:nvPr userDrawn="1"/>
        </p:nvSpPr>
        <p:spPr bwMode="auto">
          <a:xfrm>
            <a:off x="1089057" y="217617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25" name="Text Placeholder 3"/>
          <p:cNvSpPr>
            <a:spLocks noGrp="1"/>
          </p:cNvSpPr>
          <p:nvPr>
            <p:ph type="body" sz="half" idx="15"/>
          </p:nvPr>
        </p:nvSpPr>
        <p:spPr>
          <a:xfrm>
            <a:off x="1605283" y="2155929"/>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6" name="Freeform 45"/>
          <p:cNvSpPr>
            <a:spLocks noEditPoints="1"/>
          </p:cNvSpPr>
          <p:nvPr userDrawn="1"/>
        </p:nvSpPr>
        <p:spPr bwMode="auto">
          <a:xfrm>
            <a:off x="1089057" y="272227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27" name="Text Placeholder 3"/>
          <p:cNvSpPr>
            <a:spLocks noGrp="1"/>
          </p:cNvSpPr>
          <p:nvPr>
            <p:ph type="body" sz="half" idx="16"/>
          </p:nvPr>
        </p:nvSpPr>
        <p:spPr>
          <a:xfrm>
            <a:off x="1605283" y="2702029"/>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8" name="Freeform 45"/>
          <p:cNvSpPr>
            <a:spLocks noEditPoints="1"/>
          </p:cNvSpPr>
          <p:nvPr userDrawn="1"/>
        </p:nvSpPr>
        <p:spPr bwMode="auto">
          <a:xfrm>
            <a:off x="1089057" y="326837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29" name="Text Placeholder 3"/>
          <p:cNvSpPr>
            <a:spLocks noGrp="1"/>
          </p:cNvSpPr>
          <p:nvPr>
            <p:ph type="body" sz="half" idx="17"/>
          </p:nvPr>
        </p:nvSpPr>
        <p:spPr>
          <a:xfrm>
            <a:off x="1605283" y="3248129"/>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0" name="Freeform 45"/>
          <p:cNvSpPr>
            <a:spLocks noEditPoints="1"/>
          </p:cNvSpPr>
          <p:nvPr userDrawn="1"/>
        </p:nvSpPr>
        <p:spPr bwMode="auto">
          <a:xfrm>
            <a:off x="6468775" y="4749888"/>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31" name="Text Placeholder 3"/>
          <p:cNvSpPr>
            <a:spLocks noGrp="1"/>
          </p:cNvSpPr>
          <p:nvPr>
            <p:ph type="body" sz="half" idx="18"/>
          </p:nvPr>
        </p:nvSpPr>
        <p:spPr>
          <a:xfrm>
            <a:off x="6985000" y="4729641"/>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2" name="Freeform 45"/>
          <p:cNvSpPr>
            <a:spLocks noEditPoints="1"/>
          </p:cNvSpPr>
          <p:nvPr userDrawn="1"/>
        </p:nvSpPr>
        <p:spPr bwMode="auto">
          <a:xfrm>
            <a:off x="6468775" y="531088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33" name="Text Placeholder 3"/>
          <p:cNvSpPr>
            <a:spLocks noGrp="1"/>
          </p:cNvSpPr>
          <p:nvPr>
            <p:ph type="body" sz="half" idx="19"/>
          </p:nvPr>
        </p:nvSpPr>
        <p:spPr>
          <a:xfrm>
            <a:off x="6985000" y="5290633"/>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4" name="Freeform 45"/>
          <p:cNvSpPr>
            <a:spLocks noEditPoints="1"/>
          </p:cNvSpPr>
          <p:nvPr userDrawn="1"/>
        </p:nvSpPr>
        <p:spPr bwMode="auto">
          <a:xfrm>
            <a:off x="6468775" y="587187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FFFFFF"/>
              </a:solidFill>
            </a:endParaRPr>
          </a:p>
        </p:txBody>
      </p:sp>
      <p:sp>
        <p:nvSpPr>
          <p:cNvPr id="35" name="Text Placeholder 3"/>
          <p:cNvSpPr>
            <a:spLocks noGrp="1"/>
          </p:cNvSpPr>
          <p:nvPr>
            <p:ph type="body" sz="half" idx="20"/>
          </p:nvPr>
        </p:nvSpPr>
        <p:spPr>
          <a:xfrm>
            <a:off x="6985000" y="5851629"/>
            <a:ext cx="4165600" cy="434875"/>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6" name="Text Placeholder 3"/>
          <p:cNvSpPr>
            <a:spLocks noGrp="1"/>
          </p:cNvSpPr>
          <p:nvPr>
            <p:ph type="body" sz="half" idx="21"/>
          </p:nvPr>
        </p:nvSpPr>
        <p:spPr>
          <a:xfrm>
            <a:off x="1166649" y="1762260"/>
            <a:ext cx="4604239"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8" name="Text Placeholder 3"/>
          <p:cNvSpPr>
            <a:spLocks noGrp="1"/>
          </p:cNvSpPr>
          <p:nvPr>
            <p:ph type="body" sz="half" idx="23"/>
          </p:nvPr>
        </p:nvSpPr>
        <p:spPr>
          <a:xfrm>
            <a:off x="6468781" y="4319387"/>
            <a:ext cx="4604239"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7" name="Round Same Side Corner Rectangle 36"/>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41"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42"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left)">
                                      <p:cBhvr>
                                        <p:cTn id="7" dur="500"/>
                                        <p:tgtEl>
                                          <p:spTgt spid="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22" presetClass="entr" presetSubtype="8" fill="hold" grpId="0" nodeType="withEffect" nodePh="1">
                                  <p:stCondLst>
                                    <p:cond delay="0"/>
                                  </p:stCondLst>
                                  <p:endCondLst>
                                    <p:cond evt="begin" delay="0">
                                      <p:tn val="17"/>
                                    </p:cond>
                                  </p:end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wipe(left)">
                                      <p:cBhvr>
                                        <p:cTn id="19" dur="500"/>
                                        <p:tgtEl>
                                          <p:spTgt spid="31">
                                            <p:txEl>
                                              <p:pRg st="0" end="0"/>
                                            </p:tx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wipe(left)">
                                      <p:cBhvr>
                                        <p:cTn id="31" dur="500"/>
                                        <p:tgtEl>
                                          <p:spTgt spid="36">
                                            <p:txEl>
                                              <p:pRg st="0" end="0"/>
                                            </p:txEl>
                                          </p:spTgt>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2" presetClass="entr" presetSubtype="8" fill="hold" grpId="0" nodeType="withEffect" nodePh="1">
                                  <p:stCondLst>
                                    <p:cond delay="0"/>
                                  </p:stCondLst>
                                  <p:endCondLst>
                                    <p:cond evt="begin" delay="0">
                                      <p:tn val="38"/>
                                    </p:cond>
                                  </p:end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wipe(left)">
                                      <p:cBhvr>
                                        <p:cTn id="40" dur="500"/>
                                        <p:tgtEl>
                                          <p:spTgt spid="25">
                                            <p:txEl>
                                              <p:pRg st="0" end="0"/>
                                            </p:txEl>
                                          </p:spTgt>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22" presetClass="entr" presetSubtype="8" fill="hold" grpId="0" nodeType="withEffect" nodePh="1">
                                  <p:stCondLst>
                                    <p:cond delay="0"/>
                                  </p:stCondLst>
                                  <p:endCondLst>
                                    <p:cond evt="begin" delay="0">
                                      <p:tn val="47"/>
                                    </p:cond>
                                  </p:end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par>
                          <p:cTn id="50" fill="hold">
                            <p:stCondLst>
                              <p:cond delay="3500"/>
                            </p:stCondLst>
                            <p:childTnLst>
                              <p:par>
                                <p:cTn id="51" presetID="53" presetClass="entr" presetSubtype="16"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22" presetClass="entr" presetSubtype="8" fill="hold" grpId="0" nodeType="withEffect" nodePh="1">
                                  <p:stCondLst>
                                    <p:cond delay="0"/>
                                  </p:stCondLst>
                                  <p:endCondLst>
                                    <p:cond evt="begin" delay="0">
                                      <p:tn val="56"/>
                                    </p:cond>
                                  </p:endCondLst>
                                  <p:childTnLst>
                                    <p:set>
                                      <p:cBhvr>
                                        <p:cTn id="57" dur="1" fill="hold">
                                          <p:stCondLst>
                                            <p:cond delay="0"/>
                                          </p:stCondLst>
                                        </p:cTn>
                                        <p:tgtEl>
                                          <p:spTgt spid="29">
                                            <p:txEl>
                                              <p:pRg st="0" end="0"/>
                                            </p:txEl>
                                          </p:spTgt>
                                        </p:tgtEl>
                                        <p:attrNameLst>
                                          <p:attrName>style.visibility</p:attrName>
                                        </p:attrNameLst>
                                      </p:cBhvr>
                                      <p:to>
                                        <p:strVal val="visible"/>
                                      </p:to>
                                    </p:set>
                                    <p:animEffect transition="in" filter="wipe(left)">
                                      <p:cBhvr>
                                        <p:cTn id="58" dur="500"/>
                                        <p:tgtEl>
                                          <p:spTgt spid="29">
                                            <p:txEl>
                                              <p:pRg st="0" end="0"/>
                                            </p:txEl>
                                          </p:spTgt>
                                        </p:tgtEl>
                                      </p:cBhvr>
                                    </p:animEffect>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par>
                          <p:cTn id="63" fill="hold">
                            <p:stCondLst>
                              <p:cond delay="4500"/>
                            </p:stCondLst>
                            <p:childTnLst>
                              <p:par>
                                <p:cTn id="64" presetID="22" presetClass="entr" presetSubtype="8"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par>
                          <p:cTn id="67" fill="hold">
                            <p:stCondLst>
                              <p:cond delay="5000"/>
                            </p:stCondLst>
                            <p:childTnLst>
                              <p:par>
                                <p:cTn id="68" presetID="22" presetClass="entr" presetSubtype="8" fill="hold" grpId="0" nodeType="afterEffect" nodePh="1">
                                  <p:stCondLst>
                                    <p:cond delay="0"/>
                                  </p:stCondLst>
                                  <p:endCondLst>
                                    <p:cond evt="begin" delay="0">
                                      <p:tn val="68"/>
                                    </p:cond>
                                  </p:endCondLst>
                                  <p:childTnLst>
                                    <p:set>
                                      <p:cBhvr>
                                        <p:cTn id="69" dur="1" fill="hold">
                                          <p:stCondLst>
                                            <p:cond delay="0"/>
                                          </p:stCondLst>
                                        </p:cTn>
                                        <p:tgtEl>
                                          <p:spTgt spid="38">
                                            <p:txEl>
                                              <p:pRg st="0" end="0"/>
                                            </p:txEl>
                                          </p:spTgt>
                                        </p:tgtEl>
                                        <p:attrNameLst>
                                          <p:attrName>style.visibility</p:attrName>
                                        </p:attrNameLst>
                                      </p:cBhvr>
                                      <p:to>
                                        <p:strVal val="visible"/>
                                      </p:to>
                                    </p:set>
                                    <p:animEffect transition="in" filter="wipe(left)">
                                      <p:cBhvr>
                                        <p:cTn id="70" dur="500"/>
                                        <p:tgtEl>
                                          <p:spTgt spid="38">
                                            <p:txEl>
                                              <p:pRg st="0" end="0"/>
                                            </p:txEl>
                                          </p:spTgt>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Effect transition="in" filter="fade">
                                      <p:cBhvr>
                                        <p:cTn id="76" dur="500"/>
                                        <p:tgtEl>
                                          <p:spTgt spid="32"/>
                                        </p:tgtEl>
                                      </p:cBhvr>
                                    </p:animEffect>
                                  </p:childTnLst>
                                </p:cTn>
                              </p:par>
                              <p:par>
                                <p:cTn id="77" presetID="22" presetClass="entr" presetSubtype="8" fill="hold" grpId="0" nodeType="withEffect" nodePh="1">
                                  <p:stCondLst>
                                    <p:cond delay="0"/>
                                  </p:stCondLst>
                                  <p:endCondLst>
                                    <p:cond evt="begin" delay="0">
                                      <p:tn val="77"/>
                                    </p:cond>
                                  </p:end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wipe(left)">
                                      <p:cBhvr>
                                        <p:cTn id="79" dur="500"/>
                                        <p:tgtEl>
                                          <p:spTgt spid="33">
                                            <p:txEl>
                                              <p:pRg st="0" end="0"/>
                                            </p:txEl>
                                          </p:spTgt>
                                        </p:tgtEl>
                                      </p:cBhvr>
                                    </p:animEffect>
                                  </p:childTnLst>
                                </p:cTn>
                              </p:par>
                            </p:childTnLst>
                          </p:cTn>
                        </p:par>
                        <p:par>
                          <p:cTn id="80" fill="hold">
                            <p:stCondLst>
                              <p:cond delay="6000"/>
                            </p:stCondLst>
                            <p:childTnLst>
                              <p:par>
                                <p:cTn id="81" presetID="53" presetClass="entr" presetSubtype="16"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childTnLst>
                          </p:cTn>
                        </p:par>
                        <p:par>
                          <p:cTn id="86" fill="hold">
                            <p:stCondLst>
                              <p:cond delay="6500"/>
                            </p:stCondLst>
                            <p:childTnLst>
                              <p:par>
                                <p:cTn id="87" presetID="10" presetClass="entr" presetSubtype="0" fill="hold" grpId="0" nodeType="afterEffect">
                                  <p:stCondLst>
                                    <p:cond delay="0"/>
                                  </p:stCondLst>
                                  <p:childTnLst>
                                    <p:set>
                                      <p:cBhvr>
                                        <p:cTn id="88" dur="1" fill="hold">
                                          <p:stCondLst>
                                            <p:cond delay="0"/>
                                          </p:stCondLst>
                                        </p:cTn>
                                        <p:tgtEl>
                                          <p:spTgt spid="43">
                                            <p:txEl>
                                              <p:pRg st="0" end="0"/>
                                            </p:txEl>
                                          </p:spTgt>
                                        </p:tgtEl>
                                        <p:attrNameLst>
                                          <p:attrName>style.visibility</p:attrName>
                                        </p:attrNameLst>
                                      </p:cBhvr>
                                      <p:to>
                                        <p:strVal val="visible"/>
                                      </p:to>
                                    </p:set>
                                    <p:animEffect transition="in" filter="fade">
                                      <p:cBhvr>
                                        <p:cTn id="89"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5" grpId="0" bldLvl="0" animBg="1"/>
      <p:bldP spid="16" grpId="0" bldLvl="0" animBg="1"/>
      <p:bldP spid="23" grpId="0" bldLvl="0" animBg="1"/>
      <p:bldP spid="24" grpId="0" bldLvl="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ldLvl="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bldLvl="0" animBg="1"/>
      <p:bldP spid="29"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ldLvl="0" animBg="1"/>
      <p:bldP spid="31"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ldLvl="0" animBg="1"/>
      <p:bldP spid="3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ldLvl="0" animBg="1"/>
      <p:bldP spid="3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2" grpId="0"/>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3">
    <p:spTree>
      <p:nvGrpSpPr>
        <p:cNvPr id="1" name=""/>
        <p:cNvGrpSpPr/>
        <p:nvPr/>
      </p:nvGrpSpPr>
      <p:grpSpPr>
        <a:xfrm>
          <a:off x="0" y="0"/>
          <a:ext cx="0" cy="0"/>
          <a:chOff x="0" y="0"/>
          <a:chExt cx="0" cy="0"/>
        </a:xfrm>
      </p:grpSpPr>
      <p:sp>
        <p:nvSpPr>
          <p:cNvPr id="15" name="Rectangle 14"/>
          <p:cNvSpPr/>
          <p:nvPr userDrawn="1"/>
        </p:nvSpPr>
        <p:spPr>
          <a:xfrm>
            <a:off x="5946024" y="1549813"/>
            <a:ext cx="5369677" cy="1487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8" name="Picture Placeholder 7"/>
          <p:cNvSpPr>
            <a:spLocks noGrp="1"/>
          </p:cNvSpPr>
          <p:nvPr>
            <p:ph type="pic" sz="quarter" idx="10" hasCustomPrompt="1"/>
          </p:nvPr>
        </p:nvSpPr>
        <p:spPr>
          <a:xfrm>
            <a:off x="864272" y="1563899"/>
            <a:ext cx="4812633" cy="1473860"/>
          </a:xfrm>
          <a:prstGeom prst="rect">
            <a:avLst/>
          </a:prstGeom>
          <a:ln w="19050">
            <a:solidFill>
              <a:schemeClr val="accent1"/>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9" name="Text Placeholder 3"/>
          <p:cNvSpPr>
            <a:spLocks noGrp="1"/>
          </p:cNvSpPr>
          <p:nvPr>
            <p:ph type="body" sz="half" idx="15"/>
          </p:nvPr>
        </p:nvSpPr>
        <p:spPr>
          <a:xfrm>
            <a:off x="6146991" y="1928553"/>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0" name="Text Placeholder 3"/>
          <p:cNvSpPr>
            <a:spLocks noGrp="1"/>
          </p:cNvSpPr>
          <p:nvPr>
            <p:ph type="body" sz="half" idx="17"/>
          </p:nvPr>
        </p:nvSpPr>
        <p:spPr>
          <a:xfrm>
            <a:off x="6139964" y="1653949"/>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16" name="Isosceles Triangle 15"/>
          <p:cNvSpPr/>
          <p:nvPr userDrawn="1"/>
        </p:nvSpPr>
        <p:spPr>
          <a:xfrm rot="5400000">
            <a:off x="5598075" y="2176456"/>
            <a:ext cx="406400" cy="2487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Rectangle 25"/>
          <p:cNvSpPr/>
          <p:nvPr userDrawn="1"/>
        </p:nvSpPr>
        <p:spPr>
          <a:xfrm>
            <a:off x="5946024" y="3175004"/>
            <a:ext cx="5369677" cy="1487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7" name="Picture Placeholder 7"/>
          <p:cNvSpPr>
            <a:spLocks noGrp="1"/>
          </p:cNvSpPr>
          <p:nvPr>
            <p:ph type="pic" sz="quarter" idx="18" hasCustomPrompt="1"/>
          </p:nvPr>
        </p:nvSpPr>
        <p:spPr>
          <a:xfrm>
            <a:off x="864272" y="3189090"/>
            <a:ext cx="4812633" cy="1473860"/>
          </a:xfrm>
          <a:prstGeom prst="rect">
            <a:avLst/>
          </a:prstGeom>
          <a:ln w="19050">
            <a:solidFill>
              <a:schemeClr val="accent2"/>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28" name="Text Placeholder 3"/>
          <p:cNvSpPr>
            <a:spLocks noGrp="1"/>
          </p:cNvSpPr>
          <p:nvPr>
            <p:ph type="body" sz="half" idx="19"/>
          </p:nvPr>
        </p:nvSpPr>
        <p:spPr>
          <a:xfrm>
            <a:off x="6146991" y="3553744"/>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9" name="Text Placeholder 3"/>
          <p:cNvSpPr>
            <a:spLocks noGrp="1"/>
          </p:cNvSpPr>
          <p:nvPr>
            <p:ph type="body" sz="half" idx="20"/>
          </p:nvPr>
        </p:nvSpPr>
        <p:spPr>
          <a:xfrm>
            <a:off x="6139964" y="3279140"/>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0" name="Isosceles Triangle 29"/>
          <p:cNvSpPr/>
          <p:nvPr userDrawn="1"/>
        </p:nvSpPr>
        <p:spPr>
          <a:xfrm rot="5400000">
            <a:off x="5598075" y="3801645"/>
            <a:ext cx="406400" cy="2487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1" name="Rectangle 30"/>
          <p:cNvSpPr/>
          <p:nvPr userDrawn="1"/>
        </p:nvSpPr>
        <p:spPr>
          <a:xfrm>
            <a:off x="5946024" y="4787904"/>
            <a:ext cx="5369677" cy="1487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2" name="Picture Placeholder 7"/>
          <p:cNvSpPr>
            <a:spLocks noGrp="1"/>
          </p:cNvSpPr>
          <p:nvPr>
            <p:ph type="pic" sz="quarter" idx="21" hasCustomPrompt="1"/>
          </p:nvPr>
        </p:nvSpPr>
        <p:spPr>
          <a:xfrm>
            <a:off x="864272" y="4801990"/>
            <a:ext cx="4812633" cy="1473860"/>
          </a:xfrm>
          <a:prstGeom prst="rect">
            <a:avLst/>
          </a:prstGeom>
          <a:ln w="19050">
            <a:solidFill>
              <a:schemeClr val="accent3"/>
            </a:solid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33" name="Text Placeholder 3"/>
          <p:cNvSpPr>
            <a:spLocks noGrp="1"/>
          </p:cNvSpPr>
          <p:nvPr>
            <p:ph type="body" sz="half" idx="22"/>
          </p:nvPr>
        </p:nvSpPr>
        <p:spPr>
          <a:xfrm>
            <a:off x="6146991" y="5166644"/>
            <a:ext cx="5016911" cy="103308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4" name="Text Placeholder 3"/>
          <p:cNvSpPr>
            <a:spLocks noGrp="1"/>
          </p:cNvSpPr>
          <p:nvPr>
            <p:ph type="body" sz="half" idx="23"/>
          </p:nvPr>
        </p:nvSpPr>
        <p:spPr>
          <a:xfrm>
            <a:off x="6139964" y="4892040"/>
            <a:ext cx="5030957"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5" name="Isosceles Triangle 34"/>
          <p:cNvSpPr/>
          <p:nvPr userDrawn="1"/>
        </p:nvSpPr>
        <p:spPr>
          <a:xfrm rot="5400000">
            <a:off x="5598075" y="5414545"/>
            <a:ext cx="406400" cy="2487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1" name="Round Same Side Corner Rectangle 20"/>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2"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3"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4"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par>
                          <p:cTn id="28" fill="hold">
                            <p:stCondLst>
                              <p:cond delay="300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500"/>
                                        <p:tgtEl>
                                          <p:spTgt spid="9">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50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wipe(left)">
                                      <p:cBhvr>
                                        <p:cTn id="47" dur="500"/>
                                        <p:tgtEl>
                                          <p:spTgt spid="29">
                                            <p:txEl>
                                              <p:pRg st="0" end="0"/>
                                            </p:txEl>
                                          </p:spTgt>
                                        </p:tgtEl>
                                      </p:cBhvr>
                                    </p:animEffect>
                                  </p:childTnLst>
                                </p:cTn>
                              </p:par>
                            </p:childTnLst>
                          </p:cTn>
                        </p:par>
                        <p:par>
                          <p:cTn id="48" fill="hold">
                            <p:stCondLst>
                              <p:cond delay="5500"/>
                            </p:stCondLst>
                            <p:childTnLst>
                              <p:par>
                                <p:cTn id="49" presetID="22" presetClass="entr" presetSubtype="8" fill="hold" grpId="0" nodeType="afterEffect" nodePh="1">
                                  <p:stCondLst>
                                    <p:cond delay="0"/>
                                  </p:stCondLst>
                                  <p:endCondLst>
                                    <p:cond evt="begin" delay="0">
                                      <p:tn val="49"/>
                                    </p:cond>
                                  </p:end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wipe(left)">
                                      <p:cBhvr>
                                        <p:cTn id="51" dur="500"/>
                                        <p:tgtEl>
                                          <p:spTgt spid="28">
                                            <p:txEl>
                                              <p:pRg st="0" end="0"/>
                                            </p:txEl>
                                          </p:spTgt>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7500"/>
                            </p:stCondLst>
                            <p:childTnLst>
                              <p:par>
                                <p:cTn id="65" presetID="22" presetClass="entr" presetSubtype="8" fill="hold" grpId="0" nodeType="afterEffect" nodePh="1">
                                  <p:stCondLst>
                                    <p:cond delay="0"/>
                                  </p:stCondLst>
                                  <p:endCondLst>
                                    <p:cond evt="begin" delay="0">
                                      <p:tn val="65"/>
                                    </p:cond>
                                  </p:endCondLst>
                                  <p:childTnLst>
                                    <p:set>
                                      <p:cBhvr>
                                        <p:cTn id="66" dur="1" fill="hold">
                                          <p:stCondLst>
                                            <p:cond delay="0"/>
                                          </p:stCondLst>
                                        </p:cTn>
                                        <p:tgtEl>
                                          <p:spTgt spid="34">
                                            <p:txEl>
                                              <p:pRg st="0" end="0"/>
                                            </p:txEl>
                                          </p:spTgt>
                                        </p:tgtEl>
                                        <p:attrNameLst>
                                          <p:attrName>style.visibility</p:attrName>
                                        </p:attrNameLst>
                                      </p:cBhvr>
                                      <p:to>
                                        <p:strVal val="visible"/>
                                      </p:to>
                                    </p:set>
                                    <p:animEffect transition="in" filter="wipe(left)">
                                      <p:cBhvr>
                                        <p:cTn id="67" dur="500"/>
                                        <p:tgtEl>
                                          <p:spTgt spid="34">
                                            <p:txEl>
                                              <p:pRg st="0" end="0"/>
                                            </p:txEl>
                                          </p:spTgt>
                                        </p:tgtEl>
                                      </p:cBhvr>
                                    </p:animEffect>
                                  </p:childTnLst>
                                </p:cTn>
                              </p:par>
                            </p:childTnLst>
                          </p:cTn>
                        </p:par>
                        <p:par>
                          <p:cTn id="68" fill="hold">
                            <p:stCondLst>
                              <p:cond delay="8000"/>
                            </p:stCondLst>
                            <p:childTnLst>
                              <p:par>
                                <p:cTn id="69" presetID="22" presetClass="entr" presetSubtype="8" fill="hold" grpId="0" nodeType="afterEffect" nodePh="1">
                                  <p:stCondLst>
                                    <p:cond delay="0"/>
                                  </p:stCondLst>
                                  <p:endCondLst>
                                    <p:cond evt="begin" delay="0">
                                      <p:tn val="69"/>
                                    </p:cond>
                                  </p:endCondLst>
                                  <p:childTnLst>
                                    <p:set>
                                      <p:cBhvr>
                                        <p:cTn id="70" dur="1" fill="hold">
                                          <p:stCondLst>
                                            <p:cond delay="0"/>
                                          </p:stCondLst>
                                        </p:cTn>
                                        <p:tgtEl>
                                          <p:spTgt spid="33">
                                            <p:txEl>
                                              <p:pRg st="0" end="0"/>
                                            </p:txEl>
                                          </p:spTgt>
                                        </p:tgtEl>
                                        <p:attrNameLst>
                                          <p:attrName>style.visibility</p:attrName>
                                        </p:attrNameLst>
                                      </p:cBhvr>
                                      <p:to>
                                        <p:strVal val="visible"/>
                                      </p:to>
                                    </p:set>
                                    <p:animEffect transition="in" filter="wipe(left)">
                                      <p:cBhvr>
                                        <p:cTn id="7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ldLvl="0" animBg="1"/>
      <p:bldP spid="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6" grpId="0" bldLvl="0" animBg="1"/>
      <p:bldP spid="26" grpId="0" bldLvl="0" animBg="1"/>
      <p:bldP spid="27" grpId="0" bldLvl="0" animBg="1"/>
      <p:bldP spid="2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ldLvl="0" animBg="1"/>
      <p:bldP spid="31" grpId="0" bldLvl="0" animBg="1"/>
      <p:bldP spid="32" grpId="0" bldLvl="0" animBg="1"/>
      <p:bldP spid="3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ldLvl="0" animBg="1"/>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876972" y="4366347"/>
            <a:ext cx="3288633" cy="1862116"/>
          </a:xfrm>
          <a:prstGeom prst="rect">
            <a:avLst/>
          </a:prstGeom>
          <a:solidFill>
            <a:schemeClr val="accent1"/>
          </a:solidFill>
          <a:ln w="19050">
            <a:solidFill>
              <a:schemeClr val="accent1"/>
            </a:solidFill>
          </a:ln>
        </p:spPr>
        <p:txBody>
          <a:bodyPr tIns="0" bIns="182880" anchor="b"/>
          <a:lstStyle>
            <a:lvl1pPr algn="ctr">
              <a:buNone/>
              <a:defRPr sz="1600">
                <a:solidFill>
                  <a:schemeClr val="bg1"/>
                </a:solidFill>
              </a:defRPr>
            </a:lvl1pPr>
          </a:lstStyle>
          <a:p>
            <a:r>
              <a:rPr lang="en-US" dirty="0"/>
              <a:t>Image Holder</a:t>
            </a:r>
          </a:p>
        </p:txBody>
      </p:sp>
      <p:sp>
        <p:nvSpPr>
          <p:cNvPr id="20" name="Rectangle 19"/>
          <p:cNvSpPr/>
          <p:nvPr userDrawn="1"/>
        </p:nvSpPr>
        <p:spPr>
          <a:xfrm>
            <a:off x="895690" y="1541645"/>
            <a:ext cx="10400633" cy="266083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2" name="Freeform 45"/>
          <p:cNvSpPr>
            <a:spLocks noEditPoints="1"/>
          </p:cNvSpPr>
          <p:nvPr userDrawn="1"/>
        </p:nvSpPr>
        <p:spPr bwMode="auto">
          <a:xfrm>
            <a:off x="1089057" y="226193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3" name="Text Placeholder 3"/>
          <p:cNvSpPr>
            <a:spLocks noGrp="1"/>
          </p:cNvSpPr>
          <p:nvPr>
            <p:ph type="body" sz="half" idx="15"/>
          </p:nvPr>
        </p:nvSpPr>
        <p:spPr>
          <a:xfrm>
            <a:off x="1605286" y="2241685"/>
            <a:ext cx="9469119"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4" name="Freeform 45"/>
          <p:cNvSpPr>
            <a:spLocks noEditPoints="1"/>
          </p:cNvSpPr>
          <p:nvPr userDrawn="1"/>
        </p:nvSpPr>
        <p:spPr bwMode="auto">
          <a:xfrm>
            <a:off x="1089057" y="2925408"/>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5" name="Text Placeholder 3"/>
          <p:cNvSpPr>
            <a:spLocks noGrp="1"/>
          </p:cNvSpPr>
          <p:nvPr>
            <p:ph type="body" sz="half" idx="16"/>
          </p:nvPr>
        </p:nvSpPr>
        <p:spPr>
          <a:xfrm>
            <a:off x="1605285" y="2905160"/>
            <a:ext cx="9469119"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6" name="Freeform 45"/>
          <p:cNvSpPr>
            <a:spLocks noEditPoints="1"/>
          </p:cNvSpPr>
          <p:nvPr userDrawn="1"/>
        </p:nvSpPr>
        <p:spPr bwMode="auto">
          <a:xfrm>
            <a:off x="1089057" y="355078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7" name="Text Placeholder 3"/>
          <p:cNvSpPr>
            <a:spLocks noGrp="1"/>
          </p:cNvSpPr>
          <p:nvPr>
            <p:ph type="body" sz="half" idx="17"/>
          </p:nvPr>
        </p:nvSpPr>
        <p:spPr>
          <a:xfrm>
            <a:off x="1605285" y="3530530"/>
            <a:ext cx="9469119"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4" name="Text Placeholder 3"/>
          <p:cNvSpPr>
            <a:spLocks noGrp="1"/>
          </p:cNvSpPr>
          <p:nvPr>
            <p:ph type="body" sz="half" idx="21"/>
          </p:nvPr>
        </p:nvSpPr>
        <p:spPr>
          <a:xfrm>
            <a:off x="1166646" y="1777120"/>
            <a:ext cx="9907756" cy="257040"/>
          </a:xfrm>
          <a:prstGeom prst="rect">
            <a:avLst/>
          </a:prstGeom>
        </p:spPr>
        <p:txBody>
          <a:bodyPr wrap="none" lIns="0" tIns="0" rIns="0" bIns="0" anchor="ctr">
            <a:noAutofit/>
          </a:bodyPr>
          <a:lstStyle>
            <a:lvl1pPr marL="0" indent="0" algn="l">
              <a:buNone/>
              <a:defRPr sz="1865" b="1"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0" name="Picture Placeholder 7"/>
          <p:cNvSpPr>
            <a:spLocks noGrp="1"/>
          </p:cNvSpPr>
          <p:nvPr>
            <p:ph type="pic" sz="quarter" idx="22" hasCustomPrompt="1"/>
          </p:nvPr>
        </p:nvSpPr>
        <p:spPr>
          <a:xfrm>
            <a:off x="4442332" y="4366347"/>
            <a:ext cx="3288633" cy="1862116"/>
          </a:xfrm>
          <a:prstGeom prst="rect">
            <a:avLst/>
          </a:prstGeom>
          <a:solidFill>
            <a:schemeClr val="accent2"/>
          </a:solidFill>
          <a:ln w="19050">
            <a:solidFill>
              <a:schemeClr val="accent2"/>
            </a:solidFill>
          </a:ln>
        </p:spPr>
        <p:txBody>
          <a:bodyPr tIns="0" bIns="182880" anchor="b"/>
          <a:lstStyle>
            <a:lvl1pPr algn="ctr">
              <a:buNone/>
              <a:defRPr sz="1600">
                <a:solidFill>
                  <a:schemeClr val="bg1"/>
                </a:solidFill>
              </a:defRPr>
            </a:lvl1pPr>
          </a:lstStyle>
          <a:p>
            <a:r>
              <a:rPr lang="en-US" dirty="0"/>
              <a:t>Image Holder</a:t>
            </a:r>
          </a:p>
        </p:txBody>
      </p:sp>
      <p:sp>
        <p:nvSpPr>
          <p:cNvPr id="41" name="Picture Placeholder 7"/>
          <p:cNvSpPr>
            <a:spLocks noGrp="1"/>
          </p:cNvSpPr>
          <p:nvPr>
            <p:ph type="pic" sz="quarter" idx="23" hasCustomPrompt="1"/>
          </p:nvPr>
        </p:nvSpPr>
        <p:spPr>
          <a:xfrm>
            <a:off x="8007690" y="4366347"/>
            <a:ext cx="3288633" cy="1862116"/>
          </a:xfrm>
          <a:prstGeom prst="rect">
            <a:avLst/>
          </a:prstGeom>
          <a:solidFill>
            <a:schemeClr val="accent3"/>
          </a:solidFill>
          <a:ln w="19050">
            <a:solidFill>
              <a:schemeClr val="accent3"/>
            </a:solidFill>
          </a:ln>
        </p:spPr>
        <p:txBody>
          <a:bodyPr tIns="0" bIns="182880" anchor="b"/>
          <a:lstStyle>
            <a:lvl1pPr algn="ctr">
              <a:buNone/>
              <a:defRPr sz="1600">
                <a:solidFill>
                  <a:schemeClr val="bg1"/>
                </a:solidFill>
              </a:defRPr>
            </a:lvl1pPr>
          </a:lstStyle>
          <a:p>
            <a:r>
              <a:rPr lang="en-US" dirty="0"/>
              <a:t>Image Holder</a:t>
            </a:r>
          </a:p>
        </p:txBody>
      </p:sp>
      <p:sp>
        <p:nvSpPr>
          <p:cNvPr id="17" name="Round Same Side Corner Rectangle 16"/>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9"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1"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8"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wipe(left)">
                                      <p:cBhvr>
                                        <p:cTn id="19" dur="500"/>
                                        <p:tgtEl>
                                          <p:spTgt spid="34">
                                            <p:txEl>
                                              <p:pRg st="0" end="0"/>
                                            </p:txEl>
                                          </p:spTgt>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22" presetClass="entr" presetSubtype="8" fill="hold" grpId="0" nodeType="withEffect" nodePh="1">
                                  <p:stCondLst>
                                    <p:cond delay="0"/>
                                  </p:stCondLst>
                                  <p:endCondLst>
                                    <p:cond evt="begin" delay="0">
                                      <p:tn val="26"/>
                                    </p:cond>
                                  </p:end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22" presetClass="entr" presetSubtype="8" fill="hold" grpId="0" nodeType="withEffect" nodePh="1">
                                  <p:stCondLst>
                                    <p:cond delay="0"/>
                                  </p:stCondLst>
                                  <p:endCondLst>
                                    <p:cond evt="begin" delay="0">
                                      <p:tn val="35"/>
                                    </p:cond>
                                  </p:end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wipe(left)">
                                      <p:cBhvr>
                                        <p:cTn id="37" dur="500"/>
                                        <p:tgtEl>
                                          <p:spTgt spid="25">
                                            <p:txEl>
                                              <p:pRg st="0" end="0"/>
                                            </p:txEl>
                                          </p:spTgt>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grpId="0" nodeType="withEffect" nodePh="1">
                                  <p:stCondLst>
                                    <p:cond delay="0"/>
                                  </p:stCondLst>
                                  <p:endCondLst>
                                    <p:cond evt="begin" delay="0">
                                      <p:tn val="44"/>
                                    </p:cond>
                                  </p:end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wipe(left)">
                                      <p:cBhvr>
                                        <p:cTn id="46" dur="500"/>
                                        <p:tgtEl>
                                          <p:spTgt spid="27">
                                            <p:txEl>
                                              <p:pRg st="0" end="0"/>
                                            </p:txEl>
                                          </p:spTgt>
                                        </p:tgtEl>
                                      </p:cBhvr>
                                    </p:animEffect>
                                  </p:childTnLst>
                                </p:cTn>
                              </p:par>
                            </p:childTnLst>
                          </p:cTn>
                        </p:par>
                        <p:par>
                          <p:cTn id="47" fill="hold">
                            <p:stCondLst>
                              <p:cond delay="3500"/>
                            </p:stCondLst>
                            <p:childTnLst>
                              <p:par>
                                <p:cTn id="48" presetID="2" presetClass="entr" presetSubtype="4" accel="50000" decel="5000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1000" fill="hold"/>
                                        <p:tgtEl>
                                          <p:spTgt spid="18"/>
                                        </p:tgtEl>
                                        <p:attrNameLst>
                                          <p:attrName>ppt_x</p:attrName>
                                        </p:attrNameLst>
                                      </p:cBhvr>
                                      <p:tavLst>
                                        <p:tav tm="0">
                                          <p:val>
                                            <p:strVal val="#ppt_x"/>
                                          </p:val>
                                        </p:tav>
                                        <p:tav tm="100000">
                                          <p:val>
                                            <p:strVal val="#ppt_x"/>
                                          </p:val>
                                        </p:tav>
                                      </p:tavLst>
                                    </p:anim>
                                    <p:anim calcmode="lin" valueType="num">
                                      <p:cBhvr additive="base">
                                        <p:cTn id="51" dur="1000" fill="hold"/>
                                        <p:tgtEl>
                                          <p:spTgt spid="18"/>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 presetClass="entr" presetSubtype="4" accel="50000" decel="5000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1000" fill="hold"/>
                                        <p:tgtEl>
                                          <p:spTgt spid="40"/>
                                        </p:tgtEl>
                                        <p:attrNameLst>
                                          <p:attrName>ppt_x</p:attrName>
                                        </p:attrNameLst>
                                      </p:cBhvr>
                                      <p:tavLst>
                                        <p:tav tm="0">
                                          <p:val>
                                            <p:strVal val="#ppt_x"/>
                                          </p:val>
                                        </p:tav>
                                        <p:tav tm="100000">
                                          <p:val>
                                            <p:strVal val="#ppt_x"/>
                                          </p:val>
                                        </p:tav>
                                      </p:tavLst>
                                    </p:anim>
                                    <p:anim calcmode="lin" valueType="num">
                                      <p:cBhvr additive="base">
                                        <p:cTn id="56" dur="1000" fill="hold"/>
                                        <p:tgtEl>
                                          <p:spTgt spid="40"/>
                                        </p:tgtEl>
                                        <p:attrNameLst>
                                          <p:attrName>ppt_y</p:attrName>
                                        </p:attrNameLst>
                                      </p:cBhvr>
                                      <p:tavLst>
                                        <p:tav tm="0">
                                          <p:val>
                                            <p:strVal val="1+#ppt_h/2"/>
                                          </p:val>
                                        </p:tav>
                                        <p:tav tm="100000">
                                          <p:val>
                                            <p:strVal val="#ppt_y"/>
                                          </p:val>
                                        </p:tav>
                                      </p:tavLst>
                                    </p:anim>
                                  </p:childTnLst>
                                </p:cTn>
                              </p:par>
                            </p:childTnLst>
                          </p:cTn>
                        </p:par>
                        <p:par>
                          <p:cTn id="57" fill="hold">
                            <p:stCondLst>
                              <p:cond delay="5500"/>
                            </p:stCondLst>
                            <p:childTnLst>
                              <p:par>
                                <p:cTn id="58" presetID="2" presetClass="entr" presetSubtype="4" accel="50000" decel="5000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1000" fill="hold"/>
                                        <p:tgtEl>
                                          <p:spTgt spid="41"/>
                                        </p:tgtEl>
                                        <p:attrNameLst>
                                          <p:attrName>ppt_x</p:attrName>
                                        </p:attrNameLst>
                                      </p:cBhvr>
                                      <p:tavLst>
                                        <p:tav tm="0">
                                          <p:val>
                                            <p:strVal val="#ppt_x"/>
                                          </p:val>
                                        </p:tav>
                                        <p:tav tm="100000">
                                          <p:val>
                                            <p:strVal val="#ppt_x"/>
                                          </p:val>
                                        </p:tav>
                                      </p:tavLst>
                                    </p:anim>
                                    <p:anim calcmode="lin" valueType="num">
                                      <p:cBhvr additive="base">
                                        <p:cTn id="61"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ldLvl="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ldLvl="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40" grpId="0" bldLvl="0" animBg="1"/>
      <p:bldP spid="41" grpId="0" bldLvl="0" animBg="1"/>
      <p:bldP spid="21" grpId="0"/>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876972" y="3001054"/>
            <a:ext cx="3288633" cy="1658916"/>
          </a:xfrm>
          <a:prstGeom prst="rect">
            <a:avLst/>
          </a:prstGeom>
          <a:solidFill>
            <a:schemeClr val="accent1"/>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20" name="Rectangle 19"/>
          <p:cNvSpPr/>
          <p:nvPr userDrawn="1"/>
        </p:nvSpPr>
        <p:spPr>
          <a:xfrm>
            <a:off x="895688" y="1408767"/>
            <a:ext cx="3269917" cy="15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0" name="Picture Placeholder 7"/>
          <p:cNvSpPr>
            <a:spLocks noGrp="1"/>
          </p:cNvSpPr>
          <p:nvPr>
            <p:ph type="pic" sz="quarter" idx="22" hasCustomPrompt="1"/>
          </p:nvPr>
        </p:nvSpPr>
        <p:spPr>
          <a:xfrm>
            <a:off x="4442332" y="3001054"/>
            <a:ext cx="3288633" cy="1658916"/>
          </a:xfrm>
          <a:prstGeom prst="rect">
            <a:avLst/>
          </a:prstGeom>
          <a:solidFill>
            <a:schemeClr val="accent2"/>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41" name="Picture Placeholder 7"/>
          <p:cNvSpPr>
            <a:spLocks noGrp="1"/>
          </p:cNvSpPr>
          <p:nvPr>
            <p:ph type="pic" sz="quarter" idx="23" hasCustomPrompt="1"/>
          </p:nvPr>
        </p:nvSpPr>
        <p:spPr>
          <a:xfrm>
            <a:off x="8007690" y="3001054"/>
            <a:ext cx="3288633" cy="1658916"/>
          </a:xfrm>
          <a:prstGeom prst="rect">
            <a:avLst/>
          </a:prstGeom>
          <a:solidFill>
            <a:schemeClr val="accent3"/>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17" name="Rectangle 16"/>
          <p:cNvSpPr/>
          <p:nvPr userDrawn="1"/>
        </p:nvSpPr>
        <p:spPr>
          <a:xfrm>
            <a:off x="4461044" y="1408767"/>
            <a:ext cx="3269917" cy="15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19" name="Rectangle 18"/>
          <p:cNvSpPr/>
          <p:nvPr userDrawn="1"/>
        </p:nvSpPr>
        <p:spPr>
          <a:xfrm>
            <a:off x="8026404" y="1408767"/>
            <a:ext cx="3269917" cy="152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1" name="Text Placeholder 3"/>
          <p:cNvSpPr>
            <a:spLocks noGrp="1"/>
          </p:cNvSpPr>
          <p:nvPr>
            <p:ph type="body" sz="half" idx="16" hasCustomPrompt="1"/>
          </p:nvPr>
        </p:nvSpPr>
        <p:spPr>
          <a:xfrm>
            <a:off x="876972" y="4723068"/>
            <a:ext cx="3288633" cy="508973"/>
          </a:xfrm>
          <a:prstGeom prst="rect">
            <a:avLst/>
          </a:prstGeom>
        </p:spPr>
        <p:txBody>
          <a:bodyPr wrap="square" lIns="0" tIns="0" rIns="0" bIns="0" anchor="ctr">
            <a:noAutofit/>
          </a:bodyPr>
          <a:lstStyle>
            <a:lvl1pPr marL="0" indent="0" algn="ctr">
              <a:buNone/>
              <a:defRPr sz="1865"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28" name="Text Placeholder 3"/>
          <p:cNvSpPr>
            <a:spLocks noGrp="1"/>
          </p:cNvSpPr>
          <p:nvPr>
            <p:ph type="body" sz="half" idx="17"/>
          </p:nvPr>
        </p:nvSpPr>
        <p:spPr>
          <a:xfrm>
            <a:off x="895688" y="5273093"/>
            <a:ext cx="3269917" cy="1126377"/>
          </a:xfrm>
          <a:prstGeom prst="rect">
            <a:avLst/>
          </a:prstGeom>
        </p:spPr>
        <p:txBody>
          <a:bodyPr wrap="square" lIns="0" tIns="0" rIns="0" bIns="0" anchor="t">
            <a:noAutofit/>
          </a:bodyPr>
          <a:lstStyle>
            <a:lvl1pPr marL="0" indent="0" algn="ctr">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9" name="Text Placeholder 3"/>
          <p:cNvSpPr>
            <a:spLocks noGrp="1"/>
          </p:cNvSpPr>
          <p:nvPr>
            <p:ph type="body" sz="half" idx="24" hasCustomPrompt="1"/>
          </p:nvPr>
        </p:nvSpPr>
        <p:spPr>
          <a:xfrm>
            <a:off x="4442330" y="4723068"/>
            <a:ext cx="3288633" cy="508973"/>
          </a:xfrm>
          <a:prstGeom prst="rect">
            <a:avLst/>
          </a:prstGeom>
        </p:spPr>
        <p:txBody>
          <a:bodyPr wrap="square" lIns="0" tIns="0" rIns="0" bIns="0" anchor="ctr">
            <a:noAutofit/>
          </a:bodyPr>
          <a:lstStyle>
            <a:lvl1pPr marL="0" indent="0" algn="ctr">
              <a:buNone/>
              <a:defRPr sz="1865"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0" name="Text Placeholder 3"/>
          <p:cNvSpPr>
            <a:spLocks noGrp="1"/>
          </p:cNvSpPr>
          <p:nvPr>
            <p:ph type="body" sz="half" idx="25"/>
          </p:nvPr>
        </p:nvSpPr>
        <p:spPr>
          <a:xfrm>
            <a:off x="4461044" y="5273093"/>
            <a:ext cx="3269917" cy="1126377"/>
          </a:xfrm>
          <a:prstGeom prst="rect">
            <a:avLst/>
          </a:prstGeom>
        </p:spPr>
        <p:txBody>
          <a:bodyPr wrap="square" lIns="0" tIns="0" rIns="0" bIns="0" anchor="t">
            <a:noAutofit/>
          </a:bodyPr>
          <a:lstStyle>
            <a:lvl1pPr marL="0" indent="0" algn="ctr">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1" name="Text Placeholder 3"/>
          <p:cNvSpPr>
            <a:spLocks noGrp="1"/>
          </p:cNvSpPr>
          <p:nvPr>
            <p:ph type="body" sz="half" idx="26" hasCustomPrompt="1"/>
          </p:nvPr>
        </p:nvSpPr>
        <p:spPr>
          <a:xfrm>
            <a:off x="8007688" y="4723068"/>
            <a:ext cx="3288633" cy="508973"/>
          </a:xfrm>
          <a:prstGeom prst="rect">
            <a:avLst/>
          </a:prstGeom>
        </p:spPr>
        <p:txBody>
          <a:bodyPr wrap="square" lIns="0" tIns="0" rIns="0" bIns="0" anchor="ctr">
            <a:noAutofit/>
          </a:bodyPr>
          <a:lstStyle>
            <a:lvl1pPr marL="0" indent="0" algn="ctr">
              <a:buNone/>
              <a:defRPr sz="1865"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2" name="Text Placeholder 3"/>
          <p:cNvSpPr>
            <a:spLocks noGrp="1"/>
          </p:cNvSpPr>
          <p:nvPr>
            <p:ph type="body" sz="half" idx="27"/>
          </p:nvPr>
        </p:nvSpPr>
        <p:spPr>
          <a:xfrm>
            <a:off x="8026404" y="5273093"/>
            <a:ext cx="3269917" cy="1126377"/>
          </a:xfrm>
          <a:prstGeom prst="rect">
            <a:avLst/>
          </a:prstGeom>
        </p:spPr>
        <p:txBody>
          <a:bodyPr wrap="square" lIns="0" tIns="0" rIns="0" bIns="0" anchor="t">
            <a:noAutofit/>
          </a:bodyPr>
          <a:lstStyle>
            <a:lvl1pPr marL="0" indent="0" algn="ctr">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3" name="Freeform 62"/>
          <p:cNvSpPr>
            <a:spLocks noChangeAspect="1" noEditPoints="1"/>
          </p:cNvSpPr>
          <p:nvPr userDrawn="1"/>
        </p:nvSpPr>
        <p:spPr bwMode="auto">
          <a:xfrm>
            <a:off x="2091798" y="1728412"/>
            <a:ext cx="877695" cy="884709"/>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5" name="Freeform 245"/>
          <p:cNvSpPr>
            <a:spLocks noChangeAspect="1"/>
          </p:cNvSpPr>
          <p:nvPr userDrawn="1"/>
        </p:nvSpPr>
        <p:spPr bwMode="auto">
          <a:xfrm>
            <a:off x="5668732" y="1743495"/>
            <a:ext cx="854545" cy="854544"/>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6" name="Freeform 132"/>
          <p:cNvSpPr>
            <a:spLocks noChangeAspect="1" noEditPoints="1"/>
          </p:cNvSpPr>
          <p:nvPr userDrawn="1"/>
        </p:nvSpPr>
        <p:spPr bwMode="auto">
          <a:xfrm>
            <a:off x="9190983" y="1720846"/>
            <a:ext cx="940752" cy="899847"/>
          </a:xfrm>
          <a:custGeom>
            <a:avLst/>
            <a:gdLst/>
            <a:ahLst/>
            <a:cxnLst>
              <a:cxn ang="0">
                <a:pos x="62" y="31"/>
              </a:cxn>
              <a:cxn ang="0">
                <a:pos x="62" y="31"/>
              </a:cxn>
              <a:cxn ang="0">
                <a:pos x="54" y="27"/>
              </a:cxn>
              <a:cxn ang="0">
                <a:pos x="45" y="33"/>
              </a:cxn>
              <a:cxn ang="0">
                <a:pos x="44" y="35"/>
              </a:cxn>
              <a:cxn ang="0">
                <a:pos x="43" y="35"/>
              </a:cxn>
              <a:cxn ang="0">
                <a:pos x="42" y="35"/>
              </a:cxn>
              <a:cxn ang="0">
                <a:pos x="41" y="33"/>
              </a:cxn>
              <a:cxn ang="0">
                <a:pos x="32" y="27"/>
              </a:cxn>
              <a:cxn ang="0">
                <a:pos x="23" y="33"/>
              </a:cxn>
              <a:cxn ang="0">
                <a:pos x="22" y="35"/>
              </a:cxn>
              <a:cxn ang="0">
                <a:pos x="21" y="35"/>
              </a:cxn>
              <a:cxn ang="0">
                <a:pos x="20" y="35"/>
              </a:cxn>
              <a:cxn ang="0">
                <a:pos x="19" y="33"/>
              </a:cxn>
              <a:cxn ang="0">
                <a:pos x="10" y="27"/>
              </a:cxn>
              <a:cxn ang="0">
                <a:pos x="3" y="31"/>
              </a:cxn>
              <a:cxn ang="0">
                <a:pos x="2" y="31"/>
              </a:cxn>
              <a:cxn ang="0">
                <a:pos x="0" y="30"/>
              </a:cxn>
              <a:cxn ang="0">
                <a:pos x="0" y="30"/>
              </a:cxn>
              <a:cxn ang="0">
                <a:pos x="32" y="7"/>
              </a:cxn>
              <a:cxn ang="0">
                <a:pos x="64" y="30"/>
              </a:cxn>
              <a:cxn ang="0">
                <a:pos x="64" y="30"/>
              </a:cxn>
              <a:cxn ang="0">
                <a:pos x="62" y="31"/>
              </a:cxn>
              <a:cxn ang="0">
                <a:pos x="34" y="51"/>
              </a:cxn>
              <a:cxn ang="0">
                <a:pos x="25" y="61"/>
              </a:cxn>
              <a:cxn ang="0">
                <a:pos x="15" y="51"/>
              </a:cxn>
              <a:cxn ang="0">
                <a:pos x="17" y="49"/>
              </a:cxn>
              <a:cxn ang="0">
                <a:pos x="20" y="51"/>
              </a:cxn>
              <a:cxn ang="0">
                <a:pos x="25" y="56"/>
              </a:cxn>
              <a:cxn ang="0">
                <a:pos x="30" y="51"/>
              </a:cxn>
              <a:cxn ang="0">
                <a:pos x="30" y="29"/>
              </a:cxn>
              <a:cxn ang="0">
                <a:pos x="32" y="29"/>
              </a:cxn>
              <a:cxn ang="0">
                <a:pos x="34" y="29"/>
              </a:cxn>
              <a:cxn ang="0">
                <a:pos x="34" y="51"/>
              </a:cxn>
              <a:cxn ang="0">
                <a:pos x="34" y="6"/>
              </a:cxn>
              <a:cxn ang="0">
                <a:pos x="32" y="6"/>
              </a:cxn>
              <a:cxn ang="0">
                <a:pos x="30" y="6"/>
              </a:cxn>
              <a:cxn ang="0">
                <a:pos x="30" y="3"/>
              </a:cxn>
              <a:cxn ang="0">
                <a:pos x="32" y="0"/>
              </a:cxn>
              <a:cxn ang="0">
                <a:pos x="34" y="3"/>
              </a:cxn>
              <a:cxn ang="0">
                <a:pos x="34" y="6"/>
              </a:cxn>
            </a:cxnLst>
            <a:rect l="0" t="0" r="r" b="b"/>
            <a:pathLst>
              <a:path w="64" h="61">
                <a:moveTo>
                  <a:pt x="62" y="31"/>
                </a:moveTo>
                <a:cubicBezTo>
                  <a:pt x="62" y="31"/>
                  <a:pt x="62" y="31"/>
                  <a:pt x="62" y="31"/>
                </a:cubicBezTo>
                <a:cubicBezTo>
                  <a:pt x="59" y="29"/>
                  <a:pt x="57" y="27"/>
                  <a:pt x="54" y="27"/>
                </a:cubicBezTo>
                <a:cubicBezTo>
                  <a:pt x="51" y="27"/>
                  <a:pt x="47" y="30"/>
                  <a:pt x="45" y="33"/>
                </a:cubicBezTo>
                <a:cubicBezTo>
                  <a:pt x="45" y="33"/>
                  <a:pt x="45" y="34"/>
                  <a:pt x="44" y="35"/>
                </a:cubicBezTo>
                <a:cubicBezTo>
                  <a:pt x="44" y="35"/>
                  <a:pt x="44" y="35"/>
                  <a:pt x="43" y="35"/>
                </a:cubicBezTo>
                <a:cubicBezTo>
                  <a:pt x="43" y="35"/>
                  <a:pt x="42" y="35"/>
                  <a:pt x="42" y="35"/>
                </a:cubicBezTo>
                <a:cubicBezTo>
                  <a:pt x="42" y="34"/>
                  <a:pt x="41" y="33"/>
                  <a:pt x="41" y="33"/>
                </a:cubicBezTo>
                <a:cubicBezTo>
                  <a:pt x="39" y="30"/>
                  <a:pt x="36" y="27"/>
                  <a:pt x="32" y="27"/>
                </a:cubicBezTo>
                <a:cubicBezTo>
                  <a:pt x="28" y="27"/>
                  <a:pt x="25" y="30"/>
                  <a:pt x="23" y="33"/>
                </a:cubicBezTo>
                <a:cubicBezTo>
                  <a:pt x="23" y="33"/>
                  <a:pt x="22" y="34"/>
                  <a:pt x="22" y="35"/>
                </a:cubicBezTo>
                <a:cubicBezTo>
                  <a:pt x="22" y="35"/>
                  <a:pt x="22" y="35"/>
                  <a:pt x="21" y="35"/>
                </a:cubicBezTo>
                <a:cubicBezTo>
                  <a:pt x="20" y="35"/>
                  <a:pt x="20" y="35"/>
                  <a:pt x="20" y="35"/>
                </a:cubicBezTo>
                <a:cubicBezTo>
                  <a:pt x="19" y="34"/>
                  <a:pt x="19" y="33"/>
                  <a:pt x="19" y="33"/>
                </a:cubicBezTo>
                <a:cubicBezTo>
                  <a:pt x="17" y="30"/>
                  <a:pt x="14" y="27"/>
                  <a:pt x="10" y="27"/>
                </a:cubicBezTo>
                <a:cubicBezTo>
                  <a:pt x="7" y="27"/>
                  <a:pt x="5" y="29"/>
                  <a:pt x="3" y="31"/>
                </a:cubicBezTo>
                <a:cubicBezTo>
                  <a:pt x="2" y="31"/>
                  <a:pt x="2" y="31"/>
                  <a:pt x="2" y="31"/>
                </a:cubicBezTo>
                <a:cubicBezTo>
                  <a:pt x="1" y="31"/>
                  <a:pt x="0" y="31"/>
                  <a:pt x="0" y="30"/>
                </a:cubicBezTo>
                <a:cubicBezTo>
                  <a:pt x="0" y="30"/>
                  <a:pt x="0" y="30"/>
                  <a:pt x="0" y="30"/>
                </a:cubicBezTo>
                <a:cubicBezTo>
                  <a:pt x="4" y="16"/>
                  <a:pt x="18" y="7"/>
                  <a:pt x="32" y="7"/>
                </a:cubicBezTo>
                <a:cubicBezTo>
                  <a:pt x="46" y="7"/>
                  <a:pt x="60" y="16"/>
                  <a:pt x="64" y="30"/>
                </a:cubicBezTo>
                <a:cubicBezTo>
                  <a:pt x="64" y="30"/>
                  <a:pt x="64" y="30"/>
                  <a:pt x="64" y="30"/>
                </a:cubicBezTo>
                <a:cubicBezTo>
                  <a:pt x="64" y="31"/>
                  <a:pt x="63" y="31"/>
                  <a:pt x="62" y="31"/>
                </a:cubicBezTo>
                <a:close/>
                <a:moveTo>
                  <a:pt x="34" y="51"/>
                </a:moveTo>
                <a:cubicBezTo>
                  <a:pt x="34" y="56"/>
                  <a:pt x="30" y="61"/>
                  <a:pt x="25" y="61"/>
                </a:cubicBezTo>
                <a:cubicBezTo>
                  <a:pt x="19" y="61"/>
                  <a:pt x="15" y="56"/>
                  <a:pt x="15" y="51"/>
                </a:cubicBezTo>
                <a:cubicBezTo>
                  <a:pt x="15" y="50"/>
                  <a:pt x="16" y="49"/>
                  <a:pt x="17" y="49"/>
                </a:cubicBezTo>
                <a:cubicBezTo>
                  <a:pt x="19" y="49"/>
                  <a:pt x="20" y="50"/>
                  <a:pt x="20" y="51"/>
                </a:cubicBezTo>
                <a:cubicBezTo>
                  <a:pt x="20" y="54"/>
                  <a:pt x="22" y="56"/>
                  <a:pt x="25" y="56"/>
                </a:cubicBezTo>
                <a:cubicBezTo>
                  <a:pt x="27" y="56"/>
                  <a:pt x="30" y="54"/>
                  <a:pt x="30" y="51"/>
                </a:cubicBezTo>
                <a:cubicBezTo>
                  <a:pt x="30" y="29"/>
                  <a:pt x="30" y="29"/>
                  <a:pt x="30" y="29"/>
                </a:cubicBezTo>
                <a:cubicBezTo>
                  <a:pt x="30" y="29"/>
                  <a:pt x="31" y="29"/>
                  <a:pt x="32" y="29"/>
                </a:cubicBezTo>
                <a:cubicBezTo>
                  <a:pt x="33" y="29"/>
                  <a:pt x="34" y="29"/>
                  <a:pt x="34" y="29"/>
                </a:cubicBezTo>
                <a:lnTo>
                  <a:pt x="34" y="51"/>
                </a:lnTo>
                <a:close/>
                <a:moveTo>
                  <a:pt x="34" y="6"/>
                </a:moveTo>
                <a:cubicBezTo>
                  <a:pt x="34" y="6"/>
                  <a:pt x="33" y="6"/>
                  <a:pt x="32" y="6"/>
                </a:cubicBezTo>
                <a:cubicBezTo>
                  <a:pt x="31" y="6"/>
                  <a:pt x="30" y="6"/>
                  <a:pt x="30" y="6"/>
                </a:cubicBezTo>
                <a:cubicBezTo>
                  <a:pt x="30" y="3"/>
                  <a:pt x="30" y="3"/>
                  <a:pt x="30" y="3"/>
                </a:cubicBezTo>
                <a:cubicBezTo>
                  <a:pt x="30" y="1"/>
                  <a:pt x="31" y="0"/>
                  <a:pt x="32" y="0"/>
                </a:cubicBezTo>
                <a:cubicBezTo>
                  <a:pt x="33" y="0"/>
                  <a:pt x="34" y="1"/>
                  <a:pt x="34" y="3"/>
                </a:cubicBezTo>
                <a:lnTo>
                  <a:pt x="34" y="6"/>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22" name="Round Same Side Corner Rectangle 21"/>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3"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4"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5"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par>
                          <p:cTn id="30" fill="hold">
                            <p:stCondLst>
                              <p:cond delay="3000"/>
                            </p:stCondLst>
                            <p:childTnLst>
                              <p:par>
                                <p:cTn id="31" presetID="22" presetClass="entr" presetSubtype="4" fill="hold" grpId="0" nodeType="afterEffect" nodePh="1">
                                  <p:stCondLst>
                                    <p:cond delay="0"/>
                                  </p:stCondLst>
                                  <p:endCondLst>
                                    <p:cond evt="begin" delay="0">
                                      <p:tn val="31"/>
                                    </p:cond>
                                  </p:end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wipe(down)">
                                      <p:cBhvr>
                                        <p:cTn id="33" dur="500"/>
                                        <p:tgtEl>
                                          <p:spTgt spid="28">
                                            <p:txEl>
                                              <p:pRg st="0" end="0"/>
                                            </p:txEl>
                                          </p:spTgt>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par>
                          <p:cTn id="42" fill="hold">
                            <p:stCondLst>
                              <p:cond delay="4500"/>
                            </p:stCondLst>
                            <p:childTnLst>
                              <p:par>
                                <p:cTn id="43" presetID="53" presetClass="entr" presetSubtype="16"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childTnLst>
                          </p:cTn>
                        </p:par>
                        <p:par>
                          <p:cTn id="48" fill="hold">
                            <p:stCondLst>
                              <p:cond delay="5000"/>
                            </p:stCondLst>
                            <p:childTnLst>
                              <p:par>
                                <p:cTn id="49" presetID="22" presetClass="entr" presetSubtype="4" fill="hold" grpId="0" nodeType="afterEffect">
                                  <p:stCondLst>
                                    <p:cond delay="0"/>
                                  </p:stCondLst>
                                  <p:childTnLst>
                                    <p:set>
                                      <p:cBhvr>
                                        <p:cTn id="50" dur="1" fill="hold">
                                          <p:stCondLst>
                                            <p:cond delay="0"/>
                                          </p:stCondLst>
                                        </p:cTn>
                                        <p:tgtEl>
                                          <p:spTgt spid="29">
                                            <p:txEl>
                                              <p:pRg st="0" end="0"/>
                                            </p:txEl>
                                          </p:spTgt>
                                        </p:tgtEl>
                                        <p:attrNameLst>
                                          <p:attrName>style.visibility</p:attrName>
                                        </p:attrNameLst>
                                      </p:cBhvr>
                                      <p:to>
                                        <p:strVal val="visible"/>
                                      </p:to>
                                    </p:set>
                                    <p:animEffect transition="in" filter="wipe(down)">
                                      <p:cBhvr>
                                        <p:cTn id="51" dur="500"/>
                                        <p:tgtEl>
                                          <p:spTgt spid="29">
                                            <p:txEl>
                                              <p:pRg st="0" end="0"/>
                                            </p:txEl>
                                          </p:spTgt>
                                        </p:tgtEl>
                                      </p:cBhvr>
                                    </p:animEffect>
                                  </p:childTnLst>
                                </p:cTn>
                              </p:par>
                            </p:childTnLst>
                          </p:cTn>
                        </p:par>
                        <p:par>
                          <p:cTn id="52" fill="hold">
                            <p:stCondLst>
                              <p:cond delay="5500"/>
                            </p:stCondLst>
                            <p:childTnLst>
                              <p:par>
                                <p:cTn id="53" presetID="22" presetClass="entr" presetSubtype="4" fill="hold" grpId="0" nodeType="afterEffect" nodePh="1">
                                  <p:stCondLst>
                                    <p:cond delay="0"/>
                                  </p:stCondLst>
                                  <p:endCondLst>
                                    <p:cond evt="begin" delay="0">
                                      <p:tn val="53"/>
                                    </p:cond>
                                  </p:end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wipe(down)">
                                      <p:cBhvr>
                                        <p:cTn id="55" dur="500"/>
                                        <p:tgtEl>
                                          <p:spTgt spid="30">
                                            <p:txEl>
                                              <p:pRg st="0" end="0"/>
                                            </p:txEl>
                                          </p:spTgt>
                                        </p:tgtEl>
                                      </p:cBhvr>
                                    </p:animEffect>
                                  </p:childTnLst>
                                </p:cTn>
                              </p:par>
                            </p:childTnLst>
                          </p:cTn>
                        </p:par>
                        <p:par>
                          <p:cTn id="56" fill="hold">
                            <p:stCondLst>
                              <p:cond delay="6000"/>
                            </p:stCondLst>
                            <p:childTnLst>
                              <p:par>
                                <p:cTn id="57" presetID="22" presetClass="entr" presetSubtype="4"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par>
                          <p:cTn id="60" fill="hold">
                            <p:stCondLst>
                              <p:cond delay="6500"/>
                            </p:stCondLst>
                            <p:childTnLst>
                              <p:par>
                                <p:cTn id="61" presetID="53" presetClass="entr" presetSubtype="16"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childTnLst>
                          </p:cTn>
                        </p:par>
                        <p:par>
                          <p:cTn id="66" fill="hold">
                            <p:stCondLst>
                              <p:cond delay="7000"/>
                            </p:stCondLst>
                            <p:childTnLst>
                              <p:par>
                                <p:cTn id="67" presetID="22" presetClass="entr" presetSubtype="4" fill="hold" grpId="0" nodeType="after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down)">
                                      <p:cBhvr>
                                        <p:cTn id="69" dur="500"/>
                                        <p:tgtEl>
                                          <p:spTgt spid="41"/>
                                        </p:tgtEl>
                                      </p:cBhvr>
                                    </p:animEffect>
                                  </p:childTnLst>
                                </p:cTn>
                              </p:par>
                            </p:childTnLst>
                          </p:cTn>
                        </p:par>
                        <p:par>
                          <p:cTn id="70" fill="hold">
                            <p:stCondLst>
                              <p:cond delay="7500"/>
                            </p:stCondLst>
                            <p:childTnLst>
                              <p:par>
                                <p:cTn id="71" presetID="22" presetClass="entr" presetSubtype="4" fill="hold" grpId="0" nodeType="afterEffect">
                                  <p:stCondLst>
                                    <p:cond delay="0"/>
                                  </p:stCondLst>
                                  <p:childTnLst>
                                    <p:set>
                                      <p:cBhvr>
                                        <p:cTn id="72" dur="1" fill="hold">
                                          <p:stCondLst>
                                            <p:cond delay="0"/>
                                          </p:stCondLst>
                                        </p:cTn>
                                        <p:tgtEl>
                                          <p:spTgt spid="31">
                                            <p:txEl>
                                              <p:pRg st="0" end="0"/>
                                            </p:txEl>
                                          </p:spTgt>
                                        </p:tgtEl>
                                        <p:attrNameLst>
                                          <p:attrName>style.visibility</p:attrName>
                                        </p:attrNameLst>
                                      </p:cBhvr>
                                      <p:to>
                                        <p:strVal val="visible"/>
                                      </p:to>
                                    </p:set>
                                    <p:animEffect transition="in" filter="wipe(down)">
                                      <p:cBhvr>
                                        <p:cTn id="73" dur="500"/>
                                        <p:tgtEl>
                                          <p:spTgt spid="31">
                                            <p:txEl>
                                              <p:pRg st="0" end="0"/>
                                            </p:txEl>
                                          </p:spTgt>
                                        </p:tgtEl>
                                      </p:cBhvr>
                                    </p:animEffect>
                                  </p:childTnLst>
                                </p:cTn>
                              </p:par>
                            </p:childTnLst>
                          </p:cTn>
                        </p:par>
                        <p:par>
                          <p:cTn id="74" fill="hold">
                            <p:stCondLst>
                              <p:cond delay="8000"/>
                            </p:stCondLst>
                            <p:childTnLst>
                              <p:par>
                                <p:cTn id="75" presetID="22" presetClass="entr" presetSubtype="4" fill="hold" grpId="0" nodeType="afterEffect" nodePh="1">
                                  <p:stCondLst>
                                    <p:cond delay="0"/>
                                  </p:stCondLst>
                                  <p:endCondLst>
                                    <p:cond evt="begin" delay="0">
                                      <p:tn val="75"/>
                                    </p:cond>
                                  </p:endCondLst>
                                  <p:childTnLst>
                                    <p:set>
                                      <p:cBhvr>
                                        <p:cTn id="76" dur="1" fill="hold">
                                          <p:stCondLst>
                                            <p:cond delay="0"/>
                                          </p:stCondLst>
                                        </p:cTn>
                                        <p:tgtEl>
                                          <p:spTgt spid="32">
                                            <p:txEl>
                                              <p:pRg st="0" end="0"/>
                                            </p:txEl>
                                          </p:spTgt>
                                        </p:tgtEl>
                                        <p:attrNameLst>
                                          <p:attrName>style.visibility</p:attrName>
                                        </p:attrNameLst>
                                      </p:cBhvr>
                                      <p:to>
                                        <p:strVal val="visible"/>
                                      </p:to>
                                    </p:set>
                                    <p:animEffect transition="in" filter="wipe(down)">
                                      <p:cBhvr>
                                        <p:cTn id="7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40" grpId="0" bldLvl="0" animBg="1"/>
      <p:bldP spid="41" grpId="0" bldLvl="0" animBg="1"/>
      <p:bldP spid="17" grpId="0" bldLvl="0" animBg="1"/>
      <p:bldP spid="19" grpId="0" bldLvl="0" animBg="1"/>
      <p:bldP spid="21" grpId="0" build="p">
        <p:tmplLst>
          <p:tmpl lvl="1">
            <p:tnLst>
              <p:par>
                <p:cTn presetID="22" presetClass="entr" presetSubtype="4"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down)">
                      <p:cBhvr>
                        <p:cTn dur="500"/>
                        <p:tgtEl>
                          <p:spTgt spid="21"/>
                        </p:tgtEl>
                      </p:cBhvr>
                    </p:animEffect>
                  </p:childTnLst>
                </p:cTn>
              </p:par>
            </p:tnLst>
          </p:tmpl>
        </p:tmplLst>
      </p:bldP>
      <p:bldP spid="28"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0"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1" grpId="0" build="p">
        <p:tmplLst>
          <p:tmpl lvl="1">
            <p:tnLst>
              <p:par>
                <p:cTn presetID="22" presetClass="entr" presetSubtype="4"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down)">
                      <p:cBhvr>
                        <p:cTn dur="500"/>
                        <p:tgtEl>
                          <p:spTgt spid="31"/>
                        </p:tgtEl>
                      </p:cBhvr>
                    </p:animEffect>
                  </p:childTnLst>
                </p:cTn>
              </p:par>
            </p:tnLst>
          </p:tmpl>
        </p:tmplLst>
      </p:bldP>
      <p:bldP spid="32"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3" grpId="0" bldLvl="0" animBg="1"/>
      <p:bldP spid="35" grpId="0" bldLvl="0" animBg="1"/>
      <p:bldP spid="36" grpId="0" bldLvl="0" animBg="1"/>
      <p:bldP spid="24"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406403" y="1253453"/>
            <a:ext cx="3759200" cy="5604551"/>
          </a:xfrm>
          <a:prstGeom prst="rect">
            <a:avLst/>
          </a:prstGeom>
          <a:noFill/>
          <a:ln w="19050">
            <a:no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22" name="Rectangle 21"/>
          <p:cNvSpPr/>
          <p:nvPr userDrawn="1"/>
        </p:nvSpPr>
        <p:spPr>
          <a:xfrm>
            <a:off x="3903941" y="1854200"/>
            <a:ext cx="2235200" cy="104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3" name="Rectangle 22"/>
          <p:cNvSpPr/>
          <p:nvPr userDrawn="1"/>
        </p:nvSpPr>
        <p:spPr>
          <a:xfrm>
            <a:off x="3903941" y="2946400"/>
            <a:ext cx="2235200" cy="104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4" name="Rectangle 23"/>
          <p:cNvSpPr/>
          <p:nvPr userDrawn="1"/>
        </p:nvSpPr>
        <p:spPr>
          <a:xfrm>
            <a:off x="3903941" y="4038600"/>
            <a:ext cx="2235200" cy="1041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Rectangle 25"/>
          <p:cNvSpPr/>
          <p:nvPr userDrawn="1"/>
        </p:nvSpPr>
        <p:spPr>
          <a:xfrm>
            <a:off x="3903941" y="5130800"/>
            <a:ext cx="2235200" cy="104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7" name="Freeform 62"/>
          <p:cNvSpPr>
            <a:spLocks noChangeAspect="1" noEditPoints="1"/>
          </p:cNvSpPr>
          <p:nvPr userDrawn="1"/>
        </p:nvSpPr>
        <p:spPr bwMode="auto">
          <a:xfrm>
            <a:off x="4781229" y="2169540"/>
            <a:ext cx="480624" cy="484467"/>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4" name="Freeform 245"/>
          <p:cNvSpPr>
            <a:spLocks noChangeAspect="1"/>
          </p:cNvSpPr>
          <p:nvPr userDrawn="1"/>
        </p:nvSpPr>
        <p:spPr bwMode="auto">
          <a:xfrm>
            <a:off x="4787569" y="3233129"/>
            <a:ext cx="467951" cy="46795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7" name="Freeform 132"/>
          <p:cNvSpPr>
            <a:spLocks noChangeAspect="1" noEditPoints="1"/>
          </p:cNvSpPr>
          <p:nvPr userDrawn="1"/>
        </p:nvSpPr>
        <p:spPr bwMode="auto">
          <a:xfrm>
            <a:off x="4763965" y="4312925"/>
            <a:ext cx="515155" cy="492755"/>
          </a:xfrm>
          <a:custGeom>
            <a:avLst/>
            <a:gdLst/>
            <a:ahLst/>
            <a:cxnLst>
              <a:cxn ang="0">
                <a:pos x="62" y="31"/>
              </a:cxn>
              <a:cxn ang="0">
                <a:pos x="62" y="31"/>
              </a:cxn>
              <a:cxn ang="0">
                <a:pos x="54" y="27"/>
              </a:cxn>
              <a:cxn ang="0">
                <a:pos x="45" y="33"/>
              </a:cxn>
              <a:cxn ang="0">
                <a:pos x="44" y="35"/>
              </a:cxn>
              <a:cxn ang="0">
                <a:pos x="43" y="35"/>
              </a:cxn>
              <a:cxn ang="0">
                <a:pos x="42" y="35"/>
              </a:cxn>
              <a:cxn ang="0">
                <a:pos x="41" y="33"/>
              </a:cxn>
              <a:cxn ang="0">
                <a:pos x="32" y="27"/>
              </a:cxn>
              <a:cxn ang="0">
                <a:pos x="23" y="33"/>
              </a:cxn>
              <a:cxn ang="0">
                <a:pos x="22" y="35"/>
              </a:cxn>
              <a:cxn ang="0">
                <a:pos x="21" y="35"/>
              </a:cxn>
              <a:cxn ang="0">
                <a:pos x="20" y="35"/>
              </a:cxn>
              <a:cxn ang="0">
                <a:pos x="19" y="33"/>
              </a:cxn>
              <a:cxn ang="0">
                <a:pos x="10" y="27"/>
              </a:cxn>
              <a:cxn ang="0">
                <a:pos x="3" y="31"/>
              </a:cxn>
              <a:cxn ang="0">
                <a:pos x="2" y="31"/>
              </a:cxn>
              <a:cxn ang="0">
                <a:pos x="0" y="30"/>
              </a:cxn>
              <a:cxn ang="0">
                <a:pos x="0" y="30"/>
              </a:cxn>
              <a:cxn ang="0">
                <a:pos x="32" y="7"/>
              </a:cxn>
              <a:cxn ang="0">
                <a:pos x="64" y="30"/>
              </a:cxn>
              <a:cxn ang="0">
                <a:pos x="64" y="30"/>
              </a:cxn>
              <a:cxn ang="0">
                <a:pos x="62" y="31"/>
              </a:cxn>
              <a:cxn ang="0">
                <a:pos x="34" y="51"/>
              </a:cxn>
              <a:cxn ang="0">
                <a:pos x="25" y="61"/>
              </a:cxn>
              <a:cxn ang="0">
                <a:pos x="15" y="51"/>
              </a:cxn>
              <a:cxn ang="0">
                <a:pos x="17" y="49"/>
              </a:cxn>
              <a:cxn ang="0">
                <a:pos x="20" y="51"/>
              </a:cxn>
              <a:cxn ang="0">
                <a:pos x="25" y="56"/>
              </a:cxn>
              <a:cxn ang="0">
                <a:pos x="30" y="51"/>
              </a:cxn>
              <a:cxn ang="0">
                <a:pos x="30" y="29"/>
              </a:cxn>
              <a:cxn ang="0">
                <a:pos x="32" y="29"/>
              </a:cxn>
              <a:cxn ang="0">
                <a:pos x="34" y="29"/>
              </a:cxn>
              <a:cxn ang="0">
                <a:pos x="34" y="51"/>
              </a:cxn>
              <a:cxn ang="0">
                <a:pos x="34" y="6"/>
              </a:cxn>
              <a:cxn ang="0">
                <a:pos x="32" y="6"/>
              </a:cxn>
              <a:cxn ang="0">
                <a:pos x="30" y="6"/>
              </a:cxn>
              <a:cxn ang="0">
                <a:pos x="30" y="3"/>
              </a:cxn>
              <a:cxn ang="0">
                <a:pos x="32" y="0"/>
              </a:cxn>
              <a:cxn ang="0">
                <a:pos x="34" y="3"/>
              </a:cxn>
              <a:cxn ang="0">
                <a:pos x="34" y="6"/>
              </a:cxn>
            </a:cxnLst>
            <a:rect l="0" t="0" r="r" b="b"/>
            <a:pathLst>
              <a:path w="64" h="61">
                <a:moveTo>
                  <a:pt x="62" y="31"/>
                </a:moveTo>
                <a:cubicBezTo>
                  <a:pt x="62" y="31"/>
                  <a:pt x="62" y="31"/>
                  <a:pt x="62" y="31"/>
                </a:cubicBezTo>
                <a:cubicBezTo>
                  <a:pt x="59" y="29"/>
                  <a:pt x="57" y="27"/>
                  <a:pt x="54" y="27"/>
                </a:cubicBezTo>
                <a:cubicBezTo>
                  <a:pt x="51" y="27"/>
                  <a:pt x="47" y="30"/>
                  <a:pt x="45" y="33"/>
                </a:cubicBezTo>
                <a:cubicBezTo>
                  <a:pt x="45" y="33"/>
                  <a:pt x="45" y="34"/>
                  <a:pt x="44" y="35"/>
                </a:cubicBezTo>
                <a:cubicBezTo>
                  <a:pt x="44" y="35"/>
                  <a:pt x="44" y="35"/>
                  <a:pt x="43" y="35"/>
                </a:cubicBezTo>
                <a:cubicBezTo>
                  <a:pt x="43" y="35"/>
                  <a:pt x="42" y="35"/>
                  <a:pt x="42" y="35"/>
                </a:cubicBezTo>
                <a:cubicBezTo>
                  <a:pt x="42" y="34"/>
                  <a:pt x="41" y="33"/>
                  <a:pt x="41" y="33"/>
                </a:cubicBezTo>
                <a:cubicBezTo>
                  <a:pt x="39" y="30"/>
                  <a:pt x="36" y="27"/>
                  <a:pt x="32" y="27"/>
                </a:cubicBezTo>
                <a:cubicBezTo>
                  <a:pt x="28" y="27"/>
                  <a:pt x="25" y="30"/>
                  <a:pt x="23" y="33"/>
                </a:cubicBezTo>
                <a:cubicBezTo>
                  <a:pt x="23" y="33"/>
                  <a:pt x="22" y="34"/>
                  <a:pt x="22" y="35"/>
                </a:cubicBezTo>
                <a:cubicBezTo>
                  <a:pt x="22" y="35"/>
                  <a:pt x="22" y="35"/>
                  <a:pt x="21" y="35"/>
                </a:cubicBezTo>
                <a:cubicBezTo>
                  <a:pt x="20" y="35"/>
                  <a:pt x="20" y="35"/>
                  <a:pt x="20" y="35"/>
                </a:cubicBezTo>
                <a:cubicBezTo>
                  <a:pt x="19" y="34"/>
                  <a:pt x="19" y="33"/>
                  <a:pt x="19" y="33"/>
                </a:cubicBezTo>
                <a:cubicBezTo>
                  <a:pt x="17" y="30"/>
                  <a:pt x="14" y="27"/>
                  <a:pt x="10" y="27"/>
                </a:cubicBezTo>
                <a:cubicBezTo>
                  <a:pt x="7" y="27"/>
                  <a:pt x="5" y="29"/>
                  <a:pt x="3" y="31"/>
                </a:cubicBezTo>
                <a:cubicBezTo>
                  <a:pt x="2" y="31"/>
                  <a:pt x="2" y="31"/>
                  <a:pt x="2" y="31"/>
                </a:cubicBezTo>
                <a:cubicBezTo>
                  <a:pt x="1" y="31"/>
                  <a:pt x="0" y="31"/>
                  <a:pt x="0" y="30"/>
                </a:cubicBezTo>
                <a:cubicBezTo>
                  <a:pt x="0" y="30"/>
                  <a:pt x="0" y="30"/>
                  <a:pt x="0" y="30"/>
                </a:cubicBezTo>
                <a:cubicBezTo>
                  <a:pt x="4" y="16"/>
                  <a:pt x="18" y="7"/>
                  <a:pt x="32" y="7"/>
                </a:cubicBezTo>
                <a:cubicBezTo>
                  <a:pt x="46" y="7"/>
                  <a:pt x="60" y="16"/>
                  <a:pt x="64" y="30"/>
                </a:cubicBezTo>
                <a:cubicBezTo>
                  <a:pt x="64" y="30"/>
                  <a:pt x="64" y="30"/>
                  <a:pt x="64" y="30"/>
                </a:cubicBezTo>
                <a:cubicBezTo>
                  <a:pt x="64" y="31"/>
                  <a:pt x="63" y="31"/>
                  <a:pt x="62" y="31"/>
                </a:cubicBezTo>
                <a:close/>
                <a:moveTo>
                  <a:pt x="34" y="51"/>
                </a:moveTo>
                <a:cubicBezTo>
                  <a:pt x="34" y="56"/>
                  <a:pt x="30" y="61"/>
                  <a:pt x="25" y="61"/>
                </a:cubicBezTo>
                <a:cubicBezTo>
                  <a:pt x="19" y="61"/>
                  <a:pt x="15" y="56"/>
                  <a:pt x="15" y="51"/>
                </a:cubicBezTo>
                <a:cubicBezTo>
                  <a:pt x="15" y="50"/>
                  <a:pt x="16" y="49"/>
                  <a:pt x="17" y="49"/>
                </a:cubicBezTo>
                <a:cubicBezTo>
                  <a:pt x="19" y="49"/>
                  <a:pt x="20" y="50"/>
                  <a:pt x="20" y="51"/>
                </a:cubicBezTo>
                <a:cubicBezTo>
                  <a:pt x="20" y="54"/>
                  <a:pt x="22" y="56"/>
                  <a:pt x="25" y="56"/>
                </a:cubicBezTo>
                <a:cubicBezTo>
                  <a:pt x="27" y="56"/>
                  <a:pt x="30" y="54"/>
                  <a:pt x="30" y="51"/>
                </a:cubicBezTo>
                <a:cubicBezTo>
                  <a:pt x="30" y="29"/>
                  <a:pt x="30" y="29"/>
                  <a:pt x="30" y="29"/>
                </a:cubicBezTo>
                <a:cubicBezTo>
                  <a:pt x="30" y="29"/>
                  <a:pt x="31" y="29"/>
                  <a:pt x="32" y="29"/>
                </a:cubicBezTo>
                <a:cubicBezTo>
                  <a:pt x="33" y="29"/>
                  <a:pt x="34" y="29"/>
                  <a:pt x="34" y="29"/>
                </a:cubicBezTo>
                <a:lnTo>
                  <a:pt x="34" y="51"/>
                </a:lnTo>
                <a:close/>
                <a:moveTo>
                  <a:pt x="34" y="6"/>
                </a:moveTo>
                <a:cubicBezTo>
                  <a:pt x="34" y="6"/>
                  <a:pt x="33" y="6"/>
                  <a:pt x="32" y="6"/>
                </a:cubicBezTo>
                <a:cubicBezTo>
                  <a:pt x="31" y="6"/>
                  <a:pt x="30" y="6"/>
                  <a:pt x="30" y="6"/>
                </a:cubicBezTo>
                <a:cubicBezTo>
                  <a:pt x="30" y="3"/>
                  <a:pt x="30" y="3"/>
                  <a:pt x="30" y="3"/>
                </a:cubicBezTo>
                <a:cubicBezTo>
                  <a:pt x="30" y="1"/>
                  <a:pt x="31" y="0"/>
                  <a:pt x="32" y="0"/>
                </a:cubicBezTo>
                <a:cubicBezTo>
                  <a:pt x="33" y="0"/>
                  <a:pt x="34" y="1"/>
                  <a:pt x="34" y="3"/>
                </a:cubicBezTo>
                <a:lnTo>
                  <a:pt x="34" y="6"/>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8" name="Freeform 52"/>
          <p:cNvSpPr>
            <a:spLocks noEditPoints="1"/>
          </p:cNvSpPr>
          <p:nvPr userDrawn="1"/>
        </p:nvSpPr>
        <p:spPr bwMode="auto">
          <a:xfrm>
            <a:off x="4785455" y="5397500"/>
            <a:ext cx="472180" cy="508000"/>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39" name="Text Placeholder 3"/>
          <p:cNvSpPr>
            <a:spLocks noGrp="1"/>
          </p:cNvSpPr>
          <p:nvPr>
            <p:ph type="body" sz="half" idx="15" hasCustomPrompt="1"/>
          </p:nvPr>
        </p:nvSpPr>
        <p:spPr>
          <a:xfrm>
            <a:off x="6329828" y="2093653"/>
            <a:ext cx="5244915" cy="738448"/>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4" name="Text Placeholder 3"/>
          <p:cNvSpPr>
            <a:spLocks noGrp="1"/>
          </p:cNvSpPr>
          <p:nvPr>
            <p:ph type="body" sz="half" idx="17"/>
          </p:nvPr>
        </p:nvSpPr>
        <p:spPr>
          <a:xfrm>
            <a:off x="6322807" y="1819049"/>
            <a:ext cx="5259599" cy="257040"/>
          </a:xfrm>
          <a:prstGeom prst="rect">
            <a:avLst/>
          </a:prstGeom>
        </p:spPr>
        <p:txBody>
          <a:bodyPr wrap="none" lIns="0" tIns="0" rIns="0" bIns="0" anchor="ctr">
            <a:noAutofit/>
          </a:bodyPr>
          <a:lstStyle>
            <a:lvl1pPr marL="0" indent="0" algn="l">
              <a:buNone/>
              <a:defRPr sz="1865"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5" name="Text Placeholder 3"/>
          <p:cNvSpPr>
            <a:spLocks noGrp="1"/>
          </p:cNvSpPr>
          <p:nvPr>
            <p:ph type="body" sz="half" idx="18" hasCustomPrompt="1"/>
          </p:nvPr>
        </p:nvSpPr>
        <p:spPr>
          <a:xfrm>
            <a:off x="6329828" y="3221004"/>
            <a:ext cx="5244915" cy="738448"/>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6" name="Text Placeholder 3"/>
          <p:cNvSpPr>
            <a:spLocks noGrp="1"/>
          </p:cNvSpPr>
          <p:nvPr>
            <p:ph type="body" sz="half" idx="19"/>
          </p:nvPr>
        </p:nvSpPr>
        <p:spPr>
          <a:xfrm>
            <a:off x="6322807" y="2946400"/>
            <a:ext cx="5259599" cy="257040"/>
          </a:xfrm>
          <a:prstGeom prst="rect">
            <a:avLst/>
          </a:prstGeom>
        </p:spPr>
        <p:txBody>
          <a:bodyPr wrap="none" lIns="0" tIns="0" rIns="0" bIns="0" anchor="ctr">
            <a:noAutofit/>
          </a:bodyPr>
          <a:lstStyle>
            <a:lvl1pPr marL="0" indent="0" algn="l">
              <a:buNone/>
              <a:defRPr sz="1865"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7" name="Text Placeholder 3"/>
          <p:cNvSpPr>
            <a:spLocks noGrp="1"/>
          </p:cNvSpPr>
          <p:nvPr>
            <p:ph type="body" sz="half" idx="20" hasCustomPrompt="1"/>
          </p:nvPr>
        </p:nvSpPr>
        <p:spPr>
          <a:xfrm>
            <a:off x="6329828" y="4341552"/>
            <a:ext cx="5244915" cy="738448"/>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8" name="Text Placeholder 3"/>
          <p:cNvSpPr>
            <a:spLocks noGrp="1"/>
          </p:cNvSpPr>
          <p:nvPr>
            <p:ph type="body" sz="half" idx="21"/>
          </p:nvPr>
        </p:nvSpPr>
        <p:spPr>
          <a:xfrm>
            <a:off x="6322807" y="4066951"/>
            <a:ext cx="5259599" cy="257040"/>
          </a:xfrm>
          <a:prstGeom prst="rect">
            <a:avLst/>
          </a:prstGeom>
        </p:spPr>
        <p:txBody>
          <a:bodyPr wrap="none" lIns="0" tIns="0" rIns="0" bIns="0" anchor="ctr">
            <a:noAutofit/>
          </a:bodyPr>
          <a:lstStyle>
            <a:lvl1pPr marL="0" indent="0" algn="l">
              <a:buNone/>
              <a:defRPr sz="1865"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9" name="Text Placeholder 3"/>
          <p:cNvSpPr>
            <a:spLocks noGrp="1"/>
          </p:cNvSpPr>
          <p:nvPr>
            <p:ph type="body" sz="half" idx="22" hasCustomPrompt="1"/>
          </p:nvPr>
        </p:nvSpPr>
        <p:spPr>
          <a:xfrm>
            <a:off x="6329828" y="5433752"/>
            <a:ext cx="5244915" cy="738448"/>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50" name="Text Placeholder 3"/>
          <p:cNvSpPr>
            <a:spLocks noGrp="1"/>
          </p:cNvSpPr>
          <p:nvPr>
            <p:ph type="body" sz="half" idx="23"/>
          </p:nvPr>
        </p:nvSpPr>
        <p:spPr>
          <a:xfrm>
            <a:off x="6322807" y="5159151"/>
            <a:ext cx="5259599" cy="257040"/>
          </a:xfrm>
          <a:prstGeom prst="rect">
            <a:avLst/>
          </a:prstGeom>
        </p:spPr>
        <p:txBody>
          <a:bodyPr wrap="none" lIns="0" tIns="0" rIns="0" bIns="0" anchor="ctr">
            <a:noAutofit/>
          </a:bodyPr>
          <a:lstStyle>
            <a:lvl1pPr marL="0" indent="0" algn="l">
              <a:buNone/>
              <a:defRPr sz="1865" b="1" baseline="0">
                <a:solidFill>
                  <a:schemeClr val="accent4"/>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5" name="Round Same Side Corner Rectangle 24"/>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8"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9"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30"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animEffect transition="in" filter="fade">
                                      <p:cBhvr>
                                        <p:cTn id="11" dur="500"/>
                                        <p:tgtEl>
                                          <p:spTgt spid="30">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par>
                          <p:cTn id="26" fill="hold">
                            <p:stCondLst>
                              <p:cond delay="2500"/>
                            </p:stCondLst>
                            <p:childTnLst>
                              <p:par>
                                <p:cTn id="27" presetID="22" presetClass="entr" presetSubtype="8" fill="hold" grpId="0" nodeType="afterEffect" nodePh="1">
                                  <p:stCondLst>
                                    <p:cond delay="0"/>
                                  </p:stCondLst>
                                  <p:endCondLst>
                                    <p:cond evt="begin" delay="0">
                                      <p:tn val="27"/>
                                    </p:cond>
                                  </p:endCondLst>
                                  <p:childTnLst>
                                    <p:set>
                                      <p:cBhvr>
                                        <p:cTn id="28" dur="1" fill="hold">
                                          <p:stCondLst>
                                            <p:cond delay="0"/>
                                          </p:stCondLst>
                                        </p:cTn>
                                        <p:tgtEl>
                                          <p:spTgt spid="44">
                                            <p:txEl>
                                              <p:pRg st="0" end="0"/>
                                            </p:txEl>
                                          </p:spTgt>
                                        </p:tgtEl>
                                        <p:attrNameLst>
                                          <p:attrName>style.visibility</p:attrName>
                                        </p:attrNameLst>
                                      </p:cBhvr>
                                      <p:to>
                                        <p:strVal val="visible"/>
                                      </p:to>
                                    </p:set>
                                    <p:animEffect transition="in" filter="wipe(left)">
                                      <p:cBhvr>
                                        <p:cTn id="29" dur="500"/>
                                        <p:tgtEl>
                                          <p:spTgt spid="44">
                                            <p:txEl>
                                              <p:pRg st="0" end="0"/>
                                            </p:txEl>
                                          </p:spTgt>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39">
                                            <p:txEl>
                                              <p:pRg st="0" end="0"/>
                                            </p:txEl>
                                          </p:spTgt>
                                        </p:tgtEl>
                                        <p:attrNameLst>
                                          <p:attrName>style.visibility</p:attrName>
                                        </p:attrNameLst>
                                      </p:cBhvr>
                                      <p:to>
                                        <p:strVal val="visible"/>
                                      </p:to>
                                    </p:set>
                                    <p:animEffect transition="in" filter="wipe(left)">
                                      <p:cBhvr>
                                        <p:cTn id="33" dur="500"/>
                                        <p:tgtEl>
                                          <p:spTgt spid="39">
                                            <p:txEl>
                                              <p:pRg st="0" end="0"/>
                                            </p:txEl>
                                          </p:spTgt>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childTnLst>
                          </p:cTn>
                        </p:par>
                        <p:par>
                          <p:cTn id="44" fill="hold">
                            <p:stCondLst>
                              <p:cond delay="45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46">
                                            <p:txEl>
                                              <p:pRg st="0" end="0"/>
                                            </p:txEl>
                                          </p:spTgt>
                                        </p:tgtEl>
                                        <p:attrNameLst>
                                          <p:attrName>style.visibility</p:attrName>
                                        </p:attrNameLst>
                                      </p:cBhvr>
                                      <p:to>
                                        <p:strVal val="visible"/>
                                      </p:to>
                                    </p:set>
                                    <p:animEffect transition="in" filter="wipe(left)">
                                      <p:cBhvr>
                                        <p:cTn id="47" dur="500"/>
                                        <p:tgtEl>
                                          <p:spTgt spid="46">
                                            <p:txEl>
                                              <p:pRg st="0" end="0"/>
                                            </p:txEl>
                                          </p:spTgt>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wipe(left)">
                                      <p:cBhvr>
                                        <p:cTn id="51" dur="500"/>
                                        <p:tgtEl>
                                          <p:spTgt spid="45">
                                            <p:txEl>
                                              <p:pRg st="0" end="0"/>
                                            </p:tx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p:stCondLst>
                              <p:cond delay="6500"/>
                            </p:stCondLst>
                            <p:childTnLst>
                              <p:par>
                                <p:cTn id="63" presetID="22" presetClass="entr" presetSubtype="8" fill="hold" grpId="0" nodeType="afterEffect" nodePh="1">
                                  <p:stCondLst>
                                    <p:cond delay="0"/>
                                  </p:stCondLst>
                                  <p:endCondLst>
                                    <p:cond evt="begin" delay="0">
                                      <p:tn val="63"/>
                                    </p:cond>
                                  </p:endCondLst>
                                  <p:childTnLst>
                                    <p:set>
                                      <p:cBhvr>
                                        <p:cTn id="64" dur="1" fill="hold">
                                          <p:stCondLst>
                                            <p:cond delay="0"/>
                                          </p:stCondLst>
                                        </p:cTn>
                                        <p:tgtEl>
                                          <p:spTgt spid="48">
                                            <p:txEl>
                                              <p:pRg st="0" end="0"/>
                                            </p:txEl>
                                          </p:spTgt>
                                        </p:tgtEl>
                                        <p:attrNameLst>
                                          <p:attrName>style.visibility</p:attrName>
                                        </p:attrNameLst>
                                      </p:cBhvr>
                                      <p:to>
                                        <p:strVal val="visible"/>
                                      </p:to>
                                    </p:set>
                                    <p:animEffect transition="in" filter="wipe(left)">
                                      <p:cBhvr>
                                        <p:cTn id="65" dur="500"/>
                                        <p:tgtEl>
                                          <p:spTgt spid="48">
                                            <p:txEl>
                                              <p:pRg st="0" end="0"/>
                                            </p:txEl>
                                          </p:spTgt>
                                        </p:tgtEl>
                                      </p:cBhvr>
                                    </p:animEffect>
                                  </p:childTnLst>
                                </p:cTn>
                              </p:par>
                            </p:childTnLst>
                          </p:cTn>
                        </p:par>
                        <p:par>
                          <p:cTn id="66" fill="hold">
                            <p:stCondLst>
                              <p:cond delay="7000"/>
                            </p:stCondLst>
                            <p:childTnLst>
                              <p:par>
                                <p:cTn id="67" presetID="22" presetClass="entr" presetSubtype="8" fill="hold" grpId="0" nodeType="after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wipe(left)">
                                      <p:cBhvr>
                                        <p:cTn id="69" dur="500"/>
                                        <p:tgtEl>
                                          <p:spTgt spid="47">
                                            <p:txEl>
                                              <p:pRg st="0" end="0"/>
                                            </p:txEl>
                                          </p:spTgt>
                                        </p:tgtEl>
                                      </p:cBhvr>
                                    </p:animEffect>
                                  </p:childTnLst>
                                </p:cTn>
                              </p:par>
                            </p:childTnLst>
                          </p:cTn>
                        </p:par>
                        <p:par>
                          <p:cTn id="70" fill="hold">
                            <p:stCondLst>
                              <p:cond delay="7500"/>
                            </p:stCondLst>
                            <p:childTnLst>
                              <p:par>
                                <p:cTn id="71" presetID="22" presetClass="entr" presetSubtype="8"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par>
                          <p:cTn id="74" fill="hold">
                            <p:stCondLst>
                              <p:cond delay="8000"/>
                            </p:stCondLst>
                            <p:childTnLst>
                              <p:par>
                                <p:cTn id="75" presetID="53" presetClass="entr" presetSubtype="16"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p:cTn id="77" dur="500" fill="hold"/>
                                        <p:tgtEl>
                                          <p:spTgt spid="38"/>
                                        </p:tgtEl>
                                        <p:attrNameLst>
                                          <p:attrName>ppt_w</p:attrName>
                                        </p:attrNameLst>
                                      </p:cBhvr>
                                      <p:tavLst>
                                        <p:tav tm="0">
                                          <p:val>
                                            <p:fltVal val="0"/>
                                          </p:val>
                                        </p:tav>
                                        <p:tav tm="100000">
                                          <p:val>
                                            <p:strVal val="#ppt_w"/>
                                          </p:val>
                                        </p:tav>
                                      </p:tavLst>
                                    </p:anim>
                                    <p:anim calcmode="lin" valueType="num">
                                      <p:cBhvr>
                                        <p:cTn id="78" dur="500" fill="hold"/>
                                        <p:tgtEl>
                                          <p:spTgt spid="38"/>
                                        </p:tgtEl>
                                        <p:attrNameLst>
                                          <p:attrName>ppt_h</p:attrName>
                                        </p:attrNameLst>
                                      </p:cBhvr>
                                      <p:tavLst>
                                        <p:tav tm="0">
                                          <p:val>
                                            <p:fltVal val="0"/>
                                          </p:val>
                                        </p:tav>
                                        <p:tav tm="100000">
                                          <p:val>
                                            <p:strVal val="#ppt_h"/>
                                          </p:val>
                                        </p:tav>
                                      </p:tavLst>
                                    </p:anim>
                                    <p:animEffect transition="in" filter="fade">
                                      <p:cBhvr>
                                        <p:cTn id="79" dur="500"/>
                                        <p:tgtEl>
                                          <p:spTgt spid="38"/>
                                        </p:tgtEl>
                                      </p:cBhvr>
                                    </p:animEffect>
                                  </p:childTnLst>
                                </p:cTn>
                              </p:par>
                            </p:childTnLst>
                          </p:cTn>
                        </p:par>
                        <p:par>
                          <p:cTn id="80" fill="hold">
                            <p:stCondLst>
                              <p:cond delay="8500"/>
                            </p:stCondLst>
                            <p:childTnLst>
                              <p:par>
                                <p:cTn id="81" presetID="22" presetClass="entr" presetSubtype="8" fill="hold" grpId="0" nodeType="afterEffect" nodePh="1">
                                  <p:stCondLst>
                                    <p:cond delay="0"/>
                                  </p:stCondLst>
                                  <p:endCondLst>
                                    <p:cond evt="begin" delay="0">
                                      <p:tn val="81"/>
                                    </p:cond>
                                  </p:endCondLst>
                                  <p:childTnLst>
                                    <p:set>
                                      <p:cBhvr>
                                        <p:cTn id="82" dur="1" fill="hold">
                                          <p:stCondLst>
                                            <p:cond delay="0"/>
                                          </p:stCondLst>
                                        </p:cTn>
                                        <p:tgtEl>
                                          <p:spTgt spid="50">
                                            <p:txEl>
                                              <p:pRg st="0" end="0"/>
                                            </p:txEl>
                                          </p:spTgt>
                                        </p:tgtEl>
                                        <p:attrNameLst>
                                          <p:attrName>style.visibility</p:attrName>
                                        </p:attrNameLst>
                                      </p:cBhvr>
                                      <p:to>
                                        <p:strVal val="visible"/>
                                      </p:to>
                                    </p:set>
                                    <p:animEffect transition="in" filter="wipe(left)">
                                      <p:cBhvr>
                                        <p:cTn id="83" dur="500"/>
                                        <p:tgtEl>
                                          <p:spTgt spid="50">
                                            <p:txEl>
                                              <p:pRg st="0" end="0"/>
                                            </p:txEl>
                                          </p:spTgt>
                                        </p:tgtEl>
                                      </p:cBhvr>
                                    </p:animEffect>
                                  </p:childTnLst>
                                </p:cTn>
                              </p:par>
                            </p:childTnLst>
                          </p:cTn>
                        </p:par>
                        <p:par>
                          <p:cTn id="84" fill="hold">
                            <p:stCondLst>
                              <p:cond delay="9000"/>
                            </p:stCondLst>
                            <p:childTnLst>
                              <p:par>
                                <p:cTn id="85" presetID="22" presetClass="entr" presetSubtype="8" fill="hold" grpId="0" nodeType="afterEffect">
                                  <p:stCondLst>
                                    <p:cond delay="0"/>
                                  </p:stCondLst>
                                  <p:childTnLst>
                                    <p:set>
                                      <p:cBhvr>
                                        <p:cTn id="86" dur="1" fill="hold">
                                          <p:stCondLst>
                                            <p:cond delay="0"/>
                                          </p:stCondLst>
                                        </p:cTn>
                                        <p:tgtEl>
                                          <p:spTgt spid="49">
                                            <p:txEl>
                                              <p:pRg st="0" end="0"/>
                                            </p:txEl>
                                          </p:spTgt>
                                        </p:tgtEl>
                                        <p:attrNameLst>
                                          <p:attrName>style.visibility</p:attrName>
                                        </p:attrNameLst>
                                      </p:cBhvr>
                                      <p:to>
                                        <p:strVal val="visible"/>
                                      </p:to>
                                    </p:set>
                                    <p:animEffect transition="in" filter="wipe(left)">
                                      <p:cBhvr>
                                        <p:cTn id="8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bldLvl="0" animBg="1"/>
      <p:bldP spid="23" grpId="0" bldLvl="0" animBg="1"/>
      <p:bldP spid="24" grpId="0" bldLvl="0" animBg="1"/>
      <p:bldP spid="26" grpId="0" bldLvl="0" animBg="1"/>
      <p:bldP spid="27" grpId="0" bldLvl="0" animBg="1"/>
      <p:bldP spid="34" grpId="0" bldLvl="0" animBg="1"/>
      <p:bldP spid="37" grpId="0" bldLvl="0" animBg="1"/>
      <p:bldP spid="38" grpId="0" bldLvl="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29" grpId="0"/>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5">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0" y="1885774"/>
            <a:ext cx="4165600" cy="2660831"/>
          </a:xfrm>
          <a:prstGeom prst="rect">
            <a:avLst/>
          </a:prstGeom>
          <a:solidFill>
            <a:schemeClr val="accent1"/>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20" name="Rectangle 19"/>
          <p:cNvSpPr/>
          <p:nvPr userDrawn="1"/>
        </p:nvSpPr>
        <p:spPr>
          <a:xfrm>
            <a:off x="4165601" y="1885774"/>
            <a:ext cx="8004843" cy="266083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2" name="Freeform 45"/>
          <p:cNvSpPr>
            <a:spLocks noEditPoints="1"/>
          </p:cNvSpPr>
          <p:nvPr userDrawn="1"/>
        </p:nvSpPr>
        <p:spPr bwMode="auto">
          <a:xfrm>
            <a:off x="4561643" y="256107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3" name="Text Placeholder 3"/>
          <p:cNvSpPr>
            <a:spLocks noGrp="1"/>
          </p:cNvSpPr>
          <p:nvPr>
            <p:ph type="body" sz="half" idx="15"/>
          </p:nvPr>
        </p:nvSpPr>
        <p:spPr>
          <a:xfrm>
            <a:off x="5077865" y="2540821"/>
            <a:ext cx="6379243"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4" name="Freeform 45"/>
          <p:cNvSpPr>
            <a:spLocks noEditPoints="1"/>
          </p:cNvSpPr>
          <p:nvPr userDrawn="1"/>
        </p:nvSpPr>
        <p:spPr bwMode="auto">
          <a:xfrm>
            <a:off x="4561643" y="322454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5" name="Text Placeholder 3"/>
          <p:cNvSpPr>
            <a:spLocks noGrp="1"/>
          </p:cNvSpPr>
          <p:nvPr>
            <p:ph type="body" sz="half" idx="16"/>
          </p:nvPr>
        </p:nvSpPr>
        <p:spPr>
          <a:xfrm>
            <a:off x="5077870" y="3204297"/>
            <a:ext cx="6379241"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6" name="Freeform 45"/>
          <p:cNvSpPr>
            <a:spLocks noEditPoints="1"/>
          </p:cNvSpPr>
          <p:nvPr userDrawn="1"/>
        </p:nvSpPr>
        <p:spPr bwMode="auto">
          <a:xfrm>
            <a:off x="4561643" y="384992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7" name="Text Placeholder 3"/>
          <p:cNvSpPr>
            <a:spLocks noGrp="1"/>
          </p:cNvSpPr>
          <p:nvPr>
            <p:ph type="body" sz="half" idx="17"/>
          </p:nvPr>
        </p:nvSpPr>
        <p:spPr>
          <a:xfrm>
            <a:off x="5077870" y="3829669"/>
            <a:ext cx="6379241" cy="434875"/>
          </a:xfrm>
          <a:prstGeom prst="rect">
            <a:avLst/>
          </a:prstGeom>
        </p:spPr>
        <p:txBody>
          <a:bodyPr wrap="square" lIns="0" tIns="0" rIns="0" bIns="0" anchor="t">
            <a:noAutofit/>
          </a:bodyPr>
          <a:lstStyle>
            <a:lvl1pPr marL="0" indent="0" algn="l">
              <a:buNone/>
              <a:defRPr sz="1465" b="0"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4" name="Text Placeholder 3"/>
          <p:cNvSpPr>
            <a:spLocks noGrp="1"/>
          </p:cNvSpPr>
          <p:nvPr>
            <p:ph type="body" sz="half" idx="21"/>
          </p:nvPr>
        </p:nvSpPr>
        <p:spPr>
          <a:xfrm>
            <a:off x="4639229" y="2147528"/>
            <a:ext cx="6862419" cy="257040"/>
          </a:xfrm>
          <a:prstGeom prst="rect">
            <a:avLst/>
          </a:prstGeom>
        </p:spPr>
        <p:txBody>
          <a:bodyPr wrap="none" lIns="0" tIns="0" rIns="0" bIns="0" anchor="ctr">
            <a:noAutofit/>
          </a:bodyPr>
          <a:lstStyle>
            <a:lvl1pPr marL="0" indent="0" algn="l">
              <a:buNone/>
              <a:defRPr sz="1865" b="1" baseline="0">
                <a:solidFill>
                  <a:schemeClr val="tx1">
                    <a:lumMod val="75000"/>
                    <a:lumOff val="2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15" name="Round Same Side Corner Rectangle 14"/>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6"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7"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5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left)">
                                      <p:cBhvr>
                                        <p:cTn id="24" dur="500"/>
                                        <p:tgtEl>
                                          <p:spTgt spid="34">
                                            <p:txEl>
                                              <p:pRg st="0" end="0"/>
                                            </p:txEl>
                                          </p:spTgt>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2" presetClass="entr" presetSubtype="8" fill="hold" grpId="0" nodeType="withEffect" nodePh="1">
                                  <p:stCondLst>
                                    <p:cond delay="0"/>
                                  </p:stCondLst>
                                  <p:endCondLst>
                                    <p:cond evt="begin" delay="0">
                                      <p:tn val="31"/>
                                    </p:cond>
                                  </p:end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left)">
                                      <p:cBhvr>
                                        <p:cTn id="33" dur="500"/>
                                        <p:tgtEl>
                                          <p:spTgt spid="23">
                                            <p:txEl>
                                              <p:pRg st="0" end="0"/>
                                            </p:txEl>
                                          </p:spTgt>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8" fill="hold" grpId="0" nodeType="withEffect" nodePh="1">
                                  <p:stCondLst>
                                    <p:cond delay="0"/>
                                  </p:stCondLst>
                                  <p:endCondLst>
                                    <p:cond evt="begin" delay="0">
                                      <p:tn val="40"/>
                                    </p:cond>
                                  </p:end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wipe(left)">
                                      <p:cBhvr>
                                        <p:cTn id="42" dur="500"/>
                                        <p:tgtEl>
                                          <p:spTgt spid="25">
                                            <p:txEl>
                                              <p:pRg st="0" end="0"/>
                                            </p:txEl>
                                          </p:spTgt>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par>
                                <p:cTn id="49" presetID="22" presetClass="entr" presetSubtype="8" fill="hold" grpId="0" nodeType="withEffect" nodePh="1">
                                  <p:stCondLst>
                                    <p:cond delay="0"/>
                                  </p:stCondLst>
                                  <p:endCondLst>
                                    <p:cond evt="begin" delay="0">
                                      <p:tn val="49"/>
                                    </p:cond>
                                  </p:end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ipe(left)">
                                      <p:cBhvr>
                                        <p:cTn id="5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2" grpId="0" bldLvl="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ldLvl="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ldLvl="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17"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6">
    <p:spTree>
      <p:nvGrpSpPr>
        <p:cNvPr id="1" name=""/>
        <p:cNvGrpSpPr/>
        <p:nvPr/>
      </p:nvGrpSpPr>
      <p:grpSpPr>
        <a:xfrm>
          <a:off x="0" y="0"/>
          <a:ext cx="0" cy="0"/>
          <a:chOff x="0" y="0"/>
          <a:chExt cx="0" cy="0"/>
        </a:xfrm>
      </p:grpSpPr>
      <p:sp>
        <p:nvSpPr>
          <p:cNvPr id="20" name="Rectangle 19"/>
          <p:cNvSpPr/>
          <p:nvPr userDrawn="1"/>
        </p:nvSpPr>
        <p:spPr>
          <a:xfrm>
            <a:off x="852128" y="1597803"/>
            <a:ext cx="3759200" cy="455430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15" name="Picture Placeholder 7"/>
          <p:cNvSpPr>
            <a:spLocks noGrp="1"/>
          </p:cNvSpPr>
          <p:nvPr>
            <p:ph type="pic" sz="quarter" idx="11" hasCustomPrompt="1"/>
          </p:nvPr>
        </p:nvSpPr>
        <p:spPr>
          <a:xfrm>
            <a:off x="4611328" y="1597803"/>
            <a:ext cx="3352800" cy="2277152"/>
          </a:xfrm>
          <a:prstGeom prst="rect">
            <a:avLst/>
          </a:prstGeom>
          <a:solidFill>
            <a:schemeClr val="accent1"/>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16" name="Picture Placeholder 7"/>
          <p:cNvSpPr>
            <a:spLocks noGrp="1"/>
          </p:cNvSpPr>
          <p:nvPr>
            <p:ph type="pic" sz="quarter" idx="12" hasCustomPrompt="1"/>
          </p:nvPr>
        </p:nvSpPr>
        <p:spPr>
          <a:xfrm>
            <a:off x="7964129" y="1597803"/>
            <a:ext cx="3352800" cy="2277152"/>
          </a:xfrm>
          <a:prstGeom prst="rect">
            <a:avLst/>
          </a:prstGeom>
          <a:solidFill>
            <a:schemeClr val="accent2"/>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21" name="Picture Placeholder 7"/>
          <p:cNvSpPr>
            <a:spLocks noGrp="1"/>
          </p:cNvSpPr>
          <p:nvPr>
            <p:ph type="pic" sz="quarter" idx="13" hasCustomPrompt="1"/>
          </p:nvPr>
        </p:nvSpPr>
        <p:spPr>
          <a:xfrm>
            <a:off x="4611328" y="3874953"/>
            <a:ext cx="3352800" cy="2277152"/>
          </a:xfrm>
          <a:prstGeom prst="rect">
            <a:avLst/>
          </a:prstGeom>
          <a:solidFill>
            <a:schemeClr val="accent3"/>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28" name="Picture Placeholder 7"/>
          <p:cNvSpPr>
            <a:spLocks noGrp="1"/>
          </p:cNvSpPr>
          <p:nvPr>
            <p:ph type="pic" sz="quarter" idx="14" hasCustomPrompt="1"/>
          </p:nvPr>
        </p:nvSpPr>
        <p:spPr>
          <a:xfrm>
            <a:off x="7964129" y="3874953"/>
            <a:ext cx="3352800" cy="2277152"/>
          </a:xfrm>
          <a:prstGeom prst="rect">
            <a:avLst/>
          </a:prstGeom>
          <a:solidFill>
            <a:schemeClr val="accent4"/>
          </a:solidFill>
          <a:ln w="19050">
            <a:noFill/>
          </a:ln>
        </p:spPr>
        <p:txBody>
          <a:bodyPr tIns="0" bIns="182880" anchor="b"/>
          <a:lstStyle>
            <a:lvl1pPr algn="ctr">
              <a:buNone/>
              <a:defRPr sz="1600">
                <a:solidFill>
                  <a:schemeClr val="bg1"/>
                </a:solidFill>
              </a:defRPr>
            </a:lvl1pPr>
          </a:lstStyle>
          <a:p>
            <a:r>
              <a:rPr lang="en-US" dirty="0"/>
              <a:t>Image Holder</a:t>
            </a:r>
          </a:p>
        </p:txBody>
      </p:sp>
      <p:sp>
        <p:nvSpPr>
          <p:cNvPr id="11" name="Round Same Side Corner Rectangle 10"/>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2"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3"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4"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1500"/>
                            </p:stCondLst>
                            <p:childTnLst>
                              <p:par>
                                <p:cTn id="17" presetID="2" presetClass="entr" presetSubtype="4" accel="50000" decel="5000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accel="50000" decel="5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ppt_x"/>
                                          </p:val>
                                        </p:tav>
                                        <p:tav tm="100000">
                                          <p:val>
                                            <p:strVal val="#ppt_x"/>
                                          </p:val>
                                        </p:tav>
                                      </p:tavLst>
                                    </p:anim>
                                    <p:anim calcmode="lin" valueType="num">
                                      <p:cBhvr additive="base">
                                        <p:cTn id="25" dur="10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3500"/>
                            </p:stCondLst>
                            <p:childTnLst>
                              <p:par>
                                <p:cTn id="27" presetID="2" presetClass="entr" presetSubtype="4" accel="50000" decel="5000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1000" fill="hold"/>
                                        <p:tgtEl>
                                          <p:spTgt spid="21"/>
                                        </p:tgtEl>
                                        <p:attrNameLst>
                                          <p:attrName>ppt_x</p:attrName>
                                        </p:attrNameLst>
                                      </p:cBhvr>
                                      <p:tavLst>
                                        <p:tav tm="0">
                                          <p:val>
                                            <p:strVal val="#ppt_x"/>
                                          </p:val>
                                        </p:tav>
                                        <p:tav tm="100000">
                                          <p:val>
                                            <p:strVal val="#ppt_x"/>
                                          </p:val>
                                        </p:tav>
                                      </p:tavLst>
                                    </p:anim>
                                    <p:anim calcmode="lin" valueType="num">
                                      <p:cBhvr additive="base">
                                        <p:cTn id="30" dur="100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4500"/>
                            </p:stCondLst>
                            <p:childTnLst>
                              <p:par>
                                <p:cTn id="32" presetID="2" presetClass="entr" presetSubtype="4" accel="50000" decel="5000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1000" fill="hold"/>
                                        <p:tgtEl>
                                          <p:spTgt spid="28"/>
                                        </p:tgtEl>
                                        <p:attrNameLst>
                                          <p:attrName>ppt_x</p:attrName>
                                        </p:attrNameLst>
                                      </p:cBhvr>
                                      <p:tavLst>
                                        <p:tav tm="0">
                                          <p:val>
                                            <p:strVal val="#ppt_x"/>
                                          </p:val>
                                        </p:tav>
                                        <p:tav tm="100000">
                                          <p:val>
                                            <p:strVal val="#ppt_x"/>
                                          </p:val>
                                        </p:tav>
                                      </p:tavLst>
                                    </p:anim>
                                    <p:anim calcmode="lin" valueType="num">
                                      <p:cBhvr additive="base">
                                        <p:cTn id="35"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5" grpId="0" bldLvl="0" animBg="1"/>
      <p:bldP spid="16" grpId="0" bldLvl="0" animBg="1"/>
      <p:bldP spid="21" grpId="0" bldLvl="0" animBg="1"/>
      <p:bldP spid="28" grpId="0" bldLvl="0" animBg="1"/>
      <p:bldP spid="13" grpId="0"/>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5" y="787401"/>
            <a:ext cx="12191999" cy="4100979"/>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a:t>Image Holder</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ic08_02">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5" y="-12698"/>
            <a:ext cx="12191999" cy="3644900"/>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a:t>Image Holder</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3022335" y="1764901"/>
            <a:ext cx="2743200" cy="4317467"/>
          </a:xfrm>
          <a:prstGeom prst="rect">
            <a:avLst/>
          </a:prstGeom>
          <a:noFill/>
          <a:ln w="19050">
            <a:no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22" name="Rectangle 21"/>
          <p:cNvSpPr/>
          <p:nvPr userDrawn="1"/>
        </p:nvSpPr>
        <p:spPr>
          <a:xfrm>
            <a:off x="5771232" y="1764368"/>
            <a:ext cx="6420771" cy="104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3" name="Rectangle 22"/>
          <p:cNvSpPr/>
          <p:nvPr userDrawn="1"/>
        </p:nvSpPr>
        <p:spPr>
          <a:xfrm>
            <a:off x="5791205" y="2856568"/>
            <a:ext cx="6400799" cy="1041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4" name="Rectangle 23"/>
          <p:cNvSpPr/>
          <p:nvPr userDrawn="1"/>
        </p:nvSpPr>
        <p:spPr>
          <a:xfrm>
            <a:off x="5791205" y="3948768"/>
            <a:ext cx="6400799" cy="1041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Rectangle 25"/>
          <p:cNvSpPr/>
          <p:nvPr userDrawn="1"/>
        </p:nvSpPr>
        <p:spPr>
          <a:xfrm>
            <a:off x="5791205" y="5040968"/>
            <a:ext cx="6400799" cy="1041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27" name="Freeform 62"/>
          <p:cNvSpPr>
            <a:spLocks noChangeAspect="1" noEditPoints="1"/>
          </p:cNvSpPr>
          <p:nvPr userDrawn="1"/>
        </p:nvSpPr>
        <p:spPr bwMode="auto">
          <a:xfrm>
            <a:off x="6067612" y="2079705"/>
            <a:ext cx="480624" cy="484467"/>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4" name="Freeform 245"/>
          <p:cNvSpPr>
            <a:spLocks noChangeAspect="1"/>
          </p:cNvSpPr>
          <p:nvPr userDrawn="1"/>
        </p:nvSpPr>
        <p:spPr bwMode="auto">
          <a:xfrm>
            <a:off x="6073951" y="3143294"/>
            <a:ext cx="467951" cy="46795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7" name="Freeform 132"/>
          <p:cNvSpPr>
            <a:spLocks noChangeAspect="1" noEditPoints="1"/>
          </p:cNvSpPr>
          <p:nvPr userDrawn="1"/>
        </p:nvSpPr>
        <p:spPr bwMode="auto">
          <a:xfrm>
            <a:off x="6050348" y="4223093"/>
            <a:ext cx="515155" cy="492755"/>
          </a:xfrm>
          <a:custGeom>
            <a:avLst/>
            <a:gdLst/>
            <a:ahLst/>
            <a:cxnLst>
              <a:cxn ang="0">
                <a:pos x="62" y="31"/>
              </a:cxn>
              <a:cxn ang="0">
                <a:pos x="62" y="31"/>
              </a:cxn>
              <a:cxn ang="0">
                <a:pos x="54" y="27"/>
              </a:cxn>
              <a:cxn ang="0">
                <a:pos x="45" y="33"/>
              </a:cxn>
              <a:cxn ang="0">
                <a:pos x="44" y="35"/>
              </a:cxn>
              <a:cxn ang="0">
                <a:pos x="43" y="35"/>
              </a:cxn>
              <a:cxn ang="0">
                <a:pos x="42" y="35"/>
              </a:cxn>
              <a:cxn ang="0">
                <a:pos x="41" y="33"/>
              </a:cxn>
              <a:cxn ang="0">
                <a:pos x="32" y="27"/>
              </a:cxn>
              <a:cxn ang="0">
                <a:pos x="23" y="33"/>
              </a:cxn>
              <a:cxn ang="0">
                <a:pos x="22" y="35"/>
              </a:cxn>
              <a:cxn ang="0">
                <a:pos x="21" y="35"/>
              </a:cxn>
              <a:cxn ang="0">
                <a:pos x="20" y="35"/>
              </a:cxn>
              <a:cxn ang="0">
                <a:pos x="19" y="33"/>
              </a:cxn>
              <a:cxn ang="0">
                <a:pos x="10" y="27"/>
              </a:cxn>
              <a:cxn ang="0">
                <a:pos x="3" y="31"/>
              </a:cxn>
              <a:cxn ang="0">
                <a:pos x="2" y="31"/>
              </a:cxn>
              <a:cxn ang="0">
                <a:pos x="0" y="30"/>
              </a:cxn>
              <a:cxn ang="0">
                <a:pos x="0" y="30"/>
              </a:cxn>
              <a:cxn ang="0">
                <a:pos x="32" y="7"/>
              </a:cxn>
              <a:cxn ang="0">
                <a:pos x="64" y="30"/>
              </a:cxn>
              <a:cxn ang="0">
                <a:pos x="64" y="30"/>
              </a:cxn>
              <a:cxn ang="0">
                <a:pos x="62" y="31"/>
              </a:cxn>
              <a:cxn ang="0">
                <a:pos x="34" y="51"/>
              </a:cxn>
              <a:cxn ang="0">
                <a:pos x="25" y="61"/>
              </a:cxn>
              <a:cxn ang="0">
                <a:pos x="15" y="51"/>
              </a:cxn>
              <a:cxn ang="0">
                <a:pos x="17" y="49"/>
              </a:cxn>
              <a:cxn ang="0">
                <a:pos x="20" y="51"/>
              </a:cxn>
              <a:cxn ang="0">
                <a:pos x="25" y="56"/>
              </a:cxn>
              <a:cxn ang="0">
                <a:pos x="30" y="51"/>
              </a:cxn>
              <a:cxn ang="0">
                <a:pos x="30" y="29"/>
              </a:cxn>
              <a:cxn ang="0">
                <a:pos x="32" y="29"/>
              </a:cxn>
              <a:cxn ang="0">
                <a:pos x="34" y="29"/>
              </a:cxn>
              <a:cxn ang="0">
                <a:pos x="34" y="51"/>
              </a:cxn>
              <a:cxn ang="0">
                <a:pos x="34" y="6"/>
              </a:cxn>
              <a:cxn ang="0">
                <a:pos x="32" y="6"/>
              </a:cxn>
              <a:cxn ang="0">
                <a:pos x="30" y="6"/>
              </a:cxn>
              <a:cxn ang="0">
                <a:pos x="30" y="3"/>
              </a:cxn>
              <a:cxn ang="0">
                <a:pos x="32" y="0"/>
              </a:cxn>
              <a:cxn ang="0">
                <a:pos x="34" y="3"/>
              </a:cxn>
              <a:cxn ang="0">
                <a:pos x="34" y="6"/>
              </a:cxn>
            </a:cxnLst>
            <a:rect l="0" t="0" r="r" b="b"/>
            <a:pathLst>
              <a:path w="64" h="61">
                <a:moveTo>
                  <a:pt x="62" y="31"/>
                </a:moveTo>
                <a:cubicBezTo>
                  <a:pt x="62" y="31"/>
                  <a:pt x="62" y="31"/>
                  <a:pt x="62" y="31"/>
                </a:cubicBezTo>
                <a:cubicBezTo>
                  <a:pt x="59" y="29"/>
                  <a:pt x="57" y="27"/>
                  <a:pt x="54" y="27"/>
                </a:cubicBezTo>
                <a:cubicBezTo>
                  <a:pt x="51" y="27"/>
                  <a:pt x="47" y="30"/>
                  <a:pt x="45" y="33"/>
                </a:cubicBezTo>
                <a:cubicBezTo>
                  <a:pt x="45" y="33"/>
                  <a:pt x="45" y="34"/>
                  <a:pt x="44" y="35"/>
                </a:cubicBezTo>
                <a:cubicBezTo>
                  <a:pt x="44" y="35"/>
                  <a:pt x="44" y="35"/>
                  <a:pt x="43" y="35"/>
                </a:cubicBezTo>
                <a:cubicBezTo>
                  <a:pt x="43" y="35"/>
                  <a:pt x="42" y="35"/>
                  <a:pt x="42" y="35"/>
                </a:cubicBezTo>
                <a:cubicBezTo>
                  <a:pt x="42" y="34"/>
                  <a:pt x="41" y="33"/>
                  <a:pt x="41" y="33"/>
                </a:cubicBezTo>
                <a:cubicBezTo>
                  <a:pt x="39" y="30"/>
                  <a:pt x="36" y="27"/>
                  <a:pt x="32" y="27"/>
                </a:cubicBezTo>
                <a:cubicBezTo>
                  <a:pt x="28" y="27"/>
                  <a:pt x="25" y="30"/>
                  <a:pt x="23" y="33"/>
                </a:cubicBezTo>
                <a:cubicBezTo>
                  <a:pt x="23" y="33"/>
                  <a:pt x="22" y="34"/>
                  <a:pt x="22" y="35"/>
                </a:cubicBezTo>
                <a:cubicBezTo>
                  <a:pt x="22" y="35"/>
                  <a:pt x="22" y="35"/>
                  <a:pt x="21" y="35"/>
                </a:cubicBezTo>
                <a:cubicBezTo>
                  <a:pt x="20" y="35"/>
                  <a:pt x="20" y="35"/>
                  <a:pt x="20" y="35"/>
                </a:cubicBezTo>
                <a:cubicBezTo>
                  <a:pt x="19" y="34"/>
                  <a:pt x="19" y="33"/>
                  <a:pt x="19" y="33"/>
                </a:cubicBezTo>
                <a:cubicBezTo>
                  <a:pt x="17" y="30"/>
                  <a:pt x="14" y="27"/>
                  <a:pt x="10" y="27"/>
                </a:cubicBezTo>
                <a:cubicBezTo>
                  <a:pt x="7" y="27"/>
                  <a:pt x="5" y="29"/>
                  <a:pt x="3" y="31"/>
                </a:cubicBezTo>
                <a:cubicBezTo>
                  <a:pt x="2" y="31"/>
                  <a:pt x="2" y="31"/>
                  <a:pt x="2" y="31"/>
                </a:cubicBezTo>
                <a:cubicBezTo>
                  <a:pt x="1" y="31"/>
                  <a:pt x="0" y="31"/>
                  <a:pt x="0" y="30"/>
                </a:cubicBezTo>
                <a:cubicBezTo>
                  <a:pt x="0" y="30"/>
                  <a:pt x="0" y="30"/>
                  <a:pt x="0" y="30"/>
                </a:cubicBezTo>
                <a:cubicBezTo>
                  <a:pt x="4" y="16"/>
                  <a:pt x="18" y="7"/>
                  <a:pt x="32" y="7"/>
                </a:cubicBezTo>
                <a:cubicBezTo>
                  <a:pt x="46" y="7"/>
                  <a:pt x="60" y="16"/>
                  <a:pt x="64" y="30"/>
                </a:cubicBezTo>
                <a:cubicBezTo>
                  <a:pt x="64" y="30"/>
                  <a:pt x="64" y="30"/>
                  <a:pt x="64" y="30"/>
                </a:cubicBezTo>
                <a:cubicBezTo>
                  <a:pt x="64" y="31"/>
                  <a:pt x="63" y="31"/>
                  <a:pt x="62" y="31"/>
                </a:cubicBezTo>
                <a:close/>
                <a:moveTo>
                  <a:pt x="34" y="51"/>
                </a:moveTo>
                <a:cubicBezTo>
                  <a:pt x="34" y="56"/>
                  <a:pt x="30" y="61"/>
                  <a:pt x="25" y="61"/>
                </a:cubicBezTo>
                <a:cubicBezTo>
                  <a:pt x="19" y="61"/>
                  <a:pt x="15" y="56"/>
                  <a:pt x="15" y="51"/>
                </a:cubicBezTo>
                <a:cubicBezTo>
                  <a:pt x="15" y="50"/>
                  <a:pt x="16" y="49"/>
                  <a:pt x="17" y="49"/>
                </a:cubicBezTo>
                <a:cubicBezTo>
                  <a:pt x="19" y="49"/>
                  <a:pt x="20" y="50"/>
                  <a:pt x="20" y="51"/>
                </a:cubicBezTo>
                <a:cubicBezTo>
                  <a:pt x="20" y="54"/>
                  <a:pt x="22" y="56"/>
                  <a:pt x="25" y="56"/>
                </a:cubicBezTo>
                <a:cubicBezTo>
                  <a:pt x="27" y="56"/>
                  <a:pt x="30" y="54"/>
                  <a:pt x="30" y="51"/>
                </a:cubicBezTo>
                <a:cubicBezTo>
                  <a:pt x="30" y="29"/>
                  <a:pt x="30" y="29"/>
                  <a:pt x="30" y="29"/>
                </a:cubicBezTo>
                <a:cubicBezTo>
                  <a:pt x="30" y="29"/>
                  <a:pt x="31" y="29"/>
                  <a:pt x="32" y="29"/>
                </a:cubicBezTo>
                <a:cubicBezTo>
                  <a:pt x="33" y="29"/>
                  <a:pt x="34" y="29"/>
                  <a:pt x="34" y="29"/>
                </a:cubicBezTo>
                <a:lnTo>
                  <a:pt x="34" y="51"/>
                </a:lnTo>
                <a:close/>
                <a:moveTo>
                  <a:pt x="34" y="6"/>
                </a:moveTo>
                <a:cubicBezTo>
                  <a:pt x="34" y="6"/>
                  <a:pt x="33" y="6"/>
                  <a:pt x="32" y="6"/>
                </a:cubicBezTo>
                <a:cubicBezTo>
                  <a:pt x="31" y="6"/>
                  <a:pt x="30" y="6"/>
                  <a:pt x="30" y="6"/>
                </a:cubicBezTo>
                <a:cubicBezTo>
                  <a:pt x="30" y="3"/>
                  <a:pt x="30" y="3"/>
                  <a:pt x="30" y="3"/>
                </a:cubicBezTo>
                <a:cubicBezTo>
                  <a:pt x="30" y="1"/>
                  <a:pt x="31" y="0"/>
                  <a:pt x="32" y="0"/>
                </a:cubicBezTo>
                <a:cubicBezTo>
                  <a:pt x="33" y="0"/>
                  <a:pt x="34" y="1"/>
                  <a:pt x="34" y="3"/>
                </a:cubicBezTo>
                <a:lnTo>
                  <a:pt x="34" y="6"/>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a:solidFill>
                <a:srgbClr val="262626"/>
              </a:solidFill>
            </a:endParaRPr>
          </a:p>
        </p:txBody>
      </p:sp>
      <p:sp>
        <p:nvSpPr>
          <p:cNvPr id="38" name="Freeform 52"/>
          <p:cNvSpPr>
            <a:spLocks noEditPoints="1"/>
          </p:cNvSpPr>
          <p:nvPr userDrawn="1"/>
        </p:nvSpPr>
        <p:spPr bwMode="auto">
          <a:xfrm>
            <a:off x="6071838" y="5307667"/>
            <a:ext cx="472180" cy="508000"/>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39" name="Text Placeholder 3"/>
          <p:cNvSpPr>
            <a:spLocks noGrp="1"/>
          </p:cNvSpPr>
          <p:nvPr>
            <p:ph type="body" sz="half" idx="15" hasCustomPrompt="1"/>
          </p:nvPr>
        </p:nvSpPr>
        <p:spPr>
          <a:xfrm>
            <a:off x="6730541" y="2170658"/>
            <a:ext cx="4541375" cy="560351"/>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4" name="Text Placeholder 3"/>
          <p:cNvSpPr>
            <a:spLocks noGrp="1"/>
          </p:cNvSpPr>
          <p:nvPr>
            <p:ph type="body" sz="half" idx="17"/>
          </p:nvPr>
        </p:nvSpPr>
        <p:spPr>
          <a:xfrm>
            <a:off x="6723513" y="1896049"/>
            <a:ext cx="4554091"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5" name="Text Placeholder 3"/>
          <p:cNvSpPr>
            <a:spLocks noGrp="1"/>
          </p:cNvSpPr>
          <p:nvPr>
            <p:ph type="body" sz="half" idx="18" hasCustomPrompt="1"/>
          </p:nvPr>
        </p:nvSpPr>
        <p:spPr>
          <a:xfrm>
            <a:off x="6730541" y="3298004"/>
            <a:ext cx="4541375" cy="480072"/>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6" name="Text Placeholder 3"/>
          <p:cNvSpPr>
            <a:spLocks noGrp="1"/>
          </p:cNvSpPr>
          <p:nvPr>
            <p:ph type="body" sz="half" idx="19"/>
          </p:nvPr>
        </p:nvSpPr>
        <p:spPr>
          <a:xfrm>
            <a:off x="6723513" y="3023400"/>
            <a:ext cx="4554091"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7" name="Text Placeholder 3"/>
          <p:cNvSpPr>
            <a:spLocks noGrp="1"/>
          </p:cNvSpPr>
          <p:nvPr>
            <p:ph type="body" sz="half" idx="20" hasCustomPrompt="1"/>
          </p:nvPr>
        </p:nvSpPr>
        <p:spPr>
          <a:xfrm>
            <a:off x="6730541" y="4418554"/>
            <a:ext cx="4541375" cy="464127"/>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8" name="Text Placeholder 3"/>
          <p:cNvSpPr>
            <a:spLocks noGrp="1"/>
          </p:cNvSpPr>
          <p:nvPr>
            <p:ph type="body" sz="half" idx="21"/>
          </p:nvPr>
        </p:nvSpPr>
        <p:spPr>
          <a:xfrm>
            <a:off x="6723513" y="4143951"/>
            <a:ext cx="4554091"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9" name="Text Placeholder 3"/>
          <p:cNvSpPr>
            <a:spLocks noGrp="1"/>
          </p:cNvSpPr>
          <p:nvPr>
            <p:ph type="body" sz="half" idx="22" hasCustomPrompt="1"/>
          </p:nvPr>
        </p:nvSpPr>
        <p:spPr>
          <a:xfrm>
            <a:off x="6730541" y="5510755"/>
            <a:ext cx="4541375" cy="471748"/>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50" name="Text Placeholder 3"/>
          <p:cNvSpPr>
            <a:spLocks noGrp="1"/>
          </p:cNvSpPr>
          <p:nvPr>
            <p:ph type="body" sz="half" idx="23"/>
          </p:nvPr>
        </p:nvSpPr>
        <p:spPr>
          <a:xfrm>
            <a:off x="6723513" y="5236151"/>
            <a:ext cx="4554091" cy="257040"/>
          </a:xfrm>
          <a:prstGeom prst="rect">
            <a:avLst/>
          </a:prstGeom>
        </p:spPr>
        <p:txBody>
          <a:bodyPr wrap="non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5" name="Rectangle 24"/>
          <p:cNvSpPr/>
          <p:nvPr userDrawn="1"/>
        </p:nvSpPr>
        <p:spPr>
          <a:xfrm>
            <a:off x="5" y="1764367"/>
            <a:ext cx="3022335" cy="431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8" name="Text Placeholder 3"/>
          <p:cNvSpPr>
            <a:spLocks noGrp="1"/>
          </p:cNvSpPr>
          <p:nvPr>
            <p:ph type="body" sz="half" idx="24" hasCustomPrompt="1"/>
          </p:nvPr>
        </p:nvSpPr>
        <p:spPr>
          <a:xfrm>
            <a:off x="172960" y="3257674"/>
            <a:ext cx="2676419" cy="2407596"/>
          </a:xfrm>
          <a:prstGeom prst="rect">
            <a:avLst/>
          </a:prstGeom>
        </p:spPr>
        <p:txBody>
          <a:bodyPr wrap="square" lIns="0" tIns="0" rIns="0" bIns="0" anchor="t">
            <a:noAutofit/>
          </a:bodyPr>
          <a:lstStyle>
            <a:lvl1pPr marL="0" indent="0" algn="ctr">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9" name="Text Placeholder 3"/>
          <p:cNvSpPr>
            <a:spLocks noGrp="1"/>
          </p:cNvSpPr>
          <p:nvPr>
            <p:ph type="body" sz="half" idx="25" hasCustomPrompt="1"/>
          </p:nvPr>
        </p:nvSpPr>
        <p:spPr>
          <a:xfrm>
            <a:off x="169213" y="2260486"/>
            <a:ext cx="2683915" cy="852748"/>
          </a:xfrm>
          <a:prstGeom prst="rect">
            <a:avLst/>
          </a:prstGeom>
        </p:spPr>
        <p:txBody>
          <a:bodyPr wrap="none" lIns="0" tIns="0" rIns="0" bIns="0" anchor="t">
            <a:noAutofit/>
          </a:bodyPr>
          <a:lstStyle>
            <a:lvl1pPr marL="0" indent="0" algn="ctr">
              <a:buNone/>
              <a:defRPr sz="2400"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0" name="Round Same Side Corner Rectangle 29"/>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31"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32"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33"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Effect transition="in" filter="fade">
                                      <p:cBhvr>
                                        <p:cTn id="11" dur="500"/>
                                        <p:tgtEl>
                                          <p:spTgt spid="3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down)">
                                      <p:cBhvr>
                                        <p:cTn id="19" dur="500"/>
                                        <p:tgtEl>
                                          <p:spTgt spid="29">
                                            <p:txEl>
                                              <p:pRg st="0" end="0"/>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wipe(down)">
                                      <p:cBhvr>
                                        <p:cTn id="23" dur="500"/>
                                        <p:tgtEl>
                                          <p:spTgt spid="28">
                                            <p:txEl>
                                              <p:pRg st="0" end="0"/>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4000"/>
                            </p:stCondLst>
                            <p:childTnLst>
                              <p:par>
                                <p:cTn id="39" presetID="22" presetClass="entr" presetSubtype="8" fill="hold" grpId="0" nodeType="afterEffect" nodePh="1">
                                  <p:stCondLst>
                                    <p:cond delay="0"/>
                                  </p:stCondLst>
                                  <p:endCondLst>
                                    <p:cond evt="begin" delay="0">
                                      <p:tn val="39"/>
                                    </p:cond>
                                  </p:endCondLst>
                                  <p:childTnLst>
                                    <p:set>
                                      <p:cBhvr>
                                        <p:cTn id="40" dur="1" fill="hold">
                                          <p:stCondLst>
                                            <p:cond delay="0"/>
                                          </p:stCondLst>
                                        </p:cTn>
                                        <p:tgtEl>
                                          <p:spTgt spid="44">
                                            <p:txEl>
                                              <p:pRg st="0" end="0"/>
                                            </p:txEl>
                                          </p:spTgt>
                                        </p:tgtEl>
                                        <p:attrNameLst>
                                          <p:attrName>style.visibility</p:attrName>
                                        </p:attrNameLst>
                                      </p:cBhvr>
                                      <p:to>
                                        <p:strVal val="visible"/>
                                      </p:to>
                                    </p:set>
                                    <p:animEffect transition="in" filter="wipe(left)">
                                      <p:cBhvr>
                                        <p:cTn id="41" dur="500"/>
                                        <p:tgtEl>
                                          <p:spTgt spid="44">
                                            <p:txEl>
                                              <p:pRg st="0" end="0"/>
                                            </p:txEl>
                                          </p:spTgt>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39">
                                            <p:txEl>
                                              <p:pRg st="0" end="0"/>
                                            </p:txEl>
                                          </p:spTgt>
                                        </p:tgtEl>
                                        <p:attrNameLst>
                                          <p:attrName>style.visibility</p:attrName>
                                        </p:attrNameLst>
                                      </p:cBhvr>
                                      <p:to>
                                        <p:strVal val="visible"/>
                                      </p:to>
                                    </p:set>
                                    <p:animEffect transition="in" filter="wipe(left)">
                                      <p:cBhvr>
                                        <p:cTn id="45" dur="500"/>
                                        <p:tgtEl>
                                          <p:spTgt spid="39">
                                            <p:txEl>
                                              <p:pRg st="0" end="0"/>
                                            </p:txEl>
                                          </p:spTgt>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6000"/>
                            </p:stCondLst>
                            <p:childTnLst>
                              <p:par>
                                <p:cTn id="57" presetID="22" presetClass="entr" presetSubtype="8" fill="hold" grpId="0" nodeType="afterEffect" nodePh="1">
                                  <p:stCondLst>
                                    <p:cond delay="0"/>
                                  </p:stCondLst>
                                  <p:endCondLst>
                                    <p:cond evt="begin" delay="0">
                                      <p:tn val="57"/>
                                    </p:cond>
                                  </p:endCondLst>
                                  <p:childTnLst>
                                    <p:set>
                                      <p:cBhvr>
                                        <p:cTn id="58" dur="1" fill="hold">
                                          <p:stCondLst>
                                            <p:cond delay="0"/>
                                          </p:stCondLst>
                                        </p:cTn>
                                        <p:tgtEl>
                                          <p:spTgt spid="46">
                                            <p:txEl>
                                              <p:pRg st="0" end="0"/>
                                            </p:txEl>
                                          </p:spTgt>
                                        </p:tgtEl>
                                        <p:attrNameLst>
                                          <p:attrName>style.visibility</p:attrName>
                                        </p:attrNameLst>
                                      </p:cBhvr>
                                      <p:to>
                                        <p:strVal val="visible"/>
                                      </p:to>
                                    </p:set>
                                    <p:animEffect transition="in" filter="wipe(left)">
                                      <p:cBhvr>
                                        <p:cTn id="59" dur="500"/>
                                        <p:tgtEl>
                                          <p:spTgt spid="46">
                                            <p:txEl>
                                              <p:pRg st="0" end="0"/>
                                            </p:txEl>
                                          </p:spTgt>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45">
                                            <p:txEl>
                                              <p:pRg st="0" end="0"/>
                                            </p:txEl>
                                          </p:spTgt>
                                        </p:tgtEl>
                                        <p:attrNameLst>
                                          <p:attrName>style.visibility</p:attrName>
                                        </p:attrNameLst>
                                      </p:cBhvr>
                                      <p:to>
                                        <p:strVal val="visible"/>
                                      </p:to>
                                    </p:set>
                                    <p:animEffect transition="in" filter="wipe(left)">
                                      <p:cBhvr>
                                        <p:cTn id="63" dur="500"/>
                                        <p:tgtEl>
                                          <p:spTgt spid="45">
                                            <p:txEl>
                                              <p:pRg st="0" end="0"/>
                                            </p:txEl>
                                          </p:spTgt>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7500"/>
                            </p:stCondLst>
                            <p:childTnLst>
                              <p:par>
                                <p:cTn id="69" presetID="53" presetClass="entr" presetSubtype="16"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par>
                          <p:cTn id="74" fill="hold">
                            <p:stCondLst>
                              <p:cond delay="8000"/>
                            </p:stCondLst>
                            <p:childTnLst>
                              <p:par>
                                <p:cTn id="75" presetID="22" presetClass="entr" presetSubtype="8" fill="hold" grpId="0" nodeType="afterEffect" nodePh="1">
                                  <p:stCondLst>
                                    <p:cond delay="0"/>
                                  </p:stCondLst>
                                  <p:endCondLst>
                                    <p:cond evt="begin" delay="0">
                                      <p:tn val="75"/>
                                    </p:cond>
                                  </p:endCondLst>
                                  <p:childTnLst>
                                    <p:set>
                                      <p:cBhvr>
                                        <p:cTn id="76" dur="1" fill="hold">
                                          <p:stCondLst>
                                            <p:cond delay="0"/>
                                          </p:stCondLst>
                                        </p:cTn>
                                        <p:tgtEl>
                                          <p:spTgt spid="48">
                                            <p:txEl>
                                              <p:pRg st="0" end="0"/>
                                            </p:txEl>
                                          </p:spTgt>
                                        </p:tgtEl>
                                        <p:attrNameLst>
                                          <p:attrName>style.visibility</p:attrName>
                                        </p:attrNameLst>
                                      </p:cBhvr>
                                      <p:to>
                                        <p:strVal val="visible"/>
                                      </p:to>
                                    </p:set>
                                    <p:animEffect transition="in" filter="wipe(left)">
                                      <p:cBhvr>
                                        <p:cTn id="77" dur="500"/>
                                        <p:tgtEl>
                                          <p:spTgt spid="48">
                                            <p:txEl>
                                              <p:pRg st="0" end="0"/>
                                            </p:txEl>
                                          </p:spTgt>
                                        </p:tgtEl>
                                      </p:cBhvr>
                                    </p:animEffect>
                                  </p:childTnLst>
                                </p:cTn>
                              </p:par>
                            </p:childTnLst>
                          </p:cTn>
                        </p:par>
                        <p:par>
                          <p:cTn id="78" fill="hold">
                            <p:stCondLst>
                              <p:cond delay="8500"/>
                            </p:stCondLst>
                            <p:childTnLst>
                              <p:par>
                                <p:cTn id="79" presetID="22" presetClass="entr" presetSubtype="8" fill="hold" grpId="0" nodeType="afterEffect">
                                  <p:stCondLst>
                                    <p:cond delay="0"/>
                                  </p:stCondLst>
                                  <p:childTnLst>
                                    <p:set>
                                      <p:cBhvr>
                                        <p:cTn id="80" dur="1" fill="hold">
                                          <p:stCondLst>
                                            <p:cond delay="0"/>
                                          </p:stCondLst>
                                        </p:cTn>
                                        <p:tgtEl>
                                          <p:spTgt spid="47">
                                            <p:txEl>
                                              <p:pRg st="0" end="0"/>
                                            </p:txEl>
                                          </p:spTgt>
                                        </p:tgtEl>
                                        <p:attrNameLst>
                                          <p:attrName>style.visibility</p:attrName>
                                        </p:attrNameLst>
                                      </p:cBhvr>
                                      <p:to>
                                        <p:strVal val="visible"/>
                                      </p:to>
                                    </p:set>
                                    <p:animEffect transition="in" filter="wipe(left)">
                                      <p:cBhvr>
                                        <p:cTn id="81" dur="500"/>
                                        <p:tgtEl>
                                          <p:spTgt spid="47">
                                            <p:txEl>
                                              <p:pRg st="0" end="0"/>
                                            </p:txEl>
                                          </p:spTgt>
                                        </p:tgtEl>
                                      </p:cBhvr>
                                    </p:animEffect>
                                  </p:childTnLst>
                                </p:cTn>
                              </p:par>
                            </p:childTnLst>
                          </p:cTn>
                        </p:par>
                        <p:par>
                          <p:cTn id="82" fill="hold">
                            <p:stCondLst>
                              <p:cond delay="9000"/>
                            </p:stCondLst>
                            <p:childTnLst>
                              <p:par>
                                <p:cTn id="83" presetID="22" presetClass="entr" presetSubtype="8"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cTn>
                              </p:par>
                            </p:childTnLst>
                          </p:cTn>
                        </p:par>
                        <p:par>
                          <p:cTn id="86" fill="hold">
                            <p:stCondLst>
                              <p:cond delay="9500"/>
                            </p:stCondLst>
                            <p:childTnLst>
                              <p:par>
                                <p:cTn id="87" presetID="53" presetClass="entr" presetSubtype="16" fill="hold" grpId="0" nodeType="after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childTnLst>
                          </p:cTn>
                        </p:par>
                        <p:par>
                          <p:cTn id="92" fill="hold">
                            <p:stCondLst>
                              <p:cond delay="10000"/>
                            </p:stCondLst>
                            <p:childTnLst>
                              <p:par>
                                <p:cTn id="93" presetID="22" presetClass="entr" presetSubtype="8" fill="hold" grpId="0" nodeType="afterEffect" nodePh="1">
                                  <p:stCondLst>
                                    <p:cond delay="0"/>
                                  </p:stCondLst>
                                  <p:endCondLst>
                                    <p:cond evt="begin" delay="0">
                                      <p:tn val="93"/>
                                    </p:cond>
                                  </p:endCondLst>
                                  <p:childTnLst>
                                    <p:set>
                                      <p:cBhvr>
                                        <p:cTn id="94" dur="1" fill="hold">
                                          <p:stCondLst>
                                            <p:cond delay="0"/>
                                          </p:stCondLst>
                                        </p:cTn>
                                        <p:tgtEl>
                                          <p:spTgt spid="50">
                                            <p:txEl>
                                              <p:pRg st="0" end="0"/>
                                            </p:txEl>
                                          </p:spTgt>
                                        </p:tgtEl>
                                        <p:attrNameLst>
                                          <p:attrName>style.visibility</p:attrName>
                                        </p:attrNameLst>
                                      </p:cBhvr>
                                      <p:to>
                                        <p:strVal val="visible"/>
                                      </p:to>
                                    </p:set>
                                    <p:animEffect transition="in" filter="wipe(left)">
                                      <p:cBhvr>
                                        <p:cTn id="95" dur="500"/>
                                        <p:tgtEl>
                                          <p:spTgt spid="50">
                                            <p:txEl>
                                              <p:pRg st="0" end="0"/>
                                            </p:txEl>
                                          </p:spTgt>
                                        </p:tgtEl>
                                      </p:cBhvr>
                                    </p:animEffect>
                                  </p:childTnLst>
                                </p:cTn>
                              </p:par>
                            </p:childTnLst>
                          </p:cTn>
                        </p:par>
                        <p:par>
                          <p:cTn id="96" fill="hold">
                            <p:stCondLst>
                              <p:cond delay="10500"/>
                            </p:stCondLst>
                            <p:childTnLst>
                              <p:par>
                                <p:cTn id="97" presetID="22" presetClass="entr" presetSubtype="8" fill="hold" grpId="0" nodeType="afterEffect">
                                  <p:stCondLst>
                                    <p:cond delay="0"/>
                                  </p:stCondLst>
                                  <p:childTnLst>
                                    <p:set>
                                      <p:cBhvr>
                                        <p:cTn id="98" dur="1" fill="hold">
                                          <p:stCondLst>
                                            <p:cond delay="0"/>
                                          </p:stCondLst>
                                        </p:cTn>
                                        <p:tgtEl>
                                          <p:spTgt spid="49">
                                            <p:txEl>
                                              <p:pRg st="0" end="0"/>
                                            </p:txEl>
                                          </p:spTgt>
                                        </p:tgtEl>
                                        <p:attrNameLst>
                                          <p:attrName>style.visibility</p:attrName>
                                        </p:attrNameLst>
                                      </p:cBhvr>
                                      <p:to>
                                        <p:strVal val="visible"/>
                                      </p:to>
                                    </p:set>
                                    <p:animEffect transition="in" filter="wipe(left)">
                                      <p:cBhvr>
                                        <p:cTn id="9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bldLvl="0" animBg="1"/>
      <p:bldP spid="23" grpId="0" bldLvl="0" animBg="1"/>
      <p:bldP spid="24" grpId="0" bldLvl="0" animBg="1"/>
      <p:bldP spid="26" grpId="0" bldLvl="0" animBg="1"/>
      <p:bldP spid="27" grpId="0" bldLvl="0" animBg="1"/>
      <p:bldP spid="34" grpId="0" bldLvl="0" animBg="1"/>
      <p:bldP spid="37" grpId="0" bldLvl="0" animBg="1"/>
      <p:bldP spid="38" grpId="0" bldLvl="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25" grpId="0" bldLvl="0" animBg="1"/>
      <p:bldP spid="28"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29"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2" grpId="0"/>
      <p:bldP spid="33" grpId="0" build="p">
        <p:tmplLst>
          <p:tmpl lvl="1">
            <p:tnLst>
              <p:par>
                <p:cTn presetID="10"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eam01">
    <p:spTree>
      <p:nvGrpSpPr>
        <p:cNvPr id="1" name=""/>
        <p:cNvGrpSpPr/>
        <p:nvPr/>
      </p:nvGrpSpPr>
      <p:grpSpPr>
        <a:xfrm>
          <a:off x="0" y="0"/>
          <a:ext cx="0" cy="0"/>
          <a:chOff x="0" y="0"/>
          <a:chExt cx="0" cy="0"/>
        </a:xfrm>
      </p:grpSpPr>
      <p:sp>
        <p:nvSpPr>
          <p:cNvPr id="30" name="Text Placeholder 3"/>
          <p:cNvSpPr>
            <a:spLocks noGrp="1"/>
          </p:cNvSpPr>
          <p:nvPr>
            <p:ph type="body" sz="half" idx="16" hasCustomPrompt="1"/>
          </p:nvPr>
        </p:nvSpPr>
        <p:spPr>
          <a:xfrm>
            <a:off x="1157324" y="4002003"/>
            <a:ext cx="1895355" cy="508973"/>
          </a:xfrm>
          <a:prstGeom prst="rect">
            <a:avLst/>
          </a:prstGeom>
        </p:spPr>
        <p:txBody>
          <a:bodyPr wrap="square" lIns="0" tIns="0" rIns="0" bIns="0" anchor="t">
            <a:noAutofit/>
          </a:bodyPr>
          <a:lstStyle>
            <a:lvl1pPr marL="0" indent="0" algn="ctr">
              <a:buNone/>
              <a:defRPr sz="1465"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1" name="Picture Placeholder 7"/>
          <p:cNvSpPr>
            <a:spLocks noGrp="1"/>
          </p:cNvSpPr>
          <p:nvPr>
            <p:ph type="pic" sz="quarter" idx="10" hasCustomPrompt="1"/>
          </p:nvPr>
        </p:nvSpPr>
        <p:spPr>
          <a:xfrm>
            <a:off x="1157324" y="1963504"/>
            <a:ext cx="1895355" cy="1894789"/>
          </a:xfrm>
          <a:prstGeom prst="ellipse">
            <a:avLst/>
          </a:prstGeom>
          <a:ln w="28575">
            <a:solidFill>
              <a:schemeClr val="accent1"/>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2" name="Text Placeholder 3"/>
          <p:cNvSpPr>
            <a:spLocks noGrp="1"/>
          </p:cNvSpPr>
          <p:nvPr>
            <p:ph type="body" sz="half" idx="15"/>
          </p:nvPr>
        </p:nvSpPr>
        <p:spPr>
          <a:xfrm>
            <a:off x="969562" y="4552561"/>
            <a:ext cx="2270884"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3" name="Text Placeholder 3"/>
          <p:cNvSpPr>
            <a:spLocks noGrp="1"/>
          </p:cNvSpPr>
          <p:nvPr>
            <p:ph type="body" sz="half" idx="17" hasCustomPrompt="1"/>
          </p:nvPr>
        </p:nvSpPr>
        <p:spPr>
          <a:xfrm>
            <a:off x="3763525" y="4002003"/>
            <a:ext cx="1895355" cy="508973"/>
          </a:xfrm>
          <a:prstGeom prst="rect">
            <a:avLst/>
          </a:prstGeom>
        </p:spPr>
        <p:txBody>
          <a:bodyPr wrap="square" lIns="0" tIns="0" rIns="0" bIns="0" anchor="t">
            <a:noAutofit/>
          </a:bodyPr>
          <a:lstStyle>
            <a:lvl1pPr marL="0" indent="0" algn="ctr">
              <a:buNone/>
              <a:defRPr sz="1465"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4" name="Picture Placeholder 7"/>
          <p:cNvSpPr>
            <a:spLocks noGrp="1"/>
          </p:cNvSpPr>
          <p:nvPr>
            <p:ph type="pic" sz="quarter" idx="18" hasCustomPrompt="1"/>
          </p:nvPr>
        </p:nvSpPr>
        <p:spPr>
          <a:xfrm>
            <a:off x="3763525" y="1963504"/>
            <a:ext cx="1895355" cy="1894789"/>
          </a:xfrm>
          <a:prstGeom prst="ellipse">
            <a:avLst/>
          </a:prstGeom>
          <a:ln w="28575">
            <a:solidFill>
              <a:schemeClr val="accent2"/>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5" name="Text Placeholder 3"/>
          <p:cNvSpPr>
            <a:spLocks noGrp="1"/>
          </p:cNvSpPr>
          <p:nvPr>
            <p:ph type="body" sz="half" idx="19"/>
          </p:nvPr>
        </p:nvSpPr>
        <p:spPr>
          <a:xfrm>
            <a:off x="3575766" y="4552561"/>
            <a:ext cx="2270884"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6" name="Text Placeholder 3"/>
          <p:cNvSpPr>
            <a:spLocks noGrp="1"/>
          </p:cNvSpPr>
          <p:nvPr>
            <p:ph type="body" sz="half" idx="20" hasCustomPrompt="1"/>
          </p:nvPr>
        </p:nvSpPr>
        <p:spPr>
          <a:xfrm>
            <a:off x="6438789" y="4002003"/>
            <a:ext cx="1895355" cy="508973"/>
          </a:xfrm>
          <a:prstGeom prst="rect">
            <a:avLst/>
          </a:prstGeom>
        </p:spPr>
        <p:txBody>
          <a:bodyPr wrap="square" lIns="0" tIns="0" rIns="0" bIns="0" anchor="t">
            <a:noAutofit/>
          </a:bodyPr>
          <a:lstStyle>
            <a:lvl1pPr marL="0" indent="0" algn="ctr">
              <a:buNone/>
              <a:defRPr sz="1465"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7" name="Picture Placeholder 7"/>
          <p:cNvSpPr>
            <a:spLocks noGrp="1"/>
          </p:cNvSpPr>
          <p:nvPr>
            <p:ph type="pic" sz="quarter" idx="21" hasCustomPrompt="1"/>
          </p:nvPr>
        </p:nvSpPr>
        <p:spPr>
          <a:xfrm>
            <a:off x="6438789" y="1963504"/>
            <a:ext cx="1895355" cy="1894789"/>
          </a:xfrm>
          <a:prstGeom prst="ellipse">
            <a:avLst/>
          </a:prstGeom>
          <a:ln w="28575">
            <a:solidFill>
              <a:schemeClr val="accent3"/>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8" name="Text Placeholder 3"/>
          <p:cNvSpPr>
            <a:spLocks noGrp="1"/>
          </p:cNvSpPr>
          <p:nvPr>
            <p:ph type="body" sz="half" idx="22"/>
          </p:nvPr>
        </p:nvSpPr>
        <p:spPr>
          <a:xfrm>
            <a:off x="6251030" y="4552561"/>
            <a:ext cx="2270884"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9" name="Text Placeholder 3"/>
          <p:cNvSpPr>
            <a:spLocks noGrp="1"/>
          </p:cNvSpPr>
          <p:nvPr>
            <p:ph type="body" sz="half" idx="23" hasCustomPrompt="1"/>
          </p:nvPr>
        </p:nvSpPr>
        <p:spPr>
          <a:xfrm>
            <a:off x="9113801" y="4002003"/>
            <a:ext cx="1895355" cy="508973"/>
          </a:xfrm>
          <a:prstGeom prst="rect">
            <a:avLst/>
          </a:prstGeom>
        </p:spPr>
        <p:txBody>
          <a:bodyPr wrap="square" lIns="0" tIns="0" rIns="0" bIns="0" anchor="t">
            <a:noAutofit/>
          </a:bodyPr>
          <a:lstStyle>
            <a:lvl1pPr marL="0" indent="0" algn="ctr">
              <a:buNone/>
              <a:defRPr sz="1465" b="1" baseline="0">
                <a:solidFill>
                  <a:schemeClr val="accent4"/>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40" name="Picture Placeholder 7"/>
          <p:cNvSpPr>
            <a:spLocks noGrp="1"/>
          </p:cNvSpPr>
          <p:nvPr>
            <p:ph type="pic" sz="quarter" idx="24" hasCustomPrompt="1"/>
          </p:nvPr>
        </p:nvSpPr>
        <p:spPr>
          <a:xfrm>
            <a:off x="9113801" y="1963504"/>
            <a:ext cx="1895355" cy="1894789"/>
          </a:xfrm>
          <a:prstGeom prst="ellipse">
            <a:avLst/>
          </a:prstGeom>
          <a:ln w="28575">
            <a:solidFill>
              <a:schemeClr val="accent4"/>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41" name="Text Placeholder 3"/>
          <p:cNvSpPr>
            <a:spLocks noGrp="1"/>
          </p:cNvSpPr>
          <p:nvPr>
            <p:ph type="body" sz="half" idx="25"/>
          </p:nvPr>
        </p:nvSpPr>
        <p:spPr>
          <a:xfrm>
            <a:off x="8926038" y="4552561"/>
            <a:ext cx="2270884"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8" name="Round Same Side Corner Rectangle 17"/>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9"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0"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down)">
                                      <p:cBhvr>
                                        <p:cTn id="21" dur="500"/>
                                        <p:tgtEl>
                                          <p:spTgt spid="30">
                                            <p:txEl>
                                              <p:pRg st="0" end="0"/>
                                            </p:txEl>
                                          </p:spTgt>
                                        </p:tgtEl>
                                      </p:cBhvr>
                                    </p:animEffect>
                                  </p:childTnLst>
                                </p:cTn>
                              </p:par>
                            </p:childTnLst>
                          </p:cTn>
                        </p:par>
                        <p:par>
                          <p:cTn id="22" fill="hold">
                            <p:stCondLst>
                              <p:cond delay="2000"/>
                            </p:stCondLst>
                            <p:childTnLst>
                              <p:par>
                                <p:cTn id="23" presetID="2" presetClass="entr" presetSubtype="4" accel="50000" decel="50000" fill="hold" grpId="0" nodeType="afterEffect" nodePh="1">
                                  <p:stCondLst>
                                    <p:cond delay="0"/>
                                  </p:stCondLst>
                                  <p:endCondLst>
                                    <p:cond evt="begin" delay="0">
                                      <p:tn val="23"/>
                                    </p:cond>
                                  </p:endCondLst>
                                  <p:childTnLst>
                                    <p:set>
                                      <p:cBhvr>
                                        <p:cTn id="24" dur="1" fill="hold">
                                          <p:stCondLst>
                                            <p:cond delay="0"/>
                                          </p:stCondLst>
                                        </p:cTn>
                                        <p:tgtEl>
                                          <p:spTgt spid="32">
                                            <p:txEl>
                                              <p:pRg st="0" end="0"/>
                                            </p:txEl>
                                          </p:spTgt>
                                        </p:tgtEl>
                                        <p:attrNameLst>
                                          <p:attrName>style.visibility</p:attrName>
                                        </p:attrNameLst>
                                      </p:cBhvr>
                                      <p:to>
                                        <p:strVal val="visible"/>
                                      </p:to>
                                    </p:set>
                                    <p:anim calcmode="lin" valueType="num">
                                      <p:cBhvr additive="base">
                                        <p:cTn id="2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33">
                                            <p:txEl>
                                              <p:pRg st="0" end="0"/>
                                            </p:txEl>
                                          </p:spTgt>
                                        </p:tgtEl>
                                        <p:attrNameLst>
                                          <p:attrName>style.visibility</p:attrName>
                                        </p:attrNameLst>
                                      </p:cBhvr>
                                      <p:to>
                                        <p:strVal val="visible"/>
                                      </p:to>
                                    </p:set>
                                    <p:animEffect transition="in" filter="wipe(down)">
                                      <p:cBhvr>
                                        <p:cTn id="36" dur="500"/>
                                        <p:tgtEl>
                                          <p:spTgt spid="33">
                                            <p:txEl>
                                              <p:pRg st="0" end="0"/>
                                            </p:txEl>
                                          </p:spTgt>
                                        </p:tgtEl>
                                      </p:cBhvr>
                                    </p:animEffect>
                                  </p:childTnLst>
                                </p:cTn>
                              </p:par>
                            </p:childTnLst>
                          </p:cTn>
                        </p:par>
                        <p:par>
                          <p:cTn id="37" fill="hold">
                            <p:stCondLst>
                              <p:cond delay="3500"/>
                            </p:stCondLst>
                            <p:childTnLst>
                              <p:par>
                                <p:cTn id="38" presetID="2" presetClass="entr" presetSubtype="4" accel="50000" decel="50000" fill="hold" grpId="0" nodeType="afterEffect" nodePh="1">
                                  <p:stCondLst>
                                    <p:cond delay="0"/>
                                  </p:stCondLst>
                                  <p:endCondLst>
                                    <p:cond evt="begin" delay="0">
                                      <p:tn val="38"/>
                                    </p:cond>
                                  </p:endCondLst>
                                  <p:childTnLst>
                                    <p:set>
                                      <p:cBhvr>
                                        <p:cTn id="39" dur="1" fill="hold">
                                          <p:stCondLst>
                                            <p:cond delay="0"/>
                                          </p:stCondLst>
                                        </p:cTn>
                                        <p:tgtEl>
                                          <p:spTgt spid="35">
                                            <p:txEl>
                                              <p:pRg st="0" end="0"/>
                                            </p:txEl>
                                          </p:spTgt>
                                        </p:tgtEl>
                                        <p:attrNameLst>
                                          <p:attrName>style.visibility</p:attrName>
                                        </p:attrNameLst>
                                      </p:cBhvr>
                                      <p:to>
                                        <p:strVal val="visible"/>
                                      </p:to>
                                    </p:set>
                                    <p:anim calcmode="lin" valueType="num">
                                      <p:cBhvr additive="base">
                                        <p:cTn id="40"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animEffect transition="in" filter="wipe(down)">
                                      <p:cBhvr>
                                        <p:cTn id="51" dur="500"/>
                                        <p:tgtEl>
                                          <p:spTgt spid="36">
                                            <p:txEl>
                                              <p:pRg st="0" end="0"/>
                                            </p:txEl>
                                          </p:spTgt>
                                        </p:tgtEl>
                                      </p:cBhvr>
                                    </p:animEffect>
                                  </p:childTnLst>
                                </p:cTn>
                              </p:par>
                            </p:childTnLst>
                          </p:cTn>
                        </p:par>
                        <p:par>
                          <p:cTn id="52" fill="hold">
                            <p:stCondLst>
                              <p:cond delay="5000"/>
                            </p:stCondLst>
                            <p:childTnLst>
                              <p:par>
                                <p:cTn id="53" presetID="2" presetClass="entr" presetSubtype="4" accel="50000" decel="50000" fill="hold" grpId="0" nodeType="afterEffect" nodePh="1">
                                  <p:stCondLst>
                                    <p:cond delay="0"/>
                                  </p:stCondLst>
                                  <p:endCondLst>
                                    <p:cond evt="begin" delay="0">
                                      <p:tn val="53"/>
                                    </p:cond>
                                  </p:endCondLst>
                                  <p:childTnLst>
                                    <p:set>
                                      <p:cBhvr>
                                        <p:cTn id="54" dur="1" fill="hold">
                                          <p:stCondLst>
                                            <p:cond delay="0"/>
                                          </p:stCondLst>
                                        </p:cTn>
                                        <p:tgtEl>
                                          <p:spTgt spid="38">
                                            <p:txEl>
                                              <p:pRg st="0" end="0"/>
                                            </p:txEl>
                                          </p:spTgt>
                                        </p:tgtEl>
                                        <p:attrNameLst>
                                          <p:attrName>style.visibility</p:attrName>
                                        </p:attrNameLst>
                                      </p:cBhvr>
                                      <p:to>
                                        <p:strVal val="visible"/>
                                      </p:to>
                                    </p:set>
                                    <p:anim calcmode="lin" valueType="num">
                                      <p:cBhvr additive="base">
                                        <p:cTn id="5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500"/>
                            </p:stCondLst>
                            <p:childTnLst>
                              <p:par>
                                <p:cTn id="58" presetID="53" presetClass="entr" presetSubtype="16"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p:cTn id="60" dur="500" fill="hold"/>
                                        <p:tgtEl>
                                          <p:spTgt spid="40"/>
                                        </p:tgtEl>
                                        <p:attrNameLst>
                                          <p:attrName>ppt_w</p:attrName>
                                        </p:attrNameLst>
                                      </p:cBhvr>
                                      <p:tavLst>
                                        <p:tav tm="0">
                                          <p:val>
                                            <p:fltVal val="0"/>
                                          </p:val>
                                        </p:tav>
                                        <p:tav tm="100000">
                                          <p:val>
                                            <p:strVal val="#ppt_w"/>
                                          </p:val>
                                        </p:tav>
                                      </p:tavLst>
                                    </p:anim>
                                    <p:anim calcmode="lin" valueType="num">
                                      <p:cBhvr>
                                        <p:cTn id="61" dur="500" fill="hold"/>
                                        <p:tgtEl>
                                          <p:spTgt spid="40"/>
                                        </p:tgtEl>
                                        <p:attrNameLst>
                                          <p:attrName>ppt_h</p:attrName>
                                        </p:attrNameLst>
                                      </p:cBhvr>
                                      <p:tavLst>
                                        <p:tav tm="0">
                                          <p:val>
                                            <p:fltVal val="0"/>
                                          </p:val>
                                        </p:tav>
                                        <p:tav tm="100000">
                                          <p:val>
                                            <p:strVal val="#ppt_h"/>
                                          </p:val>
                                        </p:tav>
                                      </p:tavLst>
                                    </p:anim>
                                    <p:animEffect transition="in" filter="fade">
                                      <p:cBhvr>
                                        <p:cTn id="62" dur="500"/>
                                        <p:tgtEl>
                                          <p:spTgt spid="40"/>
                                        </p:tgtEl>
                                      </p:cBhvr>
                                    </p:animEffect>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wipe(down)">
                                      <p:cBhvr>
                                        <p:cTn id="66" dur="500"/>
                                        <p:tgtEl>
                                          <p:spTgt spid="39">
                                            <p:txEl>
                                              <p:pRg st="0" end="0"/>
                                            </p:txEl>
                                          </p:spTgt>
                                        </p:tgtEl>
                                      </p:cBhvr>
                                    </p:animEffect>
                                  </p:childTnLst>
                                </p:cTn>
                              </p:par>
                            </p:childTnLst>
                          </p:cTn>
                        </p:par>
                        <p:par>
                          <p:cTn id="67" fill="hold">
                            <p:stCondLst>
                              <p:cond delay="6500"/>
                            </p:stCondLst>
                            <p:childTnLst>
                              <p:par>
                                <p:cTn id="68" presetID="2" presetClass="entr" presetSubtype="4" accel="50000" decel="50000" fill="hold" grpId="0" nodeType="afterEffect" nodePh="1">
                                  <p:stCondLst>
                                    <p:cond delay="0"/>
                                  </p:stCondLst>
                                  <p:endCondLst>
                                    <p:cond evt="begin" delay="0">
                                      <p:tn val="68"/>
                                    </p:cond>
                                  </p:endCondLst>
                                  <p:childTnLst>
                                    <p:set>
                                      <p:cBhvr>
                                        <p:cTn id="69" dur="1" fill="hold">
                                          <p:stCondLst>
                                            <p:cond delay="0"/>
                                          </p:stCondLst>
                                        </p:cTn>
                                        <p:tgtEl>
                                          <p:spTgt spid="41">
                                            <p:txEl>
                                              <p:pRg st="0" end="0"/>
                                            </p:txEl>
                                          </p:spTgt>
                                        </p:tgtEl>
                                        <p:attrNameLst>
                                          <p:attrName>style.visibility</p:attrName>
                                        </p:attrNameLst>
                                      </p:cBhvr>
                                      <p:to>
                                        <p:strVal val="visible"/>
                                      </p:to>
                                    </p:set>
                                    <p:anim calcmode="lin" valueType="num">
                                      <p:cBhvr additive="base">
                                        <p:cTn id="70"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1" grpId="0" bldLvl="0" animBg="1"/>
      <p:bldP spid="32"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wipe(down)">
                      <p:cBhvr>
                        <p:cTn dur="500"/>
                        <p:tgtEl>
                          <p:spTgt spid="33"/>
                        </p:tgtEl>
                      </p:cBhvr>
                    </p:animEffect>
                  </p:childTnLst>
                </p:cTn>
              </p:par>
            </p:tnLst>
          </p:tmpl>
        </p:tmplLst>
      </p:bldP>
      <p:bldP spid="34" grpId="0" bldLvl="0" animBg="1"/>
      <p:bldP spid="35"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37" grpId="0" bldLvl="0" animBg="1"/>
      <p:bldP spid="38"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down)">
                      <p:cBhvr>
                        <p:cTn dur="500"/>
                        <p:tgtEl>
                          <p:spTgt spid="39"/>
                        </p:tgtEl>
                      </p:cBhvr>
                    </p:animEffect>
                  </p:childTnLst>
                </p:cTn>
              </p:par>
            </p:tnLst>
          </p:tmpl>
        </p:tmplLst>
      </p:bldP>
      <p:bldP spid="40" grpId="0" bldLvl="0" animBg="1"/>
      <p:bldP spid="41"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20"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am09">
    <p:spTree>
      <p:nvGrpSpPr>
        <p:cNvPr id="1" name=""/>
        <p:cNvGrpSpPr/>
        <p:nvPr/>
      </p:nvGrpSpPr>
      <p:grpSpPr>
        <a:xfrm>
          <a:off x="0" y="0"/>
          <a:ext cx="0" cy="0"/>
          <a:chOff x="0" y="0"/>
          <a:chExt cx="0" cy="0"/>
        </a:xfrm>
      </p:grpSpPr>
      <p:grpSp>
        <p:nvGrpSpPr>
          <p:cNvPr id="12" name="Group 63"/>
          <p:cNvGrpSpPr/>
          <p:nvPr userDrawn="1"/>
        </p:nvGrpSpPr>
        <p:grpSpPr>
          <a:xfrm>
            <a:off x="8026405" y="2186851"/>
            <a:ext cx="3290615" cy="485332"/>
            <a:chOff x="1056749" y="1276468"/>
            <a:chExt cx="3515251" cy="518462"/>
          </a:xfrm>
          <a:solidFill>
            <a:schemeClr val="tx2"/>
          </a:solidFill>
        </p:grpSpPr>
        <p:sp>
          <p:nvSpPr>
            <p:cNvPr id="13" name="Pentagon 12"/>
            <p:cNvSpPr/>
            <p:nvPr/>
          </p:nvSpPr>
          <p:spPr>
            <a:xfrm>
              <a:off x="1056749" y="1276468"/>
              <a:ext cx="3515251"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dirty="0">
                <a:solidFill>
                  <a:srgbClr val="FFFFFF"/>
                </a:solidFill>
              </a:endParaRPr>
            </a:p>
          </p:txBody>
        </p:sp>
        <p:sp>
          <p:nvSpPr>
            <p:cNvPr id="14" name="TextBox 13"/>
            <p:cNvSpPr txBox="1"/>
            <p:nvPr/>
          </p:nvSpPr>
          <p:spPr>
            <a:xfrm>
              <a:off x="3727815" y="1382405"/>
              <a:ext cx="385298" cy="306593"/>
            </a:xfrm>
            <a:prstGeom prst="rect">
              <a:avLst/>
            </a:prstGeom>
            <a:noFill/>
          </p:spPr>
          <p:txBody>
            <a:bodyPr wrap="none" lIns="0" tIns="0" rIns="0" bIns="0" rtlCol="0" anchor="ctr">
              <a:spAutoFit/>
            </a:bodyPr>
            <a:lstStyle/>
            <a:p>
              <a:pPr algn="ctr" defTabSz="1217930">
                <a:spcBef>
                  <a:spcPct val="20000"/>
                </a:spcBef>
                <a:defRPr/>
              </a:pPr>
              <a:r>
                <a:rPr lang="en-US" sz="1865" b="1" dirty="0">
                  <a:solidFill>
                    <a:srgbClr val="FFFFFF"/>
                  </a:solidFill>
                </a:rPr>
                <a:t>80%</a:t>
              </a:r>
              <a:endParaRPr lang="en-US" sz="1865" dirty="0">
                <a:solidFill>
                  <a:srgbClr val="FFFFFF"/>
                </a:solidFill>
              </a:endParaRPr>
            </a:p>
          </p:txBody>
        </p:sp>
      </p:grpSp>
      <p:grpSp>
        <p:nvGrpSpPr>
          <p:cNvPr id="15" name="Group 67"/>
          <p:cNvGrpSpPr/>
          <p:nvPr userDrawn="1"/>
        </p:nvGrpSpPr>
        <p:grpSpPr>
          <a:xfrm>
            <a:off x="8026403" y="2729127"/>
            <a:ext cx="2805285" cy="485332"/>
            <a:chOff x="1056749" y="2110893"/>
            <a:chExt cx="2996788" cy="518462"/>
          </a:xfrm>
          <a:solidFill>
            <a:schemeClr val="bg2"/>
          </a:solidFill>
        </p:grpSpPr>
        <p:sp>
          <p:nvSpPr>
            <p:cNvPr id="16" name="Pentagon 15"/>
            <p:cNvSpPr/>
            <p:nvPr/>
          </p:nvSpPr>
          <p:spPr>
            <a:xfrm>
              <a:off x="1056749" y="2110893"/>
              <a:ext cx="2996788" cy="51846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dirty="0">
                <a:solidFill>
                  <a:srgbClr val="FFFFFF"/>
                </a:solidFill>
              </a:endParaRPr>
            </a:p>
          </p:txBody>
        </p:sp>
        <p:sp>
          <p:nvSpPr>
            <p:cNvPr id="17" name="TextBox 16"/>
            <p:cNvSpPr txBox="1"/>
            <p:nvPr/>
          </p:nvSpPr>
          <p:spPr>
            <a:xfrm>
              <a:off x="3220401" y="2219894"/>
              <a:ext cx="385298" cy="306593"/>
            </a:xfrm>
            <a:prstGeom prst="rect">
              <a:avLst/>
            </a:prstGeom>
            <a:noFill/>
          </p:spPr>
          <p:txBody>
            <a:bodyPr wrap="none" lIns="0" tIns="0" rIns="0" bIns="0" rtlCol="0" anchor="ctr">
              <a:spAutoFit/>
            </a:bodyPr>
            <a:lstStyle/>
            <a:p>
              <a:pPr algn="ctr" defTabSz="1217930">
                <a:spcBef>
                  <a:spcPct val="20000"/>
                </a:spcBef>
                <a:defRPr/>
              </a:pPr>
              <a:r>
                <a:rPr lang="en-US" sz="1865" b="1" dirty="0">
                  <a:solidFill>
                    <a:srgbClr val="FFFFFF"/>
                  </a:solidFill>
                </a:rPr>
                <a:t>70%</a:t>
              </a:r>
              <a:endParaRPr lang="en-US" sz="1865" dirty="0">
                <a:solidFill>
                  <a:srgbClr val="FFFFFF"/>
                </a:solidFill>
              </a:endParaRPr>
            </a:p>
          </p:txBody>
        </p:sp>
      </p:grpSp>
      <p:grpSp>
        <p:nvGrpSpPr>
          <p:cNvPr id="18" name="Group 87"/>
          <p:cNvGrpSpPr/>
          <p:nvPr userDrawn="1"/>
        </p:nvGrpSpPr>
        <p:grpSpPr>
          <a:xfrm>
            <a:off x="8026401" y="3271402"/>
            <a:ext cx="2319952" cy="485332"/>
            <a:chOff x="1056750" y="2975000"/>
            <a:chExt cx="2478325" cy="518462"/>
          </a:xfrm>
          <a:solidFill>
            <a:schemeClr val="accent1"/>
          </a:solidFill>
        </p:grpSpPr>
        <p:sp>
          <p:nvSpPr>
            <p:cNvPr id="19" name="Pentagon 18"/>
            <p:cNvSpPr/>
            <p:nvPr/>
          </p:nvSpPr>
          <p:spPr>
            <a:xfrm>
              <a:off x="1056750" y="2975000"/>
              <a:ext cx="2478325"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dirty="0">
                <a:solidFill>
                  <a:srgbClr val="FFFFFF"/>
                </a:solidFill>
              </a:endParaRPr>
            </a:p>
          </p:txBody>
        </p:sp>
        <p:sp>
          <p:nvSpPr>
            <p:cNvPr id="20" name="TextBox 19"/>
            <p:cNvSpPr txBox="1"/>
            <p:nvPr/>
          </p:nvSpPr>
          <p:spPr>
            <a:xfrm>
              <a:off x="2847738" y="3087199"/>
              <a:ext cx="385298" cy="306593"/>
            </a:xfrm>
            <a:prstGeom prst="rect">
              <a:avLst/>
            </a:prstGeom>
            <a:noFill/>
          </p:spPr>
          <p:txBody>
            <a:bodyPr wrap="none" lIns="0" tIns="0" rIns="0" bIns="0" rtlCol="0" anchor="ctr">
              <a:spAutoFit/>
            </a:bodyPr>
            <a:lstStyle/>
            <a:p>
              <a:pPr algn="ctr" defTabSz="1217930">
                <a:spcBef>
                  <a:spcPct val="20000"/>
                </a:spcBef>
                <a:defRPr/>
              </a:pPr>
              <a:r>
                <a:rPr lang="en-US" sz="1865" b="1" dirty="0">
                  <a:solidFill>
                    <a:srgbClr val="FFFFFF"/>
                  </a:solidFill>
                </a:rPr>
                <a:t>60%</a:t>
              </a:r>
              <a:endParaRPr lang="en-US" sz="1865" dirty="0">
                <a:solidFill>
                  <a:srgbClr val="FFFFFF"/>
                </a:solidFill>
              </a:endParaRPr>
            </a:p>
          </p:txBody>
        </p:sp>
      </p:grpSp>
      <p:grpSp>
        <p:nvGrpSpPr>
          <p:cNvPr id="21" name="Group 90"/>
          <p:cNvGrpSpPr/>
          <p:nvPr userDrawn="1"/>
        </p:nvGrpSpPr>
        <p:grpSpPr>
          <a:xfrm>
            <a:off x="8026406" y="3813675"/>
            <a:ext cx="1726769" cy="485332"/>
            <a:chOff x="1056751" y="3851318"/>
            <a:chExt cx="1844647" cy="518462"/>
          </a:xfrm>
          <a:solidFill>
            <a:schemeClr val="accent3"/>
          </a:solidFill>
        </p:grpSpPr>
        <p:sp>
          <p:nvSpPr>
            <p:cNvPr id="22" name="Pentagon 21"/>
            <p:cNvSpPr/>
            <p:nvPr/>
          </p:nvSpPr>
          <p:spPr>
            <a:xfrm>
              <a:off x="1056751" y="3851318"/>
              <a:ext cx="1844647" cy="518462"/>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dirty="0">
                <a:solidFill>
                  <a:srgbClr val="FFFFFF"/>
                </a:solidFill>
              </a:endParaRPr>
            </a:p>
          </p:txBody>
        </p:sp>
        <p:sp>
          <p:nvSpPr>
            <p:cNvPr id="23" name="TextBox 22"/>
            <p:cNvSpPr txBox="1"/>
            <p:nvPr/>
          </p:nvSpPr>
          <p:spPr>
            <a:xfrm>
              <a:off x="2241083" y="3946809"/>
              <a:ext cx="385298" cy="306593"/>
            </a:xfrm>
            <a:prstGeom prst="rect">
              <a:avLst/>
            </a:prstGeom>
            <a:noFill/>
          </p:spPr>
          <p:txBody>
            <a:bodyPr wrap="none" lIns="0" tIns="0" rIns="0" bIns="0" rtlCol="0" anchor="ctr">
              <a:spAutoFit/>
            </a:bodyPr>
            <a:lstStyle/>
            <a:p>
              <a:pPr algn="ctr" defTabSz="1217930">
                <a:spcBef>
                  <a:spcPct val="20000"/>
                </a:spcBef>
                <a:defRPr/>
              </a:pPr>
              <a:r>
                <a:rPr lang="en-US" sz="1865" b="1" dirty="0">
                  <a:solidFill>
                    <a:srgbClr val="FFFFFF"/>
                  </a:solidFill>
                </a:rPr>
                <a:t>40%</a:t>
              </a:r>
              <a:endParaRPr lang="en-US" sz="1865" dirty="0">
                <a:solidFill>
                  <a:srgbClr val="FFFFFF"/>
                </a:solidFill>
              </a:endParaRPr>
            </a:p>
          </p:txBody>
        </p:sp>
      </p:grpSp>
      <p:grpSp>
        <p:nvGrpSpPr>
          <p:cNvPr id="24" name="Group 285"/>
          <p:cNvGrpSpPr/>
          <p:nvPr userDrawn="1"/>
        </p:nvGrpSpPr>
        <p:grpSpPr>
          <a:xfrm>
            <a:off x="1653555" y="5022060"/>
            <a:ext cx="591292" cy="591293"/>
            <a:chOff x="5548002" y="1784606"/>
            <a:chExt cx="443469" cy="443470"/>
          </a:xfrm>
        </p:grpSpPr>
        <p:sp>
          <p:nvSpPr>
            <p:cNvPr id="25" name="Oval 24"/>
            <p:cNvSpPr>
              <a:spLocks noChangeAspect="1"/>
            </p:cNvSpPr>
            <p:nvPr/>
          </p:nvSpPr>
          <p:spPr>
            <a:xfrm>
              <a:off x="5548002" y="1784606"/>
              <a:ext cx="443469" cy="443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400" dirty="0">
                <a:solidFill>
                  <a:srgbClr val="FFFFFF"/>
                </a:solidFill>
              </a:endParaRPr>
            </a:p>
          </p:txBody>
        </p:sp>
        <p:sp>
          <p:nvSpPr>
            <p:cNvPr id="26" name="Freeform 154"/>
            <p:cNvSpPr/>
            <p:nvPr/>
          </p:nvSpPr>
          <p:spPr bwMode="auto">
            <a:xfrm>
              <a:off x="5660199" y="1919029"/>
              <a:ext cx="219075" cy="174625"/>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w="9525">
              <a:noFill/>
              <a:round/>
            </a:ln>
          </p:spPr>
          <p:txBody>
            <a:bodyPr vert="horz" wrap="square" lIns="91440" tIns="45720" rIns="91440" bIns="45720" numCol="1" anchor="t" anchorCtr="0" compatLnSpc="1"/>
            <a:lstStyle/>
            <a:p>
              <a:pPr defTabSz="1373505"/>
              <a:endParaRPr lang="en-US" sz="2665" dirty="0">
                <a:solidFill>
                  <a:srgbClr val="262626"/>
                </a:solidFill>
              </a:endParaRPr>
            </a:p>
          </p:txBody>
        </p:sp>
      </p:grpSp>
      <p:grpSp>
        <p:nvGrpSpPr>
          <p:cNvPr id="27" name="Group 287"/>
          <p:cNvGrpSpPr/>
          <p:nvPr userDrawn="1"/>
        </p:nvGrpSpPr>
        <p:grpSpPr>
          <a:xfrm>
            <a:off x="1017226" y="5022060"/>
            <a:ext cx="591292" cy="591293"/>
            <a:chOff x="5914348" y="1371372"/>
            <a:chExt cx="443469" cy="443470"/>
          </a:xfrm>
        </p:grpSpPr>
        <p:sp>
          <p:nvSpPr>
            <p:cNvPr id="28" name="Oval 27"/>
            <p:cNvSpPr>
              <a:spLocks noChangeAspect="1"/>
            </p:cNvSpPr>
            <p:nvPr/>
          </p:nvSpPr>
          <p:spPr>
            <a:xfrm>
              <a:off x="5914348" y="1371372"/>
              <a:ext cx="443469" cy="443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400" dirty="0">
                <a:solidFill>
                  <a:srgbClr val="FFFFFF"/>
                </a:solidFill>
              </a:endParaRPr>
            </a:p>
          </p:txBody>
        </p:sp>
        <p:sp>
          <p:nvSpPr>
            <p:cNvPr id="29" name="Freeform 78"/>
            <p:cNvSpPr/>
            <p:nvPr/>
          </p:nvSpPr>
          <p:spPr bwMode="auto">
            <a:xfrm>
              <a:off x="6075757" y="1478013"/>
              <a:ext cx="120650" cy="230188"/>
            </a:xfrm>
            <a:custGeom>
              <a:avLst/>
              <a:gdLst/>
              <a:ahLst/>
              <a:cxnLst>
                <a:cxn ang="0">
                  <a:pos x="35" y="11"/>
                </a:cxn>
                <a:cxn ang="0">
                  <a:pos x="29" y="11"/>
                </a:cxn>
                <a:cxn ang="0">
                  <a:pos x="23" y="17"/>
                </a:cxn>
                <a:cxn ang="0">
                  <a:pos x="23" y="25"/>
                </a:cxn>
                <a:cxn ang="0">
                  <a:pos x="35" y="25"/>
                </a:cxn>
                <a:cxn ang="0">
                  <a:pos x="33" y="37"/>
                </a:cxn>
                <a:cxn ang="0">
                  <a:pos x="23" y="37"/>
                </a:cxn>
                <a:cxn ang="0">
                  <a:pos x="23" y="67"/>
                </a:cxn>
                <a:cxn ang="0">
                  <a:pos x="11" y="67"/>
                </a:cxn>
                <a:cxn ang="0">
                  <a:pos x="11" y="37"/>
                </a:cxn>
                <a:cxn ang="0">
                  <a:pos x="0" y="37"/>
                </a:cxn>
                <a:cxn ang="0">
                  <a:pos x="0" y="25"/>
                </a:cxn>
                <a:cxn ang="0">
                  <a:pos x="11" y="25"/>
                </a:cxn>
                <a:cxn ang="0">
                  <a:pos x="11" y="16"/>
                </a:cxn>
                <a:cxn ang="0">
                  <a:pos x="26" y="0"/>
                </a:cxn>
                <a:cxn ang="0">
                  <a:pos x="35" y="1"/>
                </a:cxn>
                <a:cxn ang="0">
                  <a:pos x="35" y="11"/>
                </a:cxn>
              </a:cxnLst>
              <a:rect l="0" t="0" r="r" b="b"/>
              <a:pathLst>
                <a:path w="35" h="67">
                  <a:moveTo>
                    <a:pt x="35" y="11"/>
                  </a:moveTo>
                  <a:cubicBezTo>
                    <a:pt x="29" y="11"/>
                    <a:pt x="29" y="11"/>
                    <a:pt x="29" y="11"/>
                  </a:cubicBezTo>
                  <a:cubicBezTo>
                    <a:pt x="24" y="11"/>
                    <a:pt x="23" y="14"/>
                    <a:pt x="23" y="17"/>
                  </a:cubicBezTo>
                  <a:cubicBezTo>
                    <a:pt x="23" y="25"/>
                    <a:pt x="23" y="25"/>
                    <a:pt x="23" y="25"/>
                  </a:cubicBezTo>
                  <a:cubicBezTo>
                    <a:pt x="35" y="25"/>
                    <a:pt x="35" y="25"/>
                    <a:pt x="35" y="25"/>
                  </a:cubicBezTo>
                  <a:cubicBezTo>
                    <a:pt x="33" y="37"/>
                    <a:pt x="33" y="37"/>
                    <a:pt x="33" y="37"/>
                  </a:cubicBezTo>
                  <a:cubicBezTo>
                    <a:pt x="23" y="37"/>
                    <a:pt x="23" y="37"/>
                    <a:pt x="23" y="37"/>
                  </a:cubicBezTo>
                  <a:cubicBezTo>
                    <a:pt x="23" y="67"/>
                    <a:pt x="23" y="67"/>
                    <a:pt x="23" y="67"/>
                  </a:cubicBezTo>
                  <a:cubicBezTo>
                    <a:pt x="11" y="67"/>
                    <a:pt x="11" y="67"/>
                    <a:pt x="11" y="67"/>
                  </a:cubicBezTo>
                  <a:cubicBezTo>
                    <a:pt x="11" y="37"/>
                    <a:pt x="11" y="37"/>
                    <a:pt x="11" y="37"/>
                  </a:cubicBezTo>
                  <a:cubicBezTo>
                    <a:pt x="0" y="37"/>
                    <a:pt x="0" y="37"/>
                    <a:pt x="0" y="37"/>
                  </a:cubicBezTo>
                  <a:cubicBezTo>
                    <a:pt x="0" y="25"/>
                    <a:pt x="0" y="25"/>
                    <a:pt x="0" y="25"/>
                  </a:cubicBezTo>
                  <a:cubicBezTo>
                    <a:pt x="11" y="25"/>
                    <a:pt x="11" y="25"/>
                    <a:pt x="11" y="25"/>
                  </a:cubicBezTo>
                  <a:cubicBezTo>
                    <a:pt x="11" y="16"/>
                    <a:pt x="11" y="16"/>
                    <a:pt x="11" y="16"/>
                  </a:cubicBezTo>
                  <a:cubicBezTo>
                    <a:pt x="11" y="6"/>
                    <a:pt x="17" y="0"/>
                    <a:pt x="26" y="0"/>
                  </a:cubicBezTo>
                  <a:cubicBezTo>
                    <a:pt x="30" y="0"/>
                    <a:pt x="34" y="1"/>
                    <a:pt x="35" y="1"/>
                  </a:cubicBezTo>
                  <a:lnTo>
                    <a:pt x="35" y="11"/>
                  </a:lnTo>
                  <a:close/>
                </a:path>
              </a:pathLst>
            </a:custGeom>
            <a:solidFill>
              <a:schemeClr val="bg1"/>
            </a:solidFill>
            <a:ln w="9525">
              <a:noFill/>
              <a:round/>
            </a:ln>
          </p:spPr>
          <p:txBody>
            <a:bodyPr vert="horz" wrap="square" lIns="91440" tIns="45720" rIns="91440" bIns="45720" numCol="1" anchor="t" anchorCtr="0" compatLnSpc="1"/>
            <a:lstStyle/>
            <a:p>
              <a:pPr defTabSz="1373505"/>
              <a:endParaRPr lang="en-US" sz="2665" dirty="0">
                <a:solidFill>
                  <a:srgbClr val="262626"/>
                </a:solidFill>
              </a:endParaRPr>
            </a:p>
          </p:txBody>
        </p:sp>
      </p:grpSp>
      <p:grpSp>
        <p:nvGrpSpPr>
          <p:cNvPr id="30" name="Group 289"/>
          <p:cNvGrpSpPr/>
          <p:nvPr userDrawn="1"/>
        </p:nvGrpSpPr>
        <p:grpSpPr>
          <a:xfrm>
            <a:off x="2926211" y="5022060"/>
            <a:ext cx="591292" cy="591293"/>
            <a:chOff x="4744821" y="2611074"/>
            <a:chExt cx="443469" cy="443470"/>
          </a:xfrm>
        </p:grpSpPr>
        <p:sp>
          <p:nvSpPr>
            <p:cNvPr id="32" name="Oval 31"/>
            <p:cNvSpPr>
              <a:spLocks noChangeAspect="1"/>
            </p:cNvSpPr>
            <p:nvPr/>
          </p:nvSpPr>
          <p:spPr>
            <a:xfrm>
              <a:off x="4744821" y="2611074"/>
              <a:ext cx="443469" cy="4434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400" dirty="0">
                <a:solidFill>
                  <a:srgbClr val="FFFFFF"/>
                </a:solidFill>
              </a:endParaRPr>
            </a:p>
          </p:txBody>
        </p:sp>
        <p:sp>
          <p:nvSpPr>
            <p:cNvPr id="33" name="Freeform 141"/>
            <p:cNvSpPr>
              <a:spLocks noEditPoints="1"/>
            </p:cNvSpPr>
            <p:nvPr/>
          </p:nvSpPr>
          <p:spPr bwMode="auto">
            <a:xfrm>
              <a:off x="4849874" y="2748672"/>
              <a:ext cx="233363" cy="168275"/>
            </a:xfrm>
            <a:custGeom>
              <a:avLst/>
              <a:gdLst/>
              <a:ahLst/>
              <a:cxnLst>
                <a:cxn ang="0">
                  <a:pos x="67" y="41"/>
                </a:cxn>
                <a:cxn ang="0">
                  <a:pos x="59" y="48"/>
                </a:cxn>
                <a:cxn ang="0">
                  <a:pos x="34" y="49"/>
                </a:cxn>
                <a:cxn ang="0">
                  <a:pos x="8" y="48"/>
                </a:cxn>
                <a:cxn ang="0">
                  <a:pos x="1" y="41"/>
                </a:cxn>
                <a:cxn ang="0">
                  <a:pos x="0" y="25"/>
                </a:cxn>
                <a:cxn ang="0">
                  <a:pos x="1" y="8"/>
                </a:cxn>
                <a:cxn ang="0">
                  <a:pos x="8" y="1"/>
                </a:cxn>
                <a:cxn ang="0">
                  <a:pos x="34" y="0"/>
                </a:cxn>
                <a:cxn ang="0">
                  <a:pos x="59" y="1"/>
                </a:cxn>
                <a:cxn ang="0">
                  <a:pos x="67" y="8"/>
                </a:cxn>
                <a:cxn ang="0">
                  <a:pos x="68" y="25"/>
                </a:cxn>
                <a:cxn ang="0">
                  <a:pos x="67" y="41"/>
                </a:cxn>
                <a:cxn ang="0">
                  <a:pos x="47" y="23"/>
                </a:cxn>
                <a:cxn ang="0">
                  <a:pos x="28" y="11"/>
                </a:cxn>
                <a:cxn ang="0">
                  <a:pos x="25" y="10"/>
                </a:cxn>
                <a:cxn ang="0">
                  <a:pos x="24" y="13"/>
                </a:cxn>
                <a:cxn ang="0">
                  <a:pos x="24" y="37"/>
                </a:cxn>
                <a:cxn ang="0">
                  <a:pos x="25" y="39"/>
                </a:cxn>
                <a:cxn ang="0">
                  <a:pos x="26" y="39"/>
                </a:cxn>
                <a:cxn ang="0">
                  <a:pos x="28" y="39"/>
                </a:cxn>
                <a:cxn ang="0">
                  <a:pos x="47" y="27"/>
                </a:cxn>
                <a:cxn ang="0">
                  <a:pos x="48" y="25"/>
                </a:cxn>
                <a:cxn ang="0">
                  <a:pos x="47" y="23"/>
                </a:cxn>
              </a:cxnLst>
              <a:rect l="0" t="0" r="r" b="b"/>
              <a:pathLst>
                <a:path w="68" h="49">
                  <a:moveTo>
                    <a:pt x="67" y="41"/>
                  </a:moveTo>
                  <a:cubicBezTo>
                    <a:pt x="66" y="45"/>
                    <a:pt x="63" y="48"/>
                    <a:pt x="59" y="48"/>
                  </a:cubicBezTo>
                  <a:cubicBezTo>
                    <a:pt x="51" y="49"/>
                    <a:pt x="42" y="49"/>
                    <a:pt x="34" y="49"/>
                  </a:cubicBezTo>
                  <a:cubicBezTo>
                    <a:pt x="25" y="49"/>
                    <a:pt x="17" y="49"/>
                    <a:pt x="8" y="48"/>
                  </a:cubicBezTo>
                  <a:cubicBezTo>
                    <a:pt x="5" y="48"/>
                    <a:pt x="2" y="45"/>
                    <a:pt x="1" y="41"/>
                  </a:cubicBezTo>
                  <a:cubicBezTo>
                    <a:pt x="0" y="36"/>
                    <a:pt x="0" y="30"/>
                    <a:pt x="0" y="25"/>
                  </a:cubicBezTo>
                  <a:cubicBezTo>
                    <a:pt x="0" y="19"/>
                    <a:pt x="0" y="14"/>
                    <a:pt x="1" y="8"/>
                  </a:cubicBezTo>
                  <a:cubicBezTo>
                    <a:pt x="2" y="5"/>
                    <a:pt x="5" y="2"/>
                    <a:pt x="8" y="1"/>
                  </a:cubicBezTo>
                  <a:cubicBezTo>
                    <a:pt x="17" y="0"/>
                    <a:pt x="25" y="0"/>
                    <a:pt x="34" y="0"/>
                  </a:cubicBezTo>
                  <a:cubicBezTo>
                    <a:pt x="42" y="0"/>
                    <a:pt x="51" y="0"/>
                    <a:pt x="59" y="1"/>
                  </a:cubicBezTo>
                  <a:cubicBezTo>
                    <a:pt x="63" y="2"/>
                    <a:pt x="66" y="5"/>
                    <a:pt x="67" y="8"/>
                  </a:cubicBezTo>
                  <a:cubicBezTo>
                    <a:pt x="68" y="14"/>
                    <a:pt x="68" y="19"/>
                    <a:pt x="68" y="25"/>
                  </a:cubicBezTo>
                  <a:cubicBezTo>
                    <a:pt x="68" y="30"/>
                    <a:pt x="68" y="36"/>
                    <a:pt x="67" y="41"/>
                  </a:cubicBezTo>
                  <a:close/>
                  <a:moveTo>
                    <a:pt x="47" y="23"/>
                  </a:moveTo>
                  <a:cubicBezTo>
                    <a:pt x="28" y="11"/>
                    <a:pt x="28" y="11"/>
                    <a:pt x="28" y="11"/>
                  </a:cubicBezTo>
                  <a:cubicBezTo>
                    <a:pt x="27" y="10"/>
                    <a:pt x="26" y="10"/>
                    <a:pt x="25" y="10"/>
                  </a:cubicBezTo>
                  <a:cubicBezTo>
                    <a:pt x="25" y="11"/>
                    <a:pt x="24" y="12"/>
                    <a:pt x="24" y="13"/>
                  </a:cubicBezTo>
                  <a:cubicBezTo>
                    <a:pt x="24" y="37"/>
                    <a:pt x="24" y="37"/>
                    <a:pt x="24" y="37"/>
                  </a:cubicBezTo>
                  <a:cubicBezTo>
                    <a:pt x="24" y="38"/>
                    <a:pt x="25" y="39"/>
                    <a:pt x="25" y="39"/>
                  </a:cubicBezTo>
                  <a:cubicBezTo>
                    <a:pt x="26" y="39"/>
                    <a:pt x="26" y="39"/>
                    <a:pt x="26" y="39"/>
                  </a:cubicBezTo>
                  <a:cubicBezTo>
                    <a:pt x="27" y="39"/>
                    <a:pt x="27" y="39"/>
                    <a:pt x="28" y="39"/>
                  </a:cubicBezTo>
                  <a:cubicBezTo>
                    <a:pt x="47" y="27"/>
                    <a:pt x="47" y="27"/>
                    <a:pt x="47" y="27"/>
                  </a:cubicBezTo>
                  <a:cubicBezTo>
                    <a:pt x="48" y="26"/>
                    <a:pt x="48" y="26"/>
                    <a:pt x="48" y="25"/>
                  </a:cubicBezTo>
                  <a:cubicBezTo>
                    <a:pt x="48" y="24"/>
                    <a:pt x="48" y="23"/>
                    <a:pt x="47" y="23"/>
                  </a:cubicBezTo>
                  <a:close/>
                </a:path>
              </a:pathLst>
            </a:custGeom>
            <a:solidFill>
              <a:schemeClr val="bg1"/>
            </a:solidFill>
            <a:ln w="9525">
              <a:noFill/>
              <a:round/>
            </a:ln>
          </p:spPr>
          <p:txBody>
            <a:bodyPr vert="horz" wrap="square" lIns="91440" tIns="45720" rIns="91440" bIns="45720" numCol="1" anchor="t" anchorCtr="0" compatLnSpc="1"/>
            <a:lstStyle/>
            <a:p>
              <a:pPr defTabSz="1373505"/>
              <a:endParaRPr lang="en-US" sz="2665" dirty="0">
                <a:solidFill>
                  <a:srgbClr val="262626"/>
                </a:solidFill>
              </a:endParaRPr>
            </a:p>
          </p:txBody>
        </p:sp>
      </p:grpSp>
      <p:grpSp>
        <p:nvGrpSpPr>
          <p:cNvPr id="35" name="Group 291"/>
          <p:cNvGrpSpPr/>
          <p:nvPr userDrawn="1"/>
        </p:nvGrpSpPr>
        <p:grpSpPr>
          <a:xfrm>
            <a:off x="2289883" y="5022060"/>
            <a:ext cx="591292" cy="591293"/>
            <a:chOff x="5192675" y="2208635"/>
            <a:chExt cx="443469" cy="443470"/>
          </a:xfrm>
        </p:grpSpPr>
        <p:sp>
          <p:nvSpPr>
            <p:cNvPr id="36" name="Oval 35"/>
            <p:cNvSpPr>
              <a:spLocks noChangeAspect="1"/>
            </p:cNvSpPr>
            <p:nvPr/>
          </p:nvSpPr>
          <p:spPr>
            <a:xfrm>
              <a:off x="5192675" y="2208635"/>
              <a:ext cx="443469" cy="4434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400" dirty="0">
                <a:solidFill>
                  <a:srgbClr val="FFFFFF"/>
                </a:solidFill>
              </a:endParaRPr>
            </a:p>
          </p:txBody>
        </p:sp>
        <p:sp>
          <p:nvSpPr>
            <p:cNvPr id="38" name="Freeform 117"/>
            <p:cNvSpPr>
              <a:spLocks noEditPoints="1"/>
            </p:cNvSpPr>
            <p:nvPr/>
          </p:nvSpPr>
          <p:spPr bwMode="auto">
            <a:xfrm>
              <a:off x="5319953" y="2339089"/>
              <a:ext cx="188913" cy="182563"/>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bg1"/>
            </a:solidFill>
            <a:ln w="9525">
              <a:noFill/>
              <a:round/>
            </a:ln>
          </p:spPr>
          <p:txBody>
            <a:bodyPr vert="horz" wrap="square" lIns="91440" tIns="45720" rIns="91440" bIns="45720" numCol="1" anchor="t" anchorCtr="0" compatLnSpc="1"/>
            <a:lstStyle/>
            <a:p>
              <a:pPr defTabSz="1373505"/>
              <a:endParaRPr lang="en-US" sz="2665" dirty="0">
                <a:solidFill>
                  <a:srgbClr val="262626"/>
                </a:solidFill>
              </a:endParaRPr>
            </a:p>
          </p:txBody>
        </p:sp>
      </p:grpSp>
      <p:sp>
        <p:nvSpPr>
          <p:cNvPr id="31" name="Picture Placeholder 7"/>
          <p:cNvSpPr>
            <a:spLocks noGrp="1"/>
          </p:cNvSpPr>
          <p:nvPr>
            <p:ph type="pic" sz="quarter" idx="10" hasCustomPrompt="1"/>
          </p:nvPr>
        </p:nvSpPr>
        <p:spPr>
          <a:xfrm>
            <a:off x="852525" y="1843961"/>
            <a:ext cx="2805079" cy="2804243"/>
          </a:xfrm>
          <a:prstGeom prst="roundRect">
            <a:avLst>
              <a:gd name="adj" fmla="val 9160"/>
            </a:avLst>
          </a:prstGeom>
          <a:ln w="28575">
            <a:solidFill>
              <a:schemeClr val="accent1"/>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4" name="Round Same Side Corner Rectangle 33"/>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3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39"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0"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fade">
                                      <p:cBhvr>
                                        <p:cTn id="11" dur="500"/>
                                        <p:tgtEl>
                                          <p:spTgt spid="40">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lide(fromLeft)">
                                      <p:cBhvr>
                                        <p:cTn id="21" dur="500"/>
                                        <p:tgtEl>
                                          <p:spTgt spid="12"/>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lide(fromLeft)">
                                      <p:cBhvr>
                                        <p:cTn id="31" dur="500"/>
                                        <p:tgtEl>
                                          <p:spTgt spid="15"/>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3500"/>
                            </p:stCondLst>
                            <p:childTnLst>
                              <p:par>
                                <p:cTn id="39" presetID="1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slide(fromLeft)">
                                      <p:cBhvr>
                                        <p:cTn id="41" dur="500"/>
                                        <p:tgtEl>
                                          <p:spTgt spid="18"/>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childTnLst>
                          </p:cTn>
                        </p:par>
                        <p:par>
                          <p:cTn id="48" fill="hold">
                            <p:stCondLst>
                              <p:cond delay="4500"/>
                            </p:stCondLst>
                            <p:childTnLst>
                              <p:par>
                                <p:cTn id="49" presetID="12" presetClass="entr" presetSubtype="8"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slide(fromLeft)">
                                      <p:cBhvr>
                                        <p:cTn id="51" dur="500"/>
                                        <p:tgtEl>
                                          <p:spTgt spid="21"/>
                                        </p:tgtEl>
                                      </p:cBhvr>
                                    </p:animEffect>
                                  </p:childTnLst>
                                </p:cTn>
                              </p:par>
                            </p:childTnLst>
                          </p:cTn>
                        </p:par>
                        <p:par>
                          <p:cTn id="52" fill="hold">
                            <p:stCondLst>
                              <p:cond delay="5000"/>
                            </p:stCondLst>
                            <p:childTnLst>
                              <p:par>
                                <p:cTn id="53" presetID="53" presetClass="entr" presetSubtype="16"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9" grpId="0"/>
      <p:bldP spid="40" grpId="0" build="p">
        <p:tmplLst>
          <p:tmpl lvl="1">
            <p:tnLst>
              <p:par>
                <p:cTn presetID="10" presetClass="entr" presetSubtype="0"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am09">
    <p:spTree>
      <p:nvGrpSpPr>
        <p:cNvPr id="1" name=""/>
        <p:cNvGrpSpPr/>
        <p:nvPr/>
      </p:nvGrpSpPr>
      <p:grpSpPr>
        <a:xfrm>
          <a:off x="0" y="0"/>
          <a:ext cx="0" cy="0"/>
          <a:chOff x="0" y="0"/>
          <a:chExt cx="0" cy="0"/>
        </a:xfrm>
      </p:grpSpPr>
      <p:sp>
        <p:nvSpPr>
          <p:cNvPr id="31" name="Picture Placeholder 7"/>
          <p:cNvSpPr>
            <a:spLocks noGrp="1"/>
          </p:cNvSpPr>
          <p:nvPr>
            <p:ph type="pic" sz="quarter" idx="10" hasCustomPrompt="1"/>
          </p:nvPr>
        </p:nvSpPr>
        <p:spPr>
          <a:xfrm>
            <a:off x="876173" y="1981691"/>
            <a:ext cx="1895355" cy="1894789"/>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ln w="19050">
            <a:solidFill>
              <a:schemeClr val="accent1"/>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14" name="Text Placeholder 3"/>
          <p:cNvSpPr>
            <a:spLocks noGrp="1"/>
          </p:cNvSpPr>
          <p:nvPr>
            <p:ph type="body" sz="half" idx="15" hasCustomPrompt="1"/>
          </p:nvPr>
        </p:nvSpPr>
        <p:spPr>
          <a:xfrm>
            <a:off x="849404" y="4619288"/>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3" name="Picture Placeholder 7"/>
          <p:cNvSpPr>
            <a:spLocks noGrp="1"/>
          </p:cNvSpPr>
          <p:nvPr>
            <p:ph type="pic" sz="quarter" idx="17" hasCustomPrompt="1"/>
          </p:nvPr>
        </p:nvSpPr>
        <p:spPr>
          <a:xfrm>
            <a:off x="3011253" y="1981691"/>
            <a:ext cx="1895355" cy="1894789"/>
          </a:xfrm>
          <a:prstGeom prst="rect">
            <a:avLst/>
          </a:prstGeom>
          <a:ln w="19050">
            <a:solidFill>
              <a:schemeClr val="accent2"/>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24" name="Text Placeholder 3"/>
          <p:cNvSpPr>
            <a:spLocks noGrp="1"/>
          </p:cNvSpPr>
          <p:nvPr>
            <p:ph type="body" sz="half" idx="18" hasCustomPrompt="1"/>
          </p:nvPr>
        </p:nvSpPr>
        <p:spPr>
          <a:xfrm>
            <a:off x="2984488" y="4619288"/>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7" name="Picture Placeholder 7"/>
          <p:cNvSpPr>
            <a:spLocks noGrp="1"/>
          </p:cNvSpPr>
          <p:nvPr>
            <p:ph type="pic" sz="quarter" idx="20" hasCustomPrompt="1"/>
          </p:nvPr>
        </p:nvSpPr>
        <p:spPr>
          <a:xfrm>
            <a:off x="5131885" y="1981691"/>
            <a:ext cx="1895355" cy="1894789"/>
          </a:xfrm>
          <a:prstGeom prst="rect">
            <a:avLst/>
          </a:prstGeom>
          <a:ln w="19050">
            <a:solidFill>
              <a:schemeClr val="accent3"/>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28" name="Text Placeholder 3"/>
          <p:cNvSpPr>
            <a:spLocks noGrp="1"/>
          </p:cNvSpPr>
          <p:nvPr>
            <p:ph type="body" sz="half" idx="21" hasCustomPrompt="1"/>
          </p:nvPr>
        </p:nvSpPr>
        <p:spPr>
          <a:xfrm>
            <a:off x="5105116" y="4619288"/>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2" name="Picture Placeholder 7"/>
          <p:cNvSpPr>
            <a:spLocks noGrp="1"/>
          </p:cNvSpPr>
          <p:nvPr>
            <p:ph type="pic" sz="quarter" idx="23" hasCustomPrompt="1"/>
          </p:nvPr>
        </p:nvSpPr>
        <p:spPr>
          <a:xfrm>
            <a:off x="7241709" y="1981691"/>
            <a:ext cx="1895355" cy="1894789"/>
          </a:xfrm>
          <a:prstGeom prst="rect">
            <a:avLst/>
          </a:prstGeom>
          <a:ln w="19050">
            <a:solidFill>
              <a:schemeClr val="accent4"/>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3" name="Text Placeholder 3"/>
          <p:cNvSpPr>
            <a:spLocks noGrp="1"/>
          </p:cNvSpPr>
          <p:nvPr>
            <p:ph type="body" sz="half" idx="24" hasCustomPrompt="1"/>
          </p:nvPr>
        </p:nvSpPr>
        <p:spPr>
          <a:xfrm>
            <a:off x="7214940" y="4619288"/>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8" name="Picture Placeholder 7"/>
          <p:cNvSpPr>
            <a:spLocks noGrp="1"/>
          </p:cNvSpPr>
          <p:nvPr>
            <p:ph type="pic" sz="quarter" idx="26" hasCustomPrompt="1"/>
          </p:nvPr>
        </p:nvSpPr>
        <p:spPr>
          <a:xfrm>
            <a:off x="9373144" y="1981691"/>
            <a:ext cx="1895355" cy="1894789"/>
          </a:xfrm>
          <a:prstGeom prst="rect">
            <a:avLst/>
          </a:prstGeom>
          <a:ln w="19050">
            <a:solidFill>
              <a:schemeClr val="accent5"/>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9" name="Text Placeholder 3"/>
          <p:cNvSpPr>
            <a:spLocks noGrp="1"/>
          </p:cNvSpPr>
          <p:nvPr>
            <p:ph type="body" sz="half" idx="27" hasCustomPrompt="1"/>
          </p:nvPr>
        </p:nvSpPr>
        <p:spPr>
          <a:xfrm>
            <a:off x="9346376" y="4619288"/>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1" name="Rectangle 20"/>
          <p:cNvSpPr/>
          <p:nvPr userDrawn="1"/>
        </p:nvSpPr>
        <p:spPr>
          <a:xfrm>
            <a:off x="1029233" y="3831085"/>
            <a:ext cx="1589235"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2" name="Text Placeholder 3"/>
          <p:cNvSpPr>
            <a:spLocks noGrp="1"/>
          </p:cNvSpPr>
          <p:nvPr>
            <p:ph type="body" sz="half" idx="16"/>
          </p:nvPr>
        </p:nvSpPr>
        <p:spPr>
          <a:xfrm>
            <a:off x="1140229" y="3955896"/>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5" name="Rectangle 24"/>
          <p:cNvSpPr/>
          <p:nvPr userDrawn="1"/>
        </p:nvSpPr>
        <p:spPr>
          <a:xfrm>
            <a:off x="3164317" y="3831085"/>
            <a:ext cx="1589235" cy="71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Text Placeholder 3"/>
          <p:cNvSpPr>
            <a:spLocks noGrp="1"/>
          </p:cNvSpPr>
          <p:nvPr>
            <p:ph type="body" sz="half" idx="19"/>
          </p:nvPr>
        </p:nvSpPr>
        <p:spPr>
          <a:xfrm>
            <a:off x="3275309" y="3955896"/>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9" name="Rectangle 28"/>
          <p:cNvSpPr/>
          <p:nvPr userDrawn="1"/>
        </p:nvSpPr>
        <p:spPr>
          <a:xfrm>
            <a:off x="5284945" y="3831085"/>
            <a:ext cx="1589235" cy="71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0" name="Text Placeholder 3"/>
          <p:cNvSpPr>
            <a:spLocks noGrp="1"/>
          </p:cNvSpPr>
          <p:nvPr>
            <p:ph type="body" sz="half" idx="22"/>
          </p:nvPr>
        </p:nvSpPr>
        <p:spPr>
          <a:xfrm>
            <a:off x="5395941" y="3955896"/>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5" name="Rectangle 34"/>
          <p:cNvSpPr/>
          <p:nvPr userDrawn="1"/>
        </p:nvSpPr>
        <p:spPr>
          <a:xfrm>
            <a:off x="7394769" y="3831085"/>
            <a:ext cx="1589235" cy="71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6" name="Text Placeholder 3"/>
          <p:cNvSpPr>
            <a:spLocks noGrp="1"/>
          </p:cNvSpPr>
          <p:nvPr>
            <p:ph type="body" sz="half" idx="25"/>
          </p:nvPr>
        </p:nvSpPr>
        <p:spPr>
          <a:xfrm>
            <a:off x="7505765" y="3955896"/>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1" name="Rectangle 40"/>
          <p:cNvSpPr/>
          <p:nvPr userDrawn="1"/>
        </p:nvSpPr>
        <p:spPr>
          <a:xfrm>
            <a:off x="9526205" y="3831085"/>
            <a:ext cx="1589235" cy="71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4" name="Text Placeholder 3"/>
          <p:cNvSpPr>
            <a:spLocks noGrp="1"/>
          </p:cNvSpPr>
          <p:nvPr>
            <p:ph type="body" sz="half" idx="28"/>
          </p:nvPr>
        </p:nvSpPr>
        <p:spPr>
          <a:xfrm>
            <a:off x="9637200" y="3955896"/>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4" name="Round Same Side Corner Rectangle 33"/>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3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40"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5"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fade">
                                      <p:cBhvr>
                                        <p:cTn id="11" dur="500"/>
                                        <p:tgtEl>
                                          <p:spTgt spid="45">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2000"/>
                            </p:stCondLst>
                            <p:childTnLst>
                              <p:par>
                                <p:cTn id="23" presetID="22" presetClass="entr" presetSubtype="4" fill="hold" grpId="0" nodeType="afterEffect" nodePh="1">
                                  <p:stCondLst>
                                    <p:cond delay="0"/>
                                  </p:stCondLst>
                                  <p:endCondLst>
                                    <p:cond evt="begin" delay="0">
                                      <p:tn val="23"/>
                                    </p:cond>
                                  </p:end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down)">
                                      <p:cBhvr>
                                        <p:cTn id="25" dur="500"/>
                                        <p:tgtEl>
                                          <p:spTgt spid="22">
                                            <p:txEl>
                                              <p:pRg st="0" end="0"/>
                                            </p:txEl>
                                          </p:spTgt>
                                        </p:tgtEl>
                                      </p:cBhvr>
                                    </p:animEffect>
                                  </p:childTnLst>
                                </p:cTn>
                              </p:par>
                            </p:childTnLst>
                          </p:cTn>
                        </p:par>
                        <p:par>
                          <p:cTn id="26" fill="hold">
                            <p:stCondLst>
                              <p:cond delay="2500"/>
                            </p:stCondLst>
                            <p:childTnLst>
                              <p:par>
                                <p:cTn id="27" presetID="2" presetClass="entr" presetSubtype="4" accel="50000" decel="5000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4000"/>
                            </p:stCondLst>
                            <p:childTnLst>
                              <p:par>
                                <p:cTn id="42" presetID="22" presetClass="entr" presetSubtype="4" fill="hold" grpId="0" nodeType="afterEffect" nodePh="1">
                                  <p:stCondLst>
                                    <p:cond delay="0"/>
                                  </p:stCondLst>
                                  <p:endCondLst>
                                    <p:cond evt="begin" delay="0">
                                      <p:tn val="42"/>
                                    </p:cond>
                                  </p:end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down)">
                                      <p:cBhvr>
                                        <p:cTn id="44" dur="500"/>
                                        <p:tgtEl>
                                          <p:spTgt spid="26">
                                            <p:txEl>
                                              <p:pRg st="0" end="0"/>
                                            </p:txEl>
                                          </p:spTgt>
                                        </p:tgtEl>
                                      </p:cBhvr>
                                    </p:animEffect>
                                  </p:childTnLst>
                                </p:cTn>
                              </p:par>
                            </p:childTnLst>
                          </p:cTn>
                        </p:par>
                        <p:par>
                          <p:cTn id="45" fill="hold">
                            <p:stCondLst>
                              <p:cond delay="4500"/>
                            </p:stCondLst>
                            <p:childTnLst>
                              <p:par>
                                <p:cTn id="46" presetID="2" presetClass="entr" presetSubtype="4" accel="50000" decel="50000" fill="hold" grpId="0" nodeType="after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childTnLst>
                          </p:cTn>
                        </p:par>
                        <p:par>
                          <p:cTn id="60" fill="hold">
                            <p:stCondLst>
                              <p:cond delay="6000"/>
                            </p:stCondLst>
                            <p:childTnLst>
                              <p:par>
                                <p:cTn id="61" presetID="22" presetClass="entr" presetSubtype="4" fill="hold" grpId="0" nodeType="afterEffect" nodePh="1">
                                  <p:stCondLst>
                                    <p:cond delay="0"/>
                                  </p:stCondLst>
                                  <p:endCondLst>
                                    <p:cond evt="begin" delay="0">
                                      <p:tn val="61"/>
                                    </p:cond>
                                  </p:end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wipe(down)">
                                      <p:cBhvr>
                                        <p:cTn id="63" dur="500"/>
                                        <p:tgtEl>
                                          <p:spTgt spid="30">
                                            <p:txEl>
                                              <p:pRg st="0" end="0"/>
                                            </p:txEl>
                                          </p:spTgt>
                                        </p:tgtEl>
                                      </p:cBhvr>
                                    </p:animEffect>
                                  </p:childTnLst>
                                </p:cTn>
                              </p:par>
                            </p:childTnLst>
                          </p:cTn>
                        </p:par>
                        <p:par>
                          <p:cTn id="64" fill="hold">
                            <p:stCondLst>
                              <p:cond delay="65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 calcmode="lin" valueType="num">
                                      <p:cBhvr additive="base">
                                        <p:cTn id="6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7000"/>
                            </p:stCondLst>
                            <p:childTnLst>
                              <p:par>
                                <p:cTn id="70" presetID="53" presetClass="entr" presetSubtype="16"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childTnLst>
                          </p:cTn>
                        </p:par>
                        <p:par>
                          <p:cTn id="75" fill="hold">
                            <p:stCondLst>
                              <p:cond delay="7500"/>
                            </p:stCondLst>
                            <p:childTnLst>
                              <p:par>
                                <p:cTn id="76" presetID="22" presetClass="entr" presetSubtype="4"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down)">
                                      <p:cBhvr>
                                        <p:cTn id="78" dur="500"/>
                                        <p:tgtEl>
                                          <p:spTgt spid="35"/>
                                        </p:tgtEl>
                                      </p:cBhvr>
                                    </p:animEffect>
                                  </p:childTnLst>
                                </p:cTn>
                              </p:par>
                            </p:childTnLst>
                          </p:cTn>
                        </p:par>
                        <p:par>
                          <p:cTn id="79" fill="hold">
                            <p:stCondLst>
                              <p:cond delay="8000"/>
                            </p:stCondLst>
                            <p:childTnLst>
                              <p:par>
                                <p:cTn id="80" presetID="22" presetClass="entr" presetSubtype="4" fill="hold" grpId="0" nodeType="afterEffect" nodePh="1">
                                  <p:stCondLst>
                                    <p:cond delay="0"/>
                                  </p:stCondLst>
                                  <p:endCondLst>
                                    <p:cond evt="begin" delay="0">
                                      <p:tn val="80"/>
                                    </p:cond>
                                  </p:endCondLst>
                                  <p:childTnLst>
                                    <p:set>
                                      <p:cBhvr>
                                        <p:cTn id="81" dur="1" fill="hold">
                                          <p:stCondLst>
                                            <p:cond delay="0"/>
                                          </p:stCondLst>
                                        </p:cTn>
                                        <p:tgtEl>
                                          <p:spTgt spid="36">
                                            <p:txEl>
                                              <p:pRg st="0" end="0"/>
                                            </p:txEl>
                                          </p:spTgt>
                                        </p:tgtEl>
                                        <p:attrNameLst>
                                          <p:attrName>style.visibility</p:attrName>
                                        </p:attrNameLst>
                                      </p:cBhvr>
                                      <p:to>
                                        <p:strVal val="visible"/>
                                      </p:to>
                                    </p:set>
                                    <p:animEffect transition="in" filter="wipe(down)">
                                      <p:cBhvr>
                                        <p:cTn id="82" dur="500"/>
                                        <p:tgtEl>
                                          <p:spTgt spid="36">
                                            <p:txEl>
                                              <p:pRg st="0" end="0"/>
                                            </p:txEl>
                                          </p:spTgt>
                                        </p:tgtEl>
                                      </p:cBhvr>
                                    </p:animEffect>
                                  </p:childTnLst>
                                </p:cTn>
                              </p:par>
                            </p:childTnLst>
                          </p:cTn>
                        </p:par>
                        <p:par>
                          <p:cTn id="83" fill="hold">
                            <p:stCondLst>
                              <p:cond delay="8500"/>
                            </p:stCondLst>
                            <p:childTnLst>
                              <p:par>
                                <p:cTn id="84" presetID="2" presetClass="entr" presetSubtype="4" accel="50000" decel="5000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 calcmode="lin" valueType="num">
                                      <p:cBhvr additive="base">
                                        <p:cTn id="86"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88" fill="hold">
                            <p:stCondLst>
                              <p:cond delay="9000"/>
                            </p:stCondLst>
                            <p:childTnLst>
                              <p:par>
                                <p:cTn id="89" presetID="53" presetClass="entr" presetSubtype="16"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par>
                          <p:cTn id="94" fill="hold">
                            <p:stCondLst>
                              <p:cond delay="9500"/>
                            </p:stCondLst>
                            <p:childTnLst>
                              <p:par>
                                <p:cTn id="95" presetID="22" presetClass="entr" presetSubtype="4"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par>
                          <p:cTn id="98" fill="hold">
                            <p:stCondLst>
                              <p:cond delay="10000"/>
                            </p:stCondLst>
                            <p:childTnLst>
                              <p:par>
                                <p:cTn id="99" presetID="22" presetClass="entr" presetSubtype="4" fill="hold" grpId="0" nodeType="afterEffect" nodePh="1">
                                  <p:stCondLst>
                                    <p:cond delay="0"/>
                                  </p:stCondLst>
                                  <p:endCondLst>
                                    <p:cond evt="begin" delay="0">
                                      <p:tn val="99"/>
                                    </p:cond>
                                  </p:endCondLst>
                                  <p:childTnLst>
                                    <p:set>
                                      <p:cBhvr>
                                        <p:cTn id="100" dur="1" fill="hold">
                                          <p:stCondLst>
                                            <p:cond delay="0"/>
                                          </p:stCondLst>
                                        </p:cTn>
                                        <p:tgtEl>
                                          <p:spTgt spid="44">
                                            <p:txEl>
                                              <p:pRg st="0" end="0"/>
                                            </p:txEl>
                                          </p:spTgt>
                                        </p:tgtEl>
                                        <p:attrNameLst>
                                          <p:attrName>style.visibility</p:attrName>
                                        </p:attrNameLst>
                                      </p:cBhvr>
                                      <p:to>
                                        <p:strVal val="visible"/>
                                      </p:to>
                                    </p:set>
                                    <p:animEffect transition="in" filter="wipe(down)">
                                      <p:cBhvr>
                                        <p:cTn id="101" dur="500"/>
                                        <p:tgtEl>
                                          <p:spTgt spid="44">
                                            <p:txEl>
                                              <p:pRg st="0" end="0"/>
                                            </p:txEl>
                                          </p:spTgt>
                                        </p:tgtEl>
                                      </p:cBhvr>
                                    </p:animEffect>
                                  </p:childTnLst>
                                </p:cTn>
                              </p:par>
                            </p:childTnLst>
                          </p:cTn>
                        </p:par>
                        <p:par>
                          <p:cTn id="102" fill="hold">
                            <p:stCondLst>
                              <p:cond delay="10500"/>
                            </p:stCondLst>
                            <p:childTnLst>
                              <p:par>
                                <p:cTn id="103" presetID="2" presetClass="entr" presetSubtype="4" accel="50000" decel="50000" fill="hold" grpId="0" nodeType="after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 calcmode="lin" valueType="num">
                                      <p:cBhvr additive="base">
                                        <p:cTn id="10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23" grpId="0" bldLvl="0" animBg="1"/>
      <p:bldP spid="2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7" grpId="0" bldLvl="0" animBg="1"/>
      <p:bldP spid="28"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2" grpId="0" bldLvl="0" animBg="1"/>
      <p:bldP spid="33"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8" grpId="0" bldLvl="0" animBg="1"/>
      <p:bldP spid="39"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21" grpId="0" bldLvl="0" animBg="1"/>
      <p:bldP spid="22"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Effect transition="in" filter="wipe(down)">
                      <p:cBhvr>
                        <p:cTn dur="500"/>
                        <p:tgtEl>
                          <p:spTgt spid="22"/>
                        </p:tgtEl>
                      </p:cBhvr>
                    </p:animEffect>
                  </p:childTnLst>
                </p:cTn>
              </p:par>
            </p:tnLst>
          </p:tmpl>
        </p:tmplLst>
      </p:bldP>
      <p:bldP spid="25" grpId="0" bldLvl="0" animBg="1"/>
      <p:bldP spid="2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6"/>
                        </p:tgtEl>
                        <p:attrNameLst>
                          <p:attrName>style.visibility</p:attrName>
                        </p:attrNameLst>
                      </p:cBhvr>
                      <p:to>
                        <p:strVal val="visible"/>
                      </p:to>
                    </p:set>
                    <p:animEffect transition="in" filter="wipe(down)">
                      <p:cBhvr>
                        <p:cTn dur="500"/>
                        <p:tgtEl>
                          <p:spTgt spid="26"/>
                        </p:tgtEl>
                      </p:cBhvr>
                    </p:animEffect>
                  </p:childTnLst>
                </p:cTn>
              </p:par>
            </p:tnLst>
          </p:tmpl>
        </p:tmplLst>
      </p:bldP>
      <p:bldP spid="29" grpId="0" bldLvl="0" animBg="1"/>
      <p:bldP spid="30"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5" grpId="0" bldLvl="0" animBg="1"/>
      <p:bldP spid="3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41" grpId="0" bldLvl="0" animBg="1"/>
      <p:bldP spid="44"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down)">
                      <p:cBhvr>
                        <p:cTn dur="500"/>
                        <p:tgtEl>
                          <p:spTgt spid="44"/>
                        </p:tgtEl>
                      </p:cBhvr>
                    </p:animEffect>
                  </p:childTnLst>
                </p:cTn>
              </p:par>
            </p:tnLst>
          </p:tmpl>
        </p:tmplLst>
      </p:bldP>
      <p:bldP spid="40" grpId="0"/>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eam09">
    <p:spTree>
      <p:nvGrpSpPr>
        <p:cNvPr id="1" name=""/>
        <p:cNvGrpSpPr/>
        <p:nvPr/>
      </p:nvGrpSpPr>
      <p:grpSpPr>
        <a:xfrm>
          <a:off x="0" y="0"/>
          <a:ext cx="0" cy="0"/>
          <a:chOff x="0" y="0"/>
          <a:chExt cx="0" cy="0"/>
        </a:xfrm>
      </p:grpSpPr>
      <p:sp>
        <p:nvSpPr>
          <p:cNvPr id="34" name="Picture Placeholder 7"/>
          <p:cNvSpPr>
            <a:spLocks noGrp="1"/>
          </p:cNvSpPr>
          <p:nvPr>
            <p:ph type="pic" sz="quarter" idx="29" hasCustomPrompt="1"/>
          </p:nvPr>
        </p:nvSpPr>
        <p:spPr>
          <a:xfrm>
            <a:off x="5" y="7"/>
            <a:ext cx="12191999" cy="3530599"/>
          </a:xfrm>
          <a:prstGeom prst="rect">
            <a:avLst/>
          </a:prstGeom>
          <a:ln>
            <a:noFill/>
          </a:ln>
        </p:spPr>
        <p:txBody>
          <a:bodyPr bIns="1005840" anchor="b"/>
          <a:lstStyle>
            <a:lvl1pPr algn="ctr">
              <a:buNone/>
              <a:defRPr sz="1400">
                <a:solidFill>
                  <a:schemeClr val="tx1">
                    <a:lumMod val="50000"/>
                    <a:lumOff val="50000"/>
                  </a:schemeClr>
                </a:solidFill>
              </a:defRPr>
            </a:lvl1pPr>
          </a:lstStyle>
          <a:p>
            <a:r>
              <a:rPr lang="en-US" dirty="0"/>
              <a:t>Image Holder</a:t>
            </a:r>
          </a:p>
        </p:txBody>
      </p:sp>
      <p:sp>
        <p:nvSpPr>
          <p:cNvPr id="31" name="Picture Placeholder 7"/>
          <p:cNvSpPr>
            <a:spLocks noGrp="1"/>
          </p:cNvSpPr>
          <p:nvPr>
            <p:ph type="pic" sz="quarter" idx="10" hasCustomPrompt="1"/>
          </p:nvPr>
        </p:nvSpPr>
        <p:spPr>
          <a:xfrm>
            <a:off x="876173" y="2311400"/>
            <a:ext cx="1895355" cy="1894789"/>
          </a:xfrm>
          <a:prstGeom prst="ellipse">
            <a:avLst/>
          </a:prstGeom>
          <a:ln w="19050">
            <a:solidFill>
              <a:schemeClr val="accent1"/>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14" name="Text Placeholder 3"/>
          <p:cNvSpPr>
            <a:spLocks noGrp="1"/>
          </p:cNvSpPr>
          <p:nvPr>
            <p:ph type="body" sz="half" idx="15" hasCustomPrompt="1"/>
          </p:nvPr>
        </p:nvSpPr>
        <p:spPr>
          <a:xfrm>
            <a:off x="849404" y="4949000"/>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3" name="Picture Placeholder 7"/>
          <p:cNvSpPr>
            <a:spLocks noGrp="1"/>
          </p:cNvSpPr>
          <p:nvPr>
            <p:ph type="pic" sz="quarter" idx="17" hasCustomPrompt="1"/>
          </p:nvPr>
        </p:nvSpPr>
        <p:spPr>
          <a:xfrm>
            <a:off x="3011253" y="2311400"/>
            <a:ext cx="1895355" cy="1894789"/>
          </a:xfrm>
          <a:prstGeom prst="ellipse">
            <a:avLst/>
          </a:prstGeom>
          <a:ln w="19050">
            <a:solidFill>
              <a:schemeClr val="accent2"/>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24" name="Text Placeholder 3"/>
          <p:cNvSpPr>
            <a:spLocks noGrp="1"/>
          </p:cNvSpPr>
          <p:nvPr>
            <p:ph type="body" sz="half" idx="18" hasCustomPrompt="1"/>
          </p:nvPr>
        </p:nvSpPr>
        <p:spPr>
          <a:xfrm>
            <a:off x="2984488" y="4949000"/>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7" name="Picture Placeholder 7"/>
          <p:cNvSpPr>
            <a:spLocks noGrp="1"/>
          </p:cNvSpPr>
          <p:nvPr>
            <p:ph type="pic" sz="quarter" idx="20" hasCustomPrompt="1"/>
          </p:nvPr>
        </p:nvSpPr>
        <p:spPr>
          <a:xfrm>
            <a:off x="5131885" y="2311400"/>
            <a:ext cx="1895355" cy="1894789"/>
          </a:xfrm>
          <a:prstGeom prst="ellipse">
            <a:avLst/>
          </a:prstGeom>
          <a:ln w="19050">
            <a:solidFill>
              <a:schemeClr val="accent3"/>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28" name="Text Placeholder 3"/>
          <p:cNvSpPr>
            <a:spLocks noGrp="1"/>
          </p:cNvSpPr>
          <p:nvPr>
            <p:ph type="body" sz="half" idx="21" hasCustomPrompt="1"/>
          </p:nvPr>
        </p:nvSpPr>
        <p:spPr>
          <a:xfrm>
            <a:off x="5105116" y="4949000"/>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2" name="Picture Placeholder 7"/>
          <p:cNvSpPr>
            <a:spLocks noGrp="1"/>
          </p:cNvSpPr>
          <p:nvPr>
            <p:ph type="pic" sz="quarter" idx="23" hasCustomPrompt="1"/>
          </p:nvPr>
        </p:nvSpPr>
        <p:spPr>
          <a:xfrm>
            <a:off x="7241709" y="2311400"/>
            <a:ext cx="1895355" cy="1894789"/>
          </a:xfrm>
          <a:prstGeom prst="ellipse">
            <a:avLst/>
          </a:prstGeom>
          <a:ln w="19050">
            <a:solidFill>
              <a:schemeClr val="accent4"/>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3" name="Text Placeholder 3"/>
          <p:cNvSpPr>
            <a:spLocks noGrp="1"/>
          </p:cNvSpPr>
          <p:nvPr>
            <p:ph type="body" sz="half" idx="24" hasCustomPrompt="1"/>
          </p:nvPr>
        </p:nvSpPr>
        <p:spPr>
          <a:xfrm>
            <a:off x="7214940" y="4949000"/>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8" name="Picture Placeholder 7"/>
          <p:cNvSpPr>
            <a:spLocks noGrp="1"/>
          </p:cNvSpPr>
          <p:nvPr>
            <p:ph type="pic" sz="quarter" idx="26" hasCustomPrompt="1"/>
          </p:nvPr>
        </p:nvSpPr>
        <p:spPr>
          <a:xfrm>
            <a:off x="9373144" y="2311400"/>
            <a:ext cx="1895355" cy="1894789"/>
          </a:xfrm>
          <a:prstGeom prst="ellipse">
            <a:avLst/>
          </a:prstGeom>
          <a:ln w="19050">
            <a:solidFill>
              <a:schemeClr val="accent5"/>
            </a:solidFill>
          </a:ln>
        </p:spPr>
        <p:txBody>
          <a:bodyPr bIns="182880" anchor="b"/>
          <a:lstStyle>
            <a:lvl1pPr algn="ctr">
              <a:buNone/>
              <a:defRPr sz="1465">
                <a:solidFill>
                  <a:schemeClr val="tx1">
                    <a:lumMod val="50000"/>
                    <a:lumOff val="50000"/>
                  </a:schemeClr>
                </a:solidFill>
              </a:defRPr>
            </a:lvl1pPr>
          </a:lstStyle>
          <a:p>
            <a:r>
              <a:rPr lang="en-US" dirty="0"/>
              <a:t>Image Holder</a:t>
            </a:r>
          </a:p>
        </p:txBody>
      </p:sp>
      <p:sp>
        <p:nvSpPr>
          <p:cNvPr id="39" name="Text Placeholder 3"/>
          <p:cNvSpPr>
            <a:spLocks noGrp="1"/>
          </p:cNvSpPr>
          <p:nvPr>
            <p:ph type="body" sz="half" idx="27" hasCustomPrompt="1"/>
          </p:nvPr>
        </p:nvSpPr>
        <p:spPr>
          <a:xfrm>
            <a:off x="9346376" y="4949000"/>
            <a:ext cx="1948893" cy="1231107"/>
          </a:xfrm>
          <a:prstGeom prst="rect">
            <a:avLst/>
          </a:prstGeom>
        </p:spPr>
        <p:txBody>
          <a:bodyPr wrap="square" lIns="0" tIns="0" rIns="0" bIns="0" anchor="t">
            <a:noAutofit/>
          </a:bodyPr>
          <a:lstStyle>
            <a:lvl1pPr marL="0" indent="0" algn="ctr">
              <a:buNone/>
              <a:defRPr sz="1465" b="0" baseline="0">
                <a:solidFill>
                  <a:schemeClr val="bg1">
                    <a:lumMod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1" name="Rectangle 20"/>
          <p:cNvSpPr/>
          <p:nvPr userDrawn="1"/>
        </p:nvSpPr>
        <p:spPr>
          <a:xfrm>
            <a:off x="1029233" y="4160796"/>
            <a:ext cx="1589235"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2" name="Text Placeholder 3"/>
          <p:cNvSpPr>
            <a:spLocks noGrp="1"/>
          </p:cNvSpPr>
          <p:nvPr>
            <p:ph type="body" sz="half" idx="16"/>
          </p:nvPr>
        </p:nvSpPr>
        <p:spPr>
          <a:xfrm>
            <a:off x="1140229" y="4285611"/>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5" name="Rectangle 24"/>
          <p:cNvSpPr/>
          <p:nvPr userDrawn="1"/>
        </p:nvSpPr>
        <p:spPr>
          <a:xfrm>
            <a:off x="3164317" y="4160796"/>
            <a:ext cx="1589235" cy="71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6" name="Text Placeholder 3"/>
          <p:cNvSpPr>
            <a:spLocks noGrp="1"/>
          </p:cNvSpPr>
          <p:nvPr>
            <p:ph type="body" sz="half" idx="19"/>
          </p:nvPr>
        </p:nvSpPr>
        <p:spPr>
          <a:xfrm>
            <a:off x="3275309" y="4285611"/>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29" name="Rectangle 28"/>
          <p:cNvSpPr/>
          <p:nvPr userDrawn="1"/>
        </p:nvSpPr>
        <p:spPr>
          <a:xfrm>
            <a:off x="5284945" y="4160796"/>
            <a:ext cx="1589235" cy="71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0" name="Text Placeholder 3"/>
          <p:cNvSpPr>
            <a:spLocks noGrp="1"/>
          </p:cNvSpPr>
          <p:nvPr>
            <p:ph type="body" sz="half" idx="22"/>
          </p:nvPr>
        </p:nvSpPr>
        <p:spPr>
          <a:xfrm>
            <a:off x="5395941" y="4285611"/>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5" name="Rectangle 34"/>
          <p:cNvSpPr/>
          <p:nvPr userDrawn="1"/>
        </p:nvSpPr>
        <p:spPr>
          <a:xfrm>
            <a:off x="7394769" y="4160796"/>
            <a:ext cx="1589235" cy="71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6" name="Text Placeholder 3"/>
          <p:cNvSpPr>
            <a:spLocks noGrp="1"/>
          </p:cNvSpPr>
          <p:nvPr>
            <p:ph type="body" sz="half" idx="25"/>
          </p:nvPr>
        </p:nvSpPr>
        <p:spPr>
          <a:xfrm>
            <a:off x="7505765" y="4285611"/>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41" name="Rectangle 40"/>
          <p:cNvSpPr/>
          <p:nvPr userDrawn="1"/>
        </p:nvSpPr>
        <p:spPr>
          <a:xfrm>
            <a:off x="9526205" y="4160796"/>
            <a:ext cx="1589235" cy="71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4" name="Text Placeholder 3"/>
          <p:cNvSpPr>
            <a:spLocks noGrp="1"/>
          </p:cNvSpPr>
          <p:nvPr>
            <p:ph type="body" sz="half" idx="28"/>
          </p:nvPr>
        </p:nvSpPr>
        <p:spPr>
          <a:xfrm>
            <a:off x="9637200" y="4285611"/>
            <a:ext cx="1367243" cy="508973"/>
          </a:xfrm>
          <a:prstGeom prst="rect">
            <a:avLst/>
          </a:prstGeom>
        </p:spPr>
        <p:txBody>
          <a:bodyPr wrap="square" lIns="0" tIns="0" rIns="0" bIns="0" anchor="ctr">
            <a:noAutofit/>
          </a:bodyPr>
          <a:lstStyle>
            <a:lvl1pPr marL="0" indent="0" algn="ctr">
              <a:buNone/>
              <a:defRPr sz="1465" b="1" baseline="0">
                <a:solidFill>
                  <a:schemeClr val="bg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p:txBody>
      </p:sp>
      <p:sp>
        <p:nvSpPr>
          <p:cNvPr id="37" name="Round Same Side Corner Rectangle 36"/>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40"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45"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6"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500"/>
                                        <p:tgtEl>
                                          <p:spTgt spid="46">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2000"/>
                            </p:stCondLst>
                            <p:childTnLst>
                              <p:par>
                                <p:cTn id="23" presetID="22" presetClass="entr" presetSubtype="4" fill="hold" grpId="0" nodeType="afterEffect" nodePh="1">
                                  <p:stCondLst>
                                    <p:cond delay="0"/>
                                  </p:stCondLst>
                                  <p:endCondLst>
                                    <p:cond evt="begin" delay="0">
                                      <p:tn val="23"/>
                                    </p:cond>
                                  </p:end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down)">
                                      <p:cBhvr>
                                        <p:cTn id="25" dur="500"/>
                                        <p:tgtEl>
                                          <p:spTgt spid="22">
                                            <p:txEl>
                                              <p:pRg st="0" end="0"/>
                                            </p:txEl>
                                          </p:spTgt>
                                        </p:tgtEl>
                                      </p:cBhvr>
                                    </p:animEffect>
                                  </p:childTnLst>
                                </p:cTn>
                              </p:par>
                            </p:childTnLst>
                          </p:cTn>
                        </p:par>
                        <p:par>
                          <p:cTn id="26" fill="hold">
                            <p:stCondLst>
                              <p:cond delay="2500"/>
                            </p:stCondLst>
                            <p:childTnLst>
                              <p:par>
                                <p:cTn id="27" presetID="2" presetClass="entr" presetSubtype="4" accel="50000" decel="50000"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par>
                          <p:cTn id="41" fill="hold">
                            <p:stCondLst>
                              <p:cond delay="4000"/>
                            </p:stCondLst>
                            <p:childTnLst>
                              <p:par>
                                <p:cTn id="42" presetID="22" presetClass="entr" presetSubtype="4" fill="hold" grpId="0" nodeType="afterEffect" nodePh="1">
                                  <p:stCondLst>
                                    <p:cond delay="0"/>
                                  </p:stCondLst>
                                  <p:endCondLst>
                                    <p:cond evt="begin" delay="0">
                                      <p:tn val="42"/>
                                    </p:cond>
                                  </p:end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wipe(down)">
                                      <p:cBhvr>
                                        <p:cTn id="44" dur="500"/>
                                        <p:tgtEl>
                                          <p:spTgt spid="26">
                                            <p:txEl>
                                              <p:pRg st="0" end="0"/>
                                            </p:txEl>
                                          </p:spTgt>
                                        </p:tgtEl>
                                      </p:cBhvr>
                                    </p:animEffect>
                                  </p:childTnLst>
                                </p:cTn>
                              </p:par>
                            </p:childTnLst>
                          </p:cTn>
                        </p:par>
                        <p:par>
                          <p:cTn id="45" fill="hold">
                            <p:stCondLst>
                              <p:cond delay="4500"/>
                            </p:stCondLst>
                            <p:childTnLst>
                              <p:par>
                                <p:cTn id="46" presetID="2" presetClass="entr" presetSubtype="4" accel="50000" decel="50000" fill="hold" grpId="0" nodeType="after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 calcmode="lin" valueType="num">
                                      <p:cBhvr additive="base">
                                        <p:cTn id="4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500"/>
                                        <p:tgtEl>
                                          <p:spTgt spid="29"/>
                                        </p:tgtEl>
                                      </p:cBhvr>
                                    </p:animEffect>
                                  </p:childTnLst>
                                </p:cTn>
                              </p:par>
                            </p:childTnLst>
                          </p:cTn>
                        </p:par>
                        <p:par>
                          <p:cTn id="60" fill="hold">
                            <p:stCondLst>
                              <p:cond delay="6000"/>
                            </p:stCondLst>
                            <p:childTnLst>
                              <p:par>
                                <p:cTn id="61" presetID="22" presetClass="entr" presetSubtype="4" fill="hold" grpId="0" nodeType="afterEffect" nodePh="1">
                                  <p:stCondLst>
                                    <p:cond delay="0"/>
                                  </p:stCondLst>
                                  <p:endCondLst>
                                    <p:cond evt="begin" delay="0">
                                      <p:tn val="61"/>
                                    </p:cond>
                                  </p:endCondLst>
                                  <p:childTnLst>
                                    <p:set>
                                      <p:cBhvr>
                                        <p:cTn id="62" dur="1" fill="hold">
                                          <p:stCondLst>
                                            <p:cond delay="0"/>
                                          </p:stCondLst>
                                        </p:cTn>
                                        <p:tgtEl>
                                          <p:spTgt spid="30">
                                            <p:txEl>
                                              <p:pRg st="0" end="0"/>
                                            </p:txEl>
                                          </p:spTgt>
                                        </p:tgtEl>
                                        <p:attrNameLst>
                                          <p:attrName>style.visibility</p:attrName>
                                        </p:attrNameLst>
                                      </p:cBhvr>
                                      <p:to>
                                        <p:strVal val="visible"/>
                                      </p:to>
                                    </p:set>
                                    <p:animEffect transition="in" filter="wipe(down)">
                                      <p:cBhvr>
                                        <p:cTn id="63" dur="500"/>
                                        <p:tgtEl>
                                          <p:spTgt spid="30">
                                            <p:txEl>
                                              <p:pRg st="0" end="0"/>
                                            </p:txEl>
                                          </p:spTgt>
                                        </p:tgtEl>
                                      </p:cBhvr>
                                    </p:animEffect>
                                  </p:childTnLst>
                                </p:cTn>
                              </p:par>
                            </p:childTnLst>
                          </p:cTn>
                        </p:par>
                        <p:par>
                          <p:cTn id="64" fill="hold">
                            <p:stCondLst>
                              <p:cond delay="65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 calcmode="lin" valueType="num">
                                      <p:cBhvr additive="base">
                                        <p:cTn id="6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7000"/>
                            </p:stCondLst>
                            <p:childTnLst>
                              <p:par>
                                <p:cTn id="70" presetID="53" presetClass="entr" presetSubtype="16"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childTnLst>
                          </p:cTn>
                        </p:par>
                        <p:par>
                          <p:cTn id="75" fill="hold">
                            <p:stCondLst>
                              <p:cond delay="7500"/>
                            </p:stCondLst>
                            <p:childTnLst>
                              <p:par>
                                <p:cTn id="76" presetID="22" presetClass="entr" presetSubtype="4"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down)">
                                      <p:cBhvr>
                                        <p:cTn id="78" dur="500"/>
                                        <p:tgtEl>
                                          <p:spTgt spid="35"/>
                                        </p:tgtEl>
                                      </p:cBhvr>
                                    </p:animEffect>
                                  </p:childTnLst>
                                </p:cTn>
                              </p:par>
                            </p:childTnLst>
                          </p:cTn>
                        </p:par>
                        <p:par>
                          <p:cTn id="79" fill="hold">
                            <p:stCondLst>
                              <p:cond delay="8000"/>
                            </p:stCondLst>
                            <p:childTnLst>
                              <p:par>
                                <p:cTn id="80" presetID="22" presetClass="entr" presetSubtype="4" fill="hold" grpId="0" nodeType="afterEffect" nodePh="1">
                                  <p:stCondLst>
                                    <p:cond delay="0"/>
                                  </p:stCondLst>
                                  <p:endCondLst>
                                    <p:cond evt="begin" delay="0">
                                      <p:tn val="80"/>
                                    </p:cond>
                                  </p:endCondLst>
                                  <p:childTnLst>
                                    <p:set>
                                      <p:cBhvr>
                                        <p:cTn id="81" dur="1" fill="hold">
                                          <p:stCondLst>
                                            <p:cond delay="0"/>
                                          </p:stCondLst>
                                        </p:cTn>
                                        <p:tgtEl>
                                          <p:spTgt spid="36">
                                            <p:txEl>
                                              <p:pRg st="0" end="0"/>
                                            </p:txEl>
                                          </p:spTgt>
                                        </p:tgtEl>
                                        <p:attrNameLst>
                                          <p:attrName>style.visibility</p:attrName>
                                        </p:attrNameLst>
                                      </p:cBhvr>
                                      <p:to>
                                        <p:strVal val="visible"/>
                                      </p:to>
                                    </p:set>
                                    <p:animEffect transition="in" filter="wipe(down)">
                                      <p:cBhvr>
                                        <p:cTn id="82" dur="500"/>
                                        <p:tgtEl>
                                          <p:spTgt spid="36">
                                            <p:txEl>
                                              <p:pRg st="0" end="0"/>
                                            </p:txEl>
                                          </p:spTgt>
                                        </p:tgtEl>
                                      </p:cBhvr>
                                    </p:animEffect>
                                  </p:childTnLst>
                                </p:cTn>
                              </p:par>
                            </p:childTnLst>
                          </p:cTn>
                        </p:par>
                        <p:par>
                          <p:cTn id="83" fill="hold">
                            <p:stCondLst>
                              <p:cond delay="8500"/>
                            </p:stCondLst>
                            <p:childTnLst>
                              <p:par>
                                <p:cTn id="84" presetID="2" presetClass="entr" presetSubtype="4" accel="50000" decel="50000" fill="hold" grpId="0" nodeType="afterEffect">
                                  <p:stCondLst>
                                    <p:cond delay="0"/>
                                  </p:stCondLst>
                                  <p:childTnLst>
                                    <p:set>
                                      <p:cBhvr>
                                        <p:cTn id="85" dur="1" fill="hold">
                                          <p:stCondLst>
                                            <p:cond delay="0"/>
                                          </p:stCondLst>
                                        </p:cTn>
                                        <p:tgtEl>
                                          <p:spTgt spid="33">
                                            <p:txEl>
                                              <p:pRg st="0" end="0"/>
                                            </p:txEl>
                                          </p:spTgt>
                                        </p:tgtEl>
                                        <p:attrNameLst>
                                          <p:attrName>style.visibility</p:attrName>
                                        </p:attrNameLst>
                                      </p:cBhvr>
                                      <p:to>
                                        <p:strVal val="visible"/>
                                      </p:to>
                                    </p:set>
                                    <p:anim calcmode="lin" valueType="num">
                                      <p:cBhvr additive="base">
                                        <p:cTn id="86"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88" fill="hold">
                            <p:stCondLst>
                              <p:cond delay="9000"/>
                            </p:stCondLst>
                            <p:childTnLst>
                              <p:par>
                                <p:cTn id="89" presetID="53" presetClass="entr" presetSubtype="16"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childTnLst>
                          </p:cTn>
                        </p:par>
                        <p:par>
                          <p:cTn id="94" fill="hold">
                            <p:stCondLst>
                              <p:cond delay="9500"/>
                            </p:stCondLst>
                            <p:childTnLst>
                              <p:par>
                                <p:cTn id="95" presetID="22" presetClass="entr" presetSubtype="4"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par>
                          <p:cTn id="98" fill="hold">
                            <p:stCondLst>
                              <p:cond delay="10000"/>
                            </p:stCondLst>
                            <p:childTnLst>
                              <p:par>
                                <p:cTn id="99" presetID="22" presetClass="entr" presetSubtype="4" fill="hold" grpId="0" nodeType="afterEffect" nodePh="1">
                                  <p:stCondLst>
                                    <p:cond delay="0"/>
                                  </p:stCondLst>
                                  <p:endCondLst>
                                    <p:cond evt="begin" delay="0">
                                      <p:tn val="99"/>
                                    </p:cond>
                                  </p:endCondLst>
                                  <p:childTnLst>
                                    <p:set>
                                      <p:cBhvr>
                                        <p:cTn id="100" dur="1" fill="hold">
                                          <p:stCondLst>
                                            <p:cond delay="0"/>
                                          </p:stCondLst>
                                        </p:cTn>
                                        <p:tgtEl>
                                          <p:spTgt spid="44">
                                            <p:txEl>
                                              <p:pRg st="0" end="0"/>
                                            </p:txEl>
                                          </p:spTgt>
                                        </p:tgtEl>
                                        <p:attrNameLst>
                                          <p:attrName>style.visibility</p:attrName>
                                        </p:attrNameLst>
                                      </p:cBhvr>
                                      <p:to>
                                        <p:strVal val="visible"/>
                                      </p:to>
                                    </p:set>
                                    <p:animEffect transition="in" filter="wipe(down)">
                                      <p:cBhvr>
                                        <p:cTn id="101" dur="500"/>
                                        <p:tgtEl>
                                          <p:spTgt spid="44">
                                            <p:txEl>
                                              <p:pRg st="0" end="0"/>
                                            </p:txEl>
                                          </p:spTgt>
                                        </p:tgtEl>
                                      </p:cBhvr>
                                    </p:animEffect>
                                  </p:childTnLst>
                                </p:cTn>
                              </p:par>
                            </p:childTnLst>
                          </p:cTn>
                        </p:par>
                        <p:par>
                          <p:cTn id="102" fill="hold">
                            <p:stCondLst>
                              <p:cond delay="10500"/>
                            </p:stCondLst>
                            <p:childTnLst>
                              <p:par>
                                <p:cTn id="103" presetID="2" presetClass="entr" presetSubtype="4" accel="50000" decel="50000" fill="hold" grpId="0" nodeType="afterEffect">
                                  <p:stCondLst>
                                    <p:cond delay="0"/>
                                  </p:stCondLst>
                                  <p:childTnLst>
                                    <p:set>
                                      <p:cBhvr>
                                        <p:cTn id="104" dur="1" fill="hold">
                                          <p:stCondLst>
                                            <p:cond delay="0"/>
                                          </p:stCondLst>
                                        </p:cTn>
                                        <p:tgtEl>
                                          <p:spTgt spid="39">
                                            <p:txEl>
                                              <p:pRg st="0" end="0"/>
                                            </p:txEl>
                                          </p:spTgt>
                                        </p:tgtEl>
                                        <p:attrNameLst>
                                          <p:attrName>style.visibility</p:attrName>
                                        </p:attrNameLst>
                                      </p:cBhvr>
                                      <p:to>
                                        <p:strVal val="visible"/>
                                      </p:to>
                                    </p:set>
                                    <p:anim calcmode="lin" valueType="num">
                                      <p:cBhvr additive="base">
                                        <p:cTn id="105"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 accel="50000" decel="5000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1000" fill="hold"/>
                                        <p:tgtEl>
                                          <p:spTgt spid="34"/>
                                        </p:tgtEl>
                                        <p:attrNameLst>
                                          <p:attrName>ppt_x</p:attrName>
                                        </p:attrNameLst>
                                      </p:cBhvr>
                                      <p:tavLst>
                                        <p:tav tm="0">
                                          <p:val>
                                            <p:strVal val="#ppt_x"/>
                                          </p:val>
                                        </p:tav>
                                        <p:tav tm="100000">
                                          <p:val>
                                            <p:strVal val="#ppt_x"/>
                                          </p:val>
                                        </p:tav>
                                      </p:tavLst>
                                    </p:anim>
                                    <p:anim calcmode="lin" valueType="num">
                                      <p:cBhvr additive="base">
                                        <p:cTn id="110" dur="10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1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23" grpId="0" bldLvl="0" animBg="1"/>
      <p:bldP spid="24"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27" grpId="0" bldLvl="0" animBg="1"/>
      <p:bldP spid="28"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2" grpId="0" bldLvl="0" animBg="1"/>
      <p:bldP spid="33"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8" grpId="0" bldLvl="0" animBg="1"/>
      <p:bldP spid="39" grpId="0" build="p">
        <p:tmplLst>
          <p:tmpl lvl="1">
            <p:tnLst>
              <p:par>
                <p:cTn presetID="2" presetClass="entr" presetSubtype="4" accel="50000" decel="50000"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21" grpId="0" bldLvl="0" animBg="1"/>
      <p:bldP spid="22"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2"/>
                        </p:tgtEl>
                        <p:attrNameLst>
                          <p:attrName>style.visibility</p:attrName>
                        </p:attrNameLst>
                      </p:cBhvr>
                      <p:to>
                        <p:strVal val="visible"/>
                      </p:to>
                    </p:set>
                    <p:animEffect transition="in" filter="wipe(down)">
                      <p:cBhvr>
                        <p:cTn dur="500"/>
                        <p:tgtEl>
                          <p:spTgt spid="22"/>
                        </p:tgtEl>
                      </p:cBhvr>
                    </p:animEffect>
                  </p:childTnLst>
                </p:cTn>
              </p:par>
            </p:tnLst>
          </p:tmpl>
        </p:tmplLst>
      </p:bldP>
      <p:bldP spid="25" grpId="0" bldLvl="0" animBg="1"/>
      <p:bldP spid="2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6"/>
                        </p:tgtEl>
                        <p:attrNameLst>
                          <p:attrName>style.visibility</p:attrName>
                        </p:attrNameLst>
                      </p:cBhvr>
                      <p:to>
                        <p:strVal val="visible"/>
                      </p:to>
                    </p:set>
                    <p:animEffect transition="in" filter="wipe(down)">
                      <p:cBhvr>
                        <p:cTn dur="500"/>
                        <p:tgtEl>
                          <p:spTgt spid="26"/>
                        </p:tgtEl>
                      </p:cBhvr>
                    </p:animEffect>
                  </p:childTnLst>
                </p:cTn>
              </p:par>
            </p:tnLst>
          </p:tmpl>
        </p:tmplLst>
      </p:bldP>
      <p:bldP spid="29" grpId="0" bldLvl="0" animBg="1"/>
      <p:bldP spid="30"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Effect transition="in" filter="wipe(down)">
                      <p:cBhvr>
                        <p:cTn dur="500"/>
                        <p:tgtEl>
                          <p:spTgt spid="30"/>
                        </p:tgtEl>
                      </p:cBhvr>
                    </p:animEffect>
                  </p:childTnLst>
                </p:cTn>
              </p:par>
            </p:tnLst>
          </p:tmpl>
        </p:tmplLst>
      </p:bldP>
      <p:bldP spid="35" grpId="0" bldLvl="0" animBg="1"/>
      <p:bldP spid="3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41" grpId="0" bldLvl="0" animBg="1"/>
      <p:bldP spid="44"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44"/>
                        </p:tgtEl>
                        <p:attrNameLst>
                          <p:attrName>style.visibility</p:attrName>
                        </p:attrNameLst>
                      </p:cBhvr>
                      <p:to>
                        <p:strVal val="visible"/>
                      </p:to>
                    </p:set>
                    <p:animEffect transition="in" filter="wipe(down)">
                      <p:cBhvr>
                        <p:cTn dur="500"/>
                        <p:tgtEl>
                          <p:spTgt spid="44"/>
                        </p:tgtEl>
                      </p:cBhvr>
                    </p:animEffect>
                  </p:childTnLst>
                </p:cTn>
              </p:par>
            </p:tnLst>
          </p:tmpl>
        </p:tmplLst>
      </p:bldP>
      <p:bldP spid="45" grpId="0"/>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eam02">
    <p:spTree>
      <p:nvGrpSpPr>
        <p:cNvPr id="1" name=""/>
        <p:cNvGrpSpPr/>
        <p:nvPr/>
      </p:nvGrpSpPr>
      <p:grpSpPr>
        <a:xfrm>
          <a:off x="0" y="0"/>
          <a:ext cx="0" cy="0"/>
          <a:chOff x="0" y="0"/>
          <a:chExt cx="0" cy="0"/>
        </a:xfrm>
      </p:grpSpPr>
      <p:sp>
        <p:nvSpPr>
          <p:cNvPr id="13" name="Teardrop 12"/>
          <p:cNvSpPr/>
          <p:nvPr userDrawn="1"/>
        </p:nvSpPr>
        <p:spPr>
          <a:xfrm rot="2700000">
            <a:off x="3279192" y="1450757"/>
            <a:ext cx="2235200" cy="223520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cxnSp>
        <p:nvCxnSpPr>
          <p:cNvPr id="3" name="Straight Line buttom"/>
          <p:cNvCxnSpPr/>
          <p:nvPr userDrawn="1"/>
        </p:nvCxnSpPr>
        <p:spPr>
          <a:xfrm rot="5400000" flipH="1" flipV="1">
            <a:off x="3566229" y="4327165"/>
            <a:ext cx="5061671" cy="3"/>
          </a:xfrm>
          <a:prstGeom prst="line">
            <a:avLst/>
          </a:prstGeom>
          <a:ln w="1905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5977317" y="2463268"/>
            <a:ext cx="239488" cy="239488"/>
          </a:xfrm>
          <a:prstGeom prst="ellipse">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25" name="Picture Placeholder 7"/>
          <p:cNvSpPr>
            <a:spLocks noGrp="1"/>
          </p:cNvSpPr>
          <p:nvPr userDrawn="1">
            <p:ph type="pic" sz="quarter" idx="10" hasCustomPrompt="1"/>
          </p:nvPr>
        </p:nvSpPr>
        <p:spPr>
          <a:xfrm>
            <a:off x="3509504" y="1681776"/>
            <a:ext cx="1773696" cy="1773165"/>
          </a:xfrm>
          <a:prstGeom prst="ellipse">
            <a:avLst/>
          </a:prstGeom>
          <a:solidFill>
            <a:schemeClr val="bg1">
              <a:lumMod val="95000"/>
            </a:schemeClr>
          </a:solidFill>
          <a:ln w="28575">
            <a:solidFill>
              <a:schemeClr val="accent1">
                <a:lumMod val="75000"/>
              </a:schemeClr>
            </a:solidFill>
          </a:ln>
        </p:spPr>
        <p:txBody>
          <a:bodyPr bIns="91440" anchor="b"/>
          <a:lstStyle>
            <a:lvl1pPr algn="ctr">
              <a:buNone/>
              <a:defRPr sz="1065">
                <a:solidFill>
                  <a:schemeClr val="tx1">
                    <a:lumMod val="50000"/>
                    <a:lumOff val="50000"/>
                  </a:schemeClr>
                </a:solidFill>
              </a:defRPr>
            </a:lvl1pPr>
          </a:lstStyle>
          <a:p>
            <a:r>
              <a:rPr lang="en-US" dirty="0"/>
              <a:t>Image Holder</a:t>
            </a:r>
          </a:p>
        </p:txBody>
      </p:sp>
      <p:sp>
        <p:nvSpPr>
          <p:cNvPr id="34" name="Up Arrow Callout 33"/>
          <p:cNvSpPr/>
          <p:nvPr userDrawn="1"/>
        </p:nvSpPr>
        <p:spPr>
          <a:xfrm rot="16200000">
            <a:off x="7901471" y="118972"/>
            <a:ext cx="1597172" cy="4951891"/>
          </a:xfrm>
          <a:prstGeom prst="upArrowCallout">
            <a:avLst>
              <a:gd name="adj1" fmla="val 30842"/>
              <a:gd name="adj2" fmla="val 15421"/>
              <a:gd name="adj3" fmla="val 12155"/>
              <a:gd name="adj4" fmla="val 9608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rtl="1"/>
            <a:endParaRPr lang="en-US" sz="2665" dirty="0">
              <a:solidFill>
                <a:srgbClr val="FFFFFF"/>
              </a:solidFill>
            </a:endParaRPr>
          </a:p>
        </p:txBody>
      </p:sp>
      <p:sp>
        <p:nvSpPr>
          <p:cNvPr id="35" name="Text Placeholder 3"/>
          <p:cNvSpPr>
            <a:spLocks noGrp="1"/>
          </p:cNvSpPr>
          <p:nvPr>
            <p:ph type="body" sz="half" idx="19" hasCustomPrompt="1"/>
          </p:nvPr>
        </p:nvSpPr>
        <p:spPr>
          <a:xfrm>
            <a:off x="6590101" y="1902960"/>
            <a:ext cx="4421200" cy="508973"/>
          </a:xfrm>
          <a:prstGeom prst="rect">
            <a:avLst/>
          </a:prstGeom>
        </p:spPr>
        <p:txBody>
          <a:bodyPr wrap="square" lIns="0" tIns="0" rIns="0" bIns="0" anchor="t">
            <a:noAutofit/>
          </a:bodyPr>
          <a:lstStyle>
            <a:lvl1pPr marL="0" indent="0" algn="ctr" rtl="1">
              <a:buNone/>
              <a:defRPr sz="1465"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6" name="Text Placeholder 3"/>
          <p:cNvSpPr>
            <a:spLocks noGrp="1"/>
          </p:cNvSpPr>
          <p:nvPr>
            <p:ph type="body" sz="half" idx="20"/>
          </p:nvPr>
        </p:nvSpPr>
        <p:spPr>
          <a:xfrm>
            <a:off x="6606819" y="2399101"/>
            <a:ext cx="4404484" cy="860328"/>
          </a:xfrm>
          <a:prstGeom prst="rect">
            <a:avLst/>
          </a:prstGeom>
        </p:spPr>
        <p:txBody>
          <a:bodyPr wrap="square" lIns="0" tIns="0" rIns="0" bIns="0" anchor="t">
            <a:noAutofit/>
          </a:bodyPr>
          <a:lstStyle>
            <a:lvl1pPr marL="0" indent="0" algn="ctr" rtl="1">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9" name="Teardrop 18"/>
          <p:cNvSpPr/>
          <p:nvPr userDrawn="1"/>
        </p:nvSpPr>
        <p:spPr>
          <a:xfrm rot="18900000" flipH="1">
            <a:off x="6679731" y="3982075"/>
            <a:ext cx="2235200" cy="22352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0" name="Oval 19"/>
          <p:cNvSpPr/>
          <p:nvPr userDrawn="1"/>
        </p:nvSpPr>
        <p:spPr>
          <a:xfrm>
            <a:off x="5977317" y="4994585"/>
            <a:ext cx="239488" cy="239488"/>
          </a:xfrm>
          <a:prstGeom prst="ellipse">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21" name="Picture Placeholder 7"/>
          <p:cNvSpPr>
            <a:spLocks noGrp="1"/>
          </p:cNvSpPr>
          <p:nvPr>
            <p:ph type="pic" sz="quarter" idx="21" hasCustomPrompt="1"/>
          </p:nvPr>
        </p:nvSpPr>
        <p:spPr>
          <a:xfrm>
            <a:off x="6910041" y="4213095"/>
            <a:ext cx="1773696" cy="1773165"/>
          </a:xfrm>
          <a:prstGeom prst="ellipse">
            <a:avLst/>
          </a:prstGeom>
          <a:solidFill>
            <a:schemeClr val="bg1">
              <a:lumMod val="95000"/>
            </a:schemeClr>
          </a:solidFill>
          <a:ln w="28575">
            <a:solidFill>
              <a:schemeClr val="accent2">
                <a:lumMod val="75000"/>
              </a:schemeClr>
            </a:solidFill>
          </a:ln>
        </p:spPr>
        <p:txBody>
          <a:bodyPr bIns="91440" anchor="b"/>
          <a:lstStyle>
            <a:lvl1pPr algn="ctr">
              <a:buNone/>
              <a:defRPr sz="1065">
                <a:solidFill>
                  <a:schemeClr val="tx1">
                    <a:lumMod val="50000"/>
                    <a:lumOff val="50000"/>
                  </a:schemeClr>
                </a:solidFill>
              </a:defRPr>
            </a:lvl1pPr>
          </a:lstStyle>
          <a:p>
            <a:r>
              <a:rPr lang="en-US" dirty="0"/>
              <a:t>Image Holder</a:t>
            </a:r>
          </a:p>
        </p:txBody>
      </p:sp>
      <p:sp>
        <p:nvSpPr>
          <p:cNvPr id="22" name="Up Arrow Callout 21"/>
          <p:cNvSpPr/>
          <p:nvPr userDrawn="1"/>
        </p:nvSpPr>
        <p:spPr>
          <a:xfrm rot="5400000" flipH="1">
            <a:off x="2668539" y="2650289"/>
            <a:ext cx="1597172" cy="4951891"/>
          </a:xfrm>
          <a:prstGeom prst="upArrowCallout">
            <a:avLst>
              <a:gd name="adj1" fmla="val 30842"/>
              <a:gd name="adj2" fmla="val 15421"/>
              <a:gd name="adj3" fmla="val 12155"/>
              <a:gd name="adj4" fmla="val 9608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rtl="1"/>
            <a:endParaRPr lang="en-US" sz="2665" dirty="0">
              <a:solidFill>
                <a:srgbClr val="FFFFFF"/>
              </a:solidFill>
            </a:endParaRPr>
          </a:p>
        </p:txBody>
      </p:sp>
      <p:sp>
        <p:nvSpPr>
          <p:cNvPr id="23" name="Text Placeholder 3"/>
          <p:cNvSpPr>
            <a:spLocks noGrp="1"/>
          </p:cNvSpPr>
          <p:nvPr>
            <p:ph type="body" sz="half" idx="22" hasCustomPrompt="1"/>
          </p:nvPr>
        </p:nvSpPr>
        <p:spPr>
          <a:xfrm>
            <a:off x="1128301" y="4434279"/>
            <a:ext cx="4421200" cy="508973"/>
          </a:xfrm>
          <a:prstGeom prst="rect">
            <a:avLst/>
          </a:prstGeom>
        </p:spPr>
        <p:txBody>
          <a:bodyPr wrap="square" lIns="0" tIns="0" rIns="0" bIns="0" anchor="t">
            <a:noAutofit/>
          </a:bodyPr>
          <a:lstStyle>
            <a:lvl1pPr marL="0" indent="0" algn="ctr" rtl="1">
              <a:buNone/>
              <a:defRPr sz="1465"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24" name="Text Placeholder 3"/>
          <p:cNvSpPr>
            <a:spLocks noGrp="1"/>
          </p:cNvSpPr>
          <p:nvPr>
            <p:ph type="body" sz="half" idx="23"/>
          </p:nvPr>
        </p:nvSpPr>
        <p:spPr>
          <a:xfrm>
            <a:off x="1145022" y="4930419"/>
            <a:ext cx="4404484" cy="860328"/>
          </a:xfrm>
          <a:prstGeom prst="rect">
            <a:avLst/>
          </a:prstGeom>
        </p:spPr>
        <p:txBody>
          <a:bodyPr wrap="square" lIns="0" tIns="0" rIns="0" bIns="0" anchor="t">
            <a:noAutofit/>
          </a:bodyPr>
          <a:lstStyle>
            <a:lvl1pPr marL="0" indent="0" algn="ctr" rtl="1">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26" name="Round Same Side Corner Rectangle 25"/>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8"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9"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fade">
                                      <p:cBhvr>
                                        <p:cTn id="11" dur="500"/>
                                        <p:tgtEl>
                                          <p:spTgt spid="29">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0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right)">
                                      <p:cBhvr>
                                        <p:cTn id="36" dur="500"/>
                                        <p:tgtEl>
                                          <p:spTgt spid="34"/>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wipe(down)">
                                      <p:cBhvr>
                                        <p:cTn id="40" dur="500"/>
                                        <p:tgtEl>
                                          <p:spTgt spid="35">
                                            <p:txEl>
                                              <p:pRg st="0" end="0"/>
                                            </p:txEl>
                                          </p:spTgt>
                                        </p:tgtEl>
                                      </p:cBhvr>
                                    </p:animEffect>
                                  </p:childTnLst>
                                </p:cTn>
                              </p:par>
                            </p:childTnLst>
                          </p:cTn>
                        </p:par>
                        <p:par>
                          <p:cTn id="41" fill="hold">
                            <p:stCondLst>
                              <p:cond delay="4000"/>
                            </p:stCondLst>
                            <p:childTnLst>
                              <p:par>
                                <p:cTn id="42" presetID="22" presetClass="entr" presetSubtype="4" fill="hold" grpId="0" nodeType="afterEffect" nodePh="1">
                                  <p:stCondLst>
                                    <p:cond delay="0"/>
                                  </p:stCondLst>
                                  <p:endCondLst>
                                    <p:cond evt="begin" delay="0">
                                      <p:tn val="42"/>
                                    </p:cond>
                                  </p:end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wipe(down)">
                                      <p:cBhvr>
                                        <p:cTn id="44" dur="500"/>
                                        <p:tgtEl>
                                          <p:spTgt spid="36">
                                            <p:txEl>
                                              <p:pRg st="0" end="0"/>
                                            </p:txEl>
                                          </p:spTgt>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50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1+#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childTnLst>
                          </p:cTn>
                        </p:par>
                        <p:par>
                          <p:cTn id="66" fill="hold">
                            <p:stCondLst>
                              <p:cond delay="6500"/>
                            </p:stCondLst>
                            <p:childTnLst>
                              <p:par>
                                <p:cTn id="67" presetID="22" presetClass="entr" presetSubtype="4" fill="hold" grpId="0" nodeType="after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animEffect transition="in" filter="wipe(down)">
                                      <p:cBhvr>
                                        <p:cTn id="69" dur="500"/>
                                        <p:tgtEl>
                                          <p:spTgt spid="23">
                                            <p:txEl>
                                              <p:pRg st="0" end="0"/>
                                            </p:txEl>
                                          </p:spTgt>
                                        </p:tgtEl>
                                      </p:cBhvr>
                                    </p:animEffect>
                                  </p:childTnLst>
                                </p:cTn>
                              </p:par>
                            </p:childTnLst>
                          </p:cTn>
                        </p:par>
                        <p:par>
                          <p:cTn id="70" fill="hold">
                            <p:stCondLst>
                              <p:cond delay="7000"/>
                            </p:stCondLst>
                            <p:childTnLst>
                              <p:par>
                                <p:cTn id="71" presetID="22" presetClass="entr" presetSubtype="4" fill="hold" grpId="0" nodeType="afterEffect" nodePh="1">
                                  <p:stCondLst>
                                    <p:cond delay="0"/>
                                  </p:stCondLst>
                                  <p:endCondLst>
                                    <p:cond evt="begin" delay="0">
                                      <p:tn val="71"/>
                                    </p:cond>
                                  </p:endCondLst>
                                  <p:childTnLst>
                                    <p:set>
                                      <p:cBhvr>
                                        <p:cTn id="72" dur="1" fill="hold">
                                          <p:stCondLst>
                                            <p:cond delay="0"/>
                                          </p:stCondLst>
                                        </p:cTn>
                                        <p:tgtEl>
                                          <p:spTgt spid="24">
                                            <p:txEl>
                                              <p:pRg st="0" end="0"/>
                                            </p:txEl>
                                          </p:spTgt>
                                        </p:tgtEl>
                                        <p:attrNameLst>
                                          <p:attrName>style.visibility</p:attrName>
                                        </p:attrNameLst>
                                      </p:cBhvr>
                                      <p:to>
                                        <p:strVal val="visible"/>
                                      </p:to>
                                    </p:set>
                                    <p:animEffect transition="in" filter="wipe(down)">
                                      <p:cBhvr>
                                        <p:cTn id="7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8" grpId="0" bldLvl="0" animBg="1"/>
      <p:bldP spid="25" grpId="0" bldLvl="0" animBg="1"/>
      <p:bldP spid="34" grpId="0" bldLvl="0" animBg="1"/>
      <p:bldP spid="35"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Effect transition="in" filter="wipe(down)">
                      <p:cBhvr>
                        <p:cTn dur="500"/>
                        <p:tgtEl>
                          <p:spTgt spid="35"/>
                        </p:tgtEl>
                      </p:cBhvr>
                    </p:animEffect>
                  </p:childTnLst>
                </p:cTn>
              </p:par>
            </p:tnLst>
          </p:tmpl>
        </p:tmplLst>
      </p:bldP>
      <p:bldP spid="3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19" grpId="0" bldLvl="0" animBg="1"/>
      <p:bldP spid="20" grpId="0" bldLvl="0" animBg="1"/>
      <p:bldP spid="21" grpId="0" bldLvl="0" animBg="1"/>
      <p:bldP spid="22" grpId="0" bldLvl="0" animBg="1"/>
      <p:bldP spid="23"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Lst>
      </p:bldP>
      <p:bldP spid="24"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P spid="28" grpId="0"/>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eam02">
    <p:spTree>
      <p:nvGrpSpPr>
        <p:cNvPr id="1" name=""/>
        <p:cNvGrpSpPr/>
        <p:nvPr/>
      </p:nvGrpSpPr>
      <p:grpSpPr>
        <a:xfrm>
          <a:off x="0" y="0"/>
          <a:ext cx="0" cy="0"/>
          <a:chOff x="0" y="0"/>
          <a:chExt cx="0" cy="0"/>
        </a:xfrm>
      </p:grpSpPr>
      <p:sp>
        <p:nvSpPr>
          <p:cNvPr id="13" name="Teardrop 12"/>
          <p:cNvSpPr/>
          <p:nvPr userDrawn="1"/>
        </p:nvSpPr>
        <p:spPr>
          <a:xfrm rot="2700000">
            <a:off x="3279192" y="1450757"/>
            <a:ext cx="2235200" cy="22352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cxnSp>
        <p:nvCxnSpPr>
          <p:cNvPr id="3" name="Straight Line buttom"/>
          <p:cNvCxnSpPr/>
          <p:nvPr userDrawn="1"/>
        </p:nvCxnSpPr>
        <p:spPr>
          <a:xfrm rot="5400000" flipH="1" flipV="1">
            <a:off x="3112561" y="2984501"/>
            <a:ext cx="5969003" cy="3"/>
          </a:xfrm>
          <a:prstGeom prst="line">
            <a:avLst/>
          </a:prstGeom>
          <a:ln w="1905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5977317" y="2463268"/>
            <a:ext cx="239488" cy="239488"/>
          </a:xfrm>
          <a:prstGeom prst="ellipse">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25" name="Picture Placeholder 7"/>
          <p:cNvSpPr>
            <a:spLocks noGrp="1"/>
          </p:cNvSpPr>
          <p:nvPr userDrawn="1">
            <p:ph type="pic" sz="quarter" idx="10" hasCustomPrompt="1"/>
          </p:nvPr>
        </p:nvSpPr>
        <p:spPr>
          <a:xfrm>
            <a:off x="3509504" y="1681776"/>
            <a:ext cx="1773696" cy="1773165"/>
          </a:xfrm>
          <a:prstGeom prst="ellipse">
            <a:avLst/>
          </a:prstGeom>
          <a:solidFill>
            <a:schemeClr val="bg1">
              <a:lumMod val="95000"/>
            </a:schemeClr>
          </a:solidFill>
          <a:ln w="28575">
            <a:solidFill>
              <a:schemeClr val="accent3">
                <a:lumMod val="75000"/>
              </a:schemeClr>
            </a:solidFill>
          </a:ln>
        </p:spPr>
        <p:txBody>
          <a:bodyPr bIns="91440" anchor="b"/>
          <a:lstStyle>
            <a:lvl1pPr algn="ctr">
              <a:buNone/>
              <a:defRPr sz="1065">
                <a:solidFill>
                  <a:schemeClr val="tx1">
                    <a:lumMod val="50000"/>
                    <a:lumOff val="50000"/>
                  </a:schemeClr>
                </a:solidFill>
              </a:defRPr>
            </a:lvl1pPr>
          </a:lstStyle>
          <a:p>
            <a:r>
              <a:rPr lang="en-US" dirty="0"/>
              <a:t>Image Holder</a:t>
            </a:r>
          </a:p>
        </p:txBody>
      </p:sp>
      <p:sp>
        <p:nvSpPr>
          <p:cNvPr id="34" name="Up Arrow Callout 33"/>
          <p:cNvSpPr/>
          <p:nvPr userDrawn="1"/>
        </p:nvSpPr>
        <p:spPr>
          <a:xfrm rot="16200000">
            <a:off x="7901471" y="118972"/>
            <a:ext cx="1597172" cy="4951891"/>
          </a:xfrm>
          <a:prstGeom prst="upArrowCallout">
            <a:avLst>
              <a:gd name="adj1" fmla="val 30842"/>
              <a:gd name="adj2" fmla="val 15421"/>
              <a:gd name="adj3" fmla="val 12155"/>
              <a:gd name="adj4" fmla="val 96080"/>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rtl="1"/>
            <a:endParaRPr lang="en-US" sz="2665" dirty="0">
              <a:solidFill>
                <a:srgbClr val="FFFFFF"/>
              </a:solidFill>
            </a:endParaRPr>
          </a:p>
        </p:txBody>
      </p:sp>
      <p:sp>
        <p:nvSpPr>
          <p:cNvPr id="35" name="Text Placeholder 3"/>
          <p:cNvSpPr>
            <a:spLocks noGrp="1"/>
          </p:cNvSpPr>
          <p:nvPr>
            <p:ph type="body" sz="half" idx="19" hasCustomPrompt="1"/>
          </p:nvPr>
        </p:nvSpPr>
        <p:spPr>
          <a:xfrm>
            <a:off x="6590101" y="1902960"/>
            <a:ext cx="4421200" cy="508973"/>
          </a:xfrm>
          <a:prstGeom prst="rect">
            <a:avLst/>
          </a:prstGeom>
        </p:spPr>
        <p:txBody>
          <a:bodyPr wrap="square" lIns="0" tIns="0" rIns="0" bIns="0" anchor="t">
            <a:noAutofit/>
          </a:bodyPr>
          <a:lstStyle>
            <a:lvl1pPr marL="0" indent="0" algn="ctr" rtl="1">
              <a:buNone/>
              <a:defRPr sz="1465"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6" name="Text Placeholder 3"/>
          <p:cNvSpPr>
            <a:spLocks noGrp="1"/>
          </p:cNvSpPr>
          <p:nvPr>
            <p:ph type="body" sz="half" idx="20"/>
          </p:nvPr>
        </p:nvSpPr>
        <p:spPr>
          <a:xfrm>
            <a:off x="6606819" y="2399101"/>
            <a:ext cx="4404484" cy="860328"/>
          </a:xfrm>
          <a:prstGeom prst="rect">
            <a:avLst/>
          </a:prstGeom>
        </p:spPr>
        <p:txBody>
          <a:bodyPr wrap="square" lIns="0" tIns="0" rIns="0" bIns="0" anchor="t">
            <a:noAutofit/>
          </a:bodyPr>
          <a:lstStyle>
            <a:lvl1pPr marL="0" indent="0" algn="ctr" rtl="1">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9" name="Teardrop 18"/>
          <p:cNvSpPr/>
          <p:nvPr userDrawn="1"/>
        </p:nvSpPr>
        <p:spPr>
          <a:xfrm rot="18900000" flipH="1">
            <a:off x="6679731" y="3982075"/>
            <a:ext cx="2235200" cy="22352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0" name="Oval 19"/>
          <p:cNvSpPr/>
          <p:nvPr userDrawn="1"/>
        </p:nvSpPr>
        <p:spPr>
          <a:xfrm>
            <a:off x="5977317" y="4994585"/>
            <a:ext cx="239488" cy="239488"/>
          </a:xfrm>
          <a:prstGeom prst="ellipse">
            <a:avLst/>
          </a:prstGeom>
          <a:solidFill>
            <a:schemeClr val="accent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21" name="Picture Placeholder 7"/>
          <p:cNvSpPr>
            <a:spLocks noGrp="1"/>
          </p:cNvSpPr>
          <p:nvPr>
            <p:ph type="pic" sz="quarter" idx="21" hasCustomPrompt="1"/>
          </p:nvPr>
        </p:nvSpPr>
        <p:spPr>
          <a:xfrm>
            <a:off x="6910041" y="4213095"/>
            <a:ext cx="1773696" cy="1773165"/>
          </a:xfrm>
          <a:prstGeom prst="ellipse">
            <a:avLst/>
          </a:prstGeom>
          <a:solidFill>
            <a:schemeClr val="bg1">
              <a:lumMod val="95000"/>
            </a:schemeClr>
          </a:solidFill>
          <a:ln w="28575">
            <a:solidFill>
              <a:schemeClr val="accent4">
                <a:lumMod val="75000"/>
              </a:schemeClr>
            </a:solidFill>
          </a:ln>
        </p:spPr>
        <p:txBody>
          <a:bodyPr bIns="91440" anchor="b"/>
          <a:lstStyle>
            <a:lvl1pPr algn="ctr">
              <a:buNone/>
              <a:defRPr sz="1065">
                <a:solidFill>
                  <a:schemeClr val="tx1">
                    <a:lumMod val="50000"/>
                    <a:lumOff val="50000"/>
                  </a:schemeClr>
                </a:solidFill>
              </a:defRPr>
            </a:lvl1pPr>
          </a:lstStyle>
          <a:p>
            <a:r>
              <a:rPr lang="en-US" dirty="0"/>
              <a:t>Image Holder</a:t>
            </a:r>
          </a:p>
        </p:txBody>
      </p:sp>
      <p:sp>
        <p:nvSpPr>
          <p:cNvPr id="22" name="Up Arrow Callout 21"/>
          <p:cNvSpPr/>
          <p:nvPr userDrawn="1"/>
        </p:nvSpPr>
        <p:spPr>
          <a:xfrm rot="5400000" flipH="1">
            <a:off x="2668539" y="2650289"/>
            <a:ext cx="1597172" cy="4951891"/>
          </a:xfrm>
          <a:prstGeom prst="upArrowCallout">
            <a:avLst>
              <a:gd name="adj1" fmla="val 30842"/>
              <a:gd name="adj2" fmla="val 15421"/>
              <a:gd name="adj3" fmla="val 12155"/>
              <a:gd name="adj4" fmla="val 96080"/>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rtl="1"/>
            <a:endParaRPr lang="en-US" sz="2665" dirty="0">
              <a:solidFill>
                <a:srgbClr val="FFFFFF"/>
              </a:solidFill>
            </a:endParaRPr>
          </a:p>
        </p:txBody>
      </p:sp>
      <p:sp>
        <p:nvSpPr>
          <p:cNvPr id="23" name="Text Placeholder 3"/>
          <p:cNvSpPr>
            <a:spLocks noGrp="1"/>
          </p:cNvSpPr>
          <p:nvPr>
            <p:ph type="body" sz="half" idx="22" hasCustomPrompt="1"/>
          </p:nvPr>
        </p:nvSpPr>
        <p:spPr>
          <a:xfrm>
            <a:off x="1128301" y="4434279"/>
            <a:ext cx="4421200" cy="508973"/>
          </a:xfrm>
          <a:prstGeom prst="rect">
            <a:avLst/>
          </a:prstGeom>
        </p:spPr>
        <p:txBody>
          <a:bodyPr wrap="square" lIns="0" tIns="0" rIns="0" bIns="0" anchor="t">
            <a:noAutofit/>
          </a:bodyPr>
          <a:lstStyle>
            <a:lvl1pPr marL="0" indent="0" algn="ctr" rtl="1">
              <a:buNone/>
              <a:defRPr sz="1465" b="1" baseline="0">
                <a:solidFill>
                  <a:schemeClr val="accent4"/>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24" name="Text Placeholder 3"/>
          <p:cNvSpPr>
            <a:spLocks noGrp="1"/>
          </p:cNvSpPr>
          <p:nvPr>
            <p:ph type="body" sz="half" idx="23"/>
          </p:nvPr>
        </p:nvSpPr>
        <p:spPr>
          <a:xfrm>
            <a:off x="1145022" y="4930419"/>
            <a:ext cx="4404484" cy="860328"/>
          </a:xfrm>
          <a:prstGeom prst="rect">
            <a:avLst/>
          </a:prstGeom>
        </p:spPr>
        <p:txBody>
          <a:bodyPr wrap="square" lIns="0" tIns="0" rIns="0" bIns="0" anchor="t">
            <a:noAutofit/>
          </a:bodyPr>
          <a:lstStyle>
            <a:lvl1pPr marL="0" indent="0" algn="ctr" rtl="1">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7" name="Round Same Side Corner Rectangle 16"/>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8"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2" presetClass="entr" presetSubtype="8" accel="50000" decel="5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right)">
                                      <p:cBhvr>
                                        <p:cTn id="28" dur="500"/>
                                        <p:tgtEl>
                                          <p:spTgt spid="34"/>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wipe(down)">
                                      <p:cBhvr>
                                        <p:cTn id="32" dur="500"/>
                                        <p:tgtEl>
                                          <p:spTgt spid="35">
                                            <p:txEl>
                                              <p:pRg st="0" end="0"/>
                                            </p:txEl>
                                          </p:spTgt>
                                        </p:tgtEl>
                                      </p:cBhvr>
                                    </p:animEffect>
                                  </p:childTnLst>
                                </p:cTn>
                              </p:par>
                            </p:childTnLst>
                          </p:cTn>
                        </p:par>
                        <p:par>
                          <p:cTn id="33" fill="hold">
                            <p:stCondLst>
                              <p:cond delay="3000"/>
                            </p:stCondLst>
                            <p:childTnLst>
                              <p:par>
                                <p:cTn id="34" presetID="22" presetClass="entr" presetSubtype="4" fill="hold" grpId="0" nodeType="afterEffect" nodePh="1">
                                  <p:stCondLst>
                                    <p:cond delay="0"/>
                                  </p:stCondLst>
                                  <p:endCondLst>
                                    <p:cond evt="begin" delay="0">
                                      <p:tn val="34"/>
                                    </p:cond>
                                  </p:end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wipe(down)">
                                      <p:cBhvr>
                                        <p:cTn id="36" dur="500"/>
                                        <p:tgtEl>
                                          <p:spTgt spid="36">
                                            <p:txEl>
                                              <p:pRg st="0" end="0"/>
                                            </p:txEl>
                                          </p:spTgt>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par>
                          <p:cTn id="43" fill="hold">
                            <p:stCondLst>
                              <p:cond delay="4000"/>
                            </p:stCondLst>
                            <p:childTnLst>
                              <p:par>
                                <p:cTn id="44" presetID="2" presetClass="entr" presetSubtype="2" accel="50000" decel="5000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par>
                          <p:cTn id="58" fill="hold">
                            <p:stCondLst>
                              <p:cond delay="5500"/>
                            </p:stCondLst>
                            <p:childTnLst>
                              <p:par>
                                <p:cTn id="59" presetID="22" presetClass="entr" presetSubtype="4" fill="hold" grpId="0" nodeType="after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wipe(down)">
                                      <p:cBhvr>
                                        <p:cTn id="61" dur="500"/>
                                        <p:tgtEl>
                                          <p:spTgt spid="23">
                                            <p:txEl>
                                              <p:pRg st="0" end="0"/>
                                            </p:txEl>
                                          </p:spTgt>
                                        </p:tgtEl>
                                      </p:cBhvr>
                                    </p:animEffect>
                                  </p:childTnLst>
                                </p:cTn>
                              </p:par>
                            </p:childTnLst>
                          </p:cTn>
                        </p:par>
                        <p:par>
                          <p:cTn id="62" fill="hold">
                            <p:stCondLst>
                              <p:cond delay="6000"/>
                            </p:stCondLst>
                            <p:childTnLst>
                              <p:par>
                                <p:cTn id="63" presetID="22" presetClass="entr" presetSubtype="4" fill="hold" grpId="0" nodeType="afterEffect" nodePh="1">
                                  <p:stCondLst>
                                    <p:cond delay="0"/>
                                  </p:stCondLst>
                                  <p:endCondLst>
                                    <p:cond evt="begin" delay="0">
                                      <p:tn val="63"/>
                                    </p:cond>
                                  </p:endCondLst>
                                  <p:childTnLst>
                                    <p:set>
                                      <p:cBhvr>
                                        <p:cTn id="64" dur="1" fill="hold">
                                          <p:stCondLst>
                                            <p:cond delay="0"/>
                                          </p:stCondLst>
                                        </p:cTn>
                                        <p:tgtEl>
                                          <p:spTgt spid="24">
                                            <p:txEl>
                                              <p:pRg st="0" end="0"/>
                                            </p:txEl>
                                          </p:spTgt>
                                        </p:tgtEl>
                                        <p:attrNameLst>
                                          <p:attrName>style.visibility</p:attrName>
                                        </p:attrNameLst>
                                      </p:cBhvr>
                                      <p:to>
                                        <p:strVal val="visible"/>
                                      </p:to>
                                    </p:set>
                                    <p:animEffect transition="in" filter="wipe(down)">
                                      <p:cBhvr>
                                        <p:cTn id="6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8" grpId="0" bldLvl="0" animBg="1"/>
      <p:bldP spid="25" grpId="0" bldLvl="0" animBg="1"/>
      <p:bldP spid="34" grpId="0" bldLvl="0" animBg="1"/>
      <p:bldP spid="35"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Effect transition="in" filter="wipe(down)">
                      <p:cBhvr>
                        <p:cTn dur="500"/>
                        <p:tgtEl>
                          <p:spTgt spid="35"/>
                        </p:tgtEl>
                      </p:cBhvr>
                    </p:animEffect>
                  </p:childTnLst>
                </p:cTn>
              </p:par>
            </p:tnLst>
          </p:tmpl>
        </p:tmplLst>
      </p:bldP>
      <p:bldP spid="36"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19" grpId="0" bldLvl="0" animBg="1"/>
      <p:bldP spid="20" grpId="0" bldLvl="0" animBg="1"/>
      <p:bldP spid="21" grpId="0" bldLvl="0" animBg="1"/>
      <p:bldP spid="22" grpId="0" bldLvl="0" animBg="1"/>
      <p:bldP spid="23"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down)">
                      <p:cBhvr>
                        <p:cTn dur="500"/>
                        <p:tgtEl>
                          <p:spTgt spid="23"/>
                        </p:tgtEl>
                      </p:cBhvr>
                    </p:animEffect>
                  </p:childTnLst>
                </p:cTn>
              </p:par>
            </p:tnLst>
          </p:tmpl>
        </p:tmplLst>
      </p:bldP>
      <p:bldP spid="24" grpId="0" build="p">
        <p:tmplLst>
          <p:tmpl lvl="1">
            <p:tnLst>
              <p:par>
                <p:cTn presetID="22" presetClass="entr" presetSubtype="4" fill="hold" nodeType="afterEffect" nodePh="1">
                  <p:stCondLst>
                    <p:cond delay="0"/>
                  </p:stCondLst>
                  <p:endCondLst>
                    <p:cond evt="begin" delay="0"/>
                  </p:endCondLst>
                  <p:childTnLst>
                    <p:set>
                      <p:cBhvr>
                        <p:cTn dur="1" fill="hold">
                          <p:stCondLst>
                            <p:cond delay="0"/>
                          </p:stCondLst>
                        </p:cTn>
                        <p:tgtEl>
                          <p:spTgt spid="24"/>
                        </p:tgtEl>
                        <p:attrNameLst>
                          <p:attrName>style.visibility</p:attrName>
                        </p:attrNameLst>
                      </p:cBhvr>
                      <p:to>
                        <p:strVal val="visible"/>
                      </p:to>
                    </p:set>
                    <p:animEffect transition="in" filter="wipe(down)">
                      <p:cBhvr>
                        <p:cTn dur="500"/>
                        <p:tgtEl>
                          <p:spTgt spid="24"/>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am08">
    <p:spTree>
      <p:nvGrpSpPr>
        <p:cNvPr id="1" name=""/>
        <p:cNvGrpSpPr/>
        <p:nvPr/>
      </p:nvGrpSpPr>
      <p:grpSpPr>
        <a:xfrm>
          <a:off x="0" y="0"/>
          <a:ext cx="0" cy="0"/>
          <a:chOff x="0" y="0"/>
          <a:chExt cx="0" cy="0"/>
        </a:xfrm>
      </p:grpSpPr>
      <p:sp>
        <p:nvSpPr>
          <p:cNvPr id="24" name="Rounded Rectangle 23"/>
          <p:cNvSpPr/>
          <p:nvPr userDrawn="1"/>
        </p:nvSpPr>
        <p:spPr>
          <a:xfrm>
            <a:off x="872965" y="1698809"/>
            <a:ext cx="5069416" cy="4574995"/>
          </a:xfrm>
          <a:prstGeom prst="roundRect">
            <a:avLst>
              <a:gd name="adj" fmla="val 28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27" name="Picture Placeholder 7"/>
          <p:cNvSpPr>
            <a:spLocks noGrp="1"/>
          </p:cNvSpPr>
          <p:nvPr>
            <p:ph type="pic" sz="quarter" idx="15" hasCustomPrompt="1"/>
          </p:nvPr>
        </p:nvSpPr>
        <p:spPr>
          <a:xfrm>
            <a:off x="1129856" y="1870708"/>
            <a:ext cx="1868377" cy="1901952"/>
          </a:xfrm>
          <a:prstGeom prst="roundRect">
            <a:avLst>
              <a:gd name="adj" fmla="val 8424"/>
            </a:avLst>
          </a:prstGeom>
          <a:ln>
            <a:noFill/>
          </a:ln>
        </p:spPr>
        <p:txBody>
          <a:bodyPr bIns="274320" anchor="b"/>
          <a:lstStyle>
            <a:lvl1pPr algn="ctr">
              <a:buNone/>
              <a:defRPr sz="1600">
                <a:solidFill>
                  <a:schemeClr val="bg1"/>
                </a:solidFill>
              </a:defRPr>
            </a:lvl1pPr>
          </a:lstStyle>
          <a:p>
            <a:r>
              <a:rPr lang="en-US" dirty="0"/>
              <a:t>Image Holder</a:t>
            </a:r>
          </a:p>
        </p:txBody>
      </p:sp>
      <p:sp>
        <p:nvSpPr>
          <p:cNvPr id="8" name="Oval 7"/>
          <p:cNvSpPr/>
          <p:nvPr userDrawn="1"/>
        </p:nvSpPr>
        <p:spPr>
          <a:xfrm>
            <a:off x="4765475" y="1390205"/>
            <a:ext cx="915720" cy="915720"/>
          </a:xfrm>
          <a:prstGeom prst="ellipse">
            <a:avLst/>
          </a:prstGeom>
          <a:solidFill>
            <a:schemeClr val="accent1"/>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9" name="Freeform 62"/>
          <p:cNvSpPr>
            <a:spLocks noChangeAspect="1" noEditPoints="1"/>
          </p:cNvSpPr>
          <p:nvPr userDrawn="1"/>
        </p:nvSpPr>
        <p:spPr bwMode="auto">
          <a:xfrm>
            <a:off x="5015617" y="1638680"/>
            <a:ext cx="415449" cy="418773"/>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10" name="Text Placeholder 3"/>
          <p:cNvSpPr>
            <a:spLocks noGrp="1"/>
          </p:cNvSpPr>
          <p:nvPr>
            <p:ph type="body" sz="half" idx="16" hasCustomPrompt="1"/>
          </p:nvPr>
        </p:nvSpPr>
        <p:spPr>
          <a:xfrm>
            <a:off x="3126620" y="2026600"/>
            <a:ext cx="1851785" cy="508973"/>
          </a:xfrm>
          <a:prstGeom prst="rect">
            <a:avLst/>
          </a:prstGeom>
        </p:spPr>
        <p:txBody>
          <a:bodyPr wrap="square" lIns="0" tIns="0" rIns="0" bIns="0" anchor="t">
            <a:noAutofit/>
          </a:bodyPr>
          <a:lstStyle>
            <a:lvl1pPr marL="0" indent="0" algn="l">
              <a:buNone/>
              <a:defRPr sz="14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11" name="Text Placeholder 3"/>
          <p:cNvSpPr>
            <a:spLocks noGrp="1"/>
          </p:cNvSpPr>
          <p:nvPr>
            <p:ph type="body" sz="half" idx="17"/>
          </p:nvPr>
        </p:nvSpPr>
        <p:spPr>
          <a:xfrm>
            <a:off x="3126619" y="2577160"/>
            <a:ext cx="2554580" cy="1143811"/>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2" name="Rounded Rectangle 11"/>
          <p:cNvSpPr/>
          <p:nvPr userDrawn="1"/>
        </p:nvSpPr>
        <p:spPr>
          <a:xfrm>
            <a:off x="6253159" y="1698809"/>
            <a:ext cx="5069416" cy="4574995"/>
          </a:xfrm>
          <a:prstGeom prst="roundRect">
            <a:avLst>
              <a:gd name="adj" fmla="val 28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13" name="Picture Placeholder 7"/>
          <p:cNvSpPr>
            <a:spLocks noGrp="1"/>
          </p:cNvSpPr>
          <p:nvPr>
            <p:ph type="pic" sz="quarter" idx="18" hasCustomPrompt="1"/>
          </p:nvPr>
        </p:nvSpPr>
        <p:spPr>
          <a:xfrm>
            <a:off x="6510047" y="1870708"/>
            <a:ext cx="1868377" cy="1901952"/>
          </a:xfrm>
          <a:prstGeom prst="roundRect">
            <a:avLst>
              <a:gd name="adj" fmla="val 8424"/>
            </a:avLst>
          </a:prstGeom>
          <a:ln>
            <a:noFill/>
          </a:ln>
        </p:spPr>
        <p:txBody>
          <a:bodyPr bIns="274320" anchor="b"/>
          <a:lstStyle>
            <a:lvl1pPr algn="ctr">
              <a:buNone/>
              <a:defRPr sz="1600">
                <a:solidFill>
                  <a:schemeClr val="bg1"/>
                </a:solidFill>
              </a:defRPr>
            </a:lvl1pPr>
          </a:lstStyle>
          <a:p>
            <a:r>
              <a:rPr lang="en-US" dirty="0"/>
              <a:t>Image Holder</a:t>
            </a:r>
          </a:p>
        </p:txBody>
      </p:sp>
      <p:sp>
        <p:nvSpPr>
          <p:cNvPr id="14" name="Oval 13"/>
          <p:cNvSpPr/>
          <p:nvPr userDrawn="1"/>
        </p:nvSpPr>
        <p:spPr>
          <a:xfrm>
            <a:off x="10145668" y="1390205"/>
            <a:ext cx="915720" cy="915720"/>
          </a:xfrm>
          <a:prstGeom prst="ellipse">
            <a:avLst/>
          </a:prstGeom>
          <a:solidFill>
            <a:schemeClr val="accent2"/>
          </a:solidFill>
          <a:ln w="1905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3735" dirty="0">
              <a:solidFill>
                <a:srgbClr val="237DB9">
                  <a:lumMod val="75000"/>
                </a:srgbClr>
              </a:solidFill>
              <a:latin typeface="FontAwesome" pitchFamily="2" charset="0"/>
            </a:endParaRPr>
          </a:p>
        </p:txBody>
      </p:sp>
      <p:sp>
        <p:nvSpPr>
          <p:cNvPr id="16" name="Text Placeholder 3"/>
          <p:cNvSpPr>
            <a:spLocks noGrp="1"/>
          </p:cNvSpPr>
          <p:nvPr>
            <p:ph type="body" sz="half" idx="19" hasCustomPrompt="1"/>
          </p:nvPr>
        </p:nvSpPr>
        <p:spPr>
          <a:xfrm>
            <a:off x="8506814" y="2026600"/>
            <a:ext cx="1851785" cy="508973"/>
          </a:xfrm>
          <a:prstGeom prst="rect">
            <a:avLst/>
          </a:prstGeom>
        </p:spPr>
        <p:txBody>
          <a:bodyPr wrap="square" lIns="0" tIns="0" rIns="0" bIns="0" anchor="t">
            <a:noAutofit/>
          </a:bodyPr>
          <a:lstStyle>
            <a:lvl1pPr marL="0" indent="0" algn="l">
              <a:buNone/>
              <a:defRPr sz="14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17" name="Text Placeholder 3"/>
          <p:cNvSpPr>
            <a:spLocks noGrp="1"/>
          </p:cNvSpPr>
          <p:nvPr>
            <p:ph type="body" sz="half" idx="20"/>
          </p:nvPr>
        </p:nvSpPr>
        <p:spPr>
          <a:xfrm>
            <a:off x="8506814" y="2577160"/>
            <a:ext cx="2554580" cy="1143811"/>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19" name="Freeform 178"/>
          <p:cNvSpPr>
            <a:spLocks noEditPoints="1"/>
          </p:cNvSpPr>
          <p:nvPr userDrawn="1"/>
        </p:nvSpPr>
        <p:spPr bwMode="auto">
          <a:xfrm>
            <a:off x="10380252" y="1679901"/>
            <a:ext cx="446552" cy="336328"/>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18" name="Round Same Side Corner Rectangle 17"/>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0"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1"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16" presetClass="entr" presetSubtype="4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outHorizontal)">
                                      <p:cBhvr>
                                        <p:cTn id="19" dur="500"/>
                                        <p:tgtEl>
                                          <p:spTgt spid="2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par>
                          <p:cTn id="24" fill="hold">
                            <p:stCondLst>
                              <p:cond delay="250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ppt_w</p:attrName>
                                        </p:attrNameLst>
                                      </p:cBhvr>
                                      <p:tavLst>
                                        <p:tav tm="0" fmla="#ppt_w*sin(2.5*pi*$)">
                                          <p:val>
                                            <p:fltVal val="0"/>
                                          </p:val>
                                        </p:tav>
                                        <p:tav tm="100000">
                                          <p:val>
                                            <p:fltVal val="1"/>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3500"/>
                            </p:stCondLst>
                            <p:childTnLst>
                              <p:par>
                                <p:cTn id="37" presetID="2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000"/>
                            </p:stCondLst>
                            <p:childTnLst>
                              <p:par>
                                <p:cTn id="41" presetID="2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par>
                          <p:cTn id="44" fill="hold">
                            <p:stCondLst>
                              <p:cond delay="4500"/>
                            </p:stCondLst>
                            <p:childTnLst>
                              <p:par>
                                <p:cTn id="45" presetID="16" presetClass="entr" presetSubtype="42"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Horizontal)">
                                      <p:cBhvr>
                                        <p:cTn id="47" dur="500"/>
                                        <p:tgtEl>
                                          <p:spTgt spid="13"/>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left)">
                                      <p:cBhvr>
                                        <p:cTn id="51" dur="500"/>
                                        <p:tgtEl>
                                          <p:spTgt spid="16">
                                            <p:txEl>
                                              <p:pRg st="0" end="0"/>
                                            </p:txEl>
                                          </p:spTgt>
                                        </p:tgtEl>
                                      </p:cBhvr>
                                    </p:animEffect>
                                  </p:childTnLst>
                                </p:cTn>
                              </p:par>
                            </p:childTnLst>
                          </p:cTn>
                        </p:par>
                        <p:par>
                          <p:cTn id="52" fill="hold">
                            <p:stCondLst>
                              <p:cond delay="5500"/>
                            </p:stCondLst>
                            <p:childTnLst>
                              <p:par>
                                <p:cTn id="53" presetID="45" presetClass="entr" presetSubtype="0" fill="hold" grpId="0" nodeType="afterEffect">
                                  <p:stCondLst>
                                    <p:cond delay="0"/>
                                  </p:stCondLst>
                                  <p:iterate type="lt">
                                    <p:tmPct val="10000"/>
                                  </p:iterate>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ppt_w</p:attrName>
                                        </p:attrNameLst>
                                      </p:cBhvr>
                                      <p:tavLst>
                                        <p:tav tm="0" fmla="#ppt_w*sin(2.5*pi*$)">
                                          <p:val>
                                            <p:fltVal val="0"/>
                                          </p:val>
                                        </p:tav>
                                        <p:tav tm="100000">
                                          <p:val>
                                            <p:fltVal val="1"/>
                                          </p:val>
                                        </p:tav>
                                      </p:tavLst>
                                    </p:anim>
                                    <p:anim calcmode="lin" valueType="num">
                                      <p:cBhvr>
                                        <p:cTn id="57" dur="1000" fill="hold"/>
                                        <p:tgtEl>
                                          <p:spTgt spid="14"/>
                                        </p:tgtEl>
                                        <p:attrNameLst>
                                          <p:attrName>ppt_h</p:attrName>
                                        </p:attrNameLst>
                                      </p:cBhvr>
                                      <p:tavLst>
                                        <p:tav tm="0">
                                          <p:val>
                                            <p:strVal val="#ppt_h"/>
                                          </p:val>
                                        </p:tav>
                                        <p:tav tm="100000">
                                          <p:val>
                                            <p:strVal val="#ppt_h"/>
                                          </p:val>
                                        </p:tav>
                                      </p:tavLst>
                                    </p:anim>
                                  </p:childTnLst>
                                </p:cTn>
                              </p:par>
                            </p:childTnLst>
                          </p:cTn>
                        </p:par>
                        <p:par>
                          <p:cTn id="58" fill="hold">
                            <p:stCondLst>
                              <p:cond delay="65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7000"/>
                            </p:stCondLst>
                            <p:childTnLst>
                              <p:par>
                                <p:cTn id="65" presetID="22" presetClass="entr" presetSubtype="8" fill="hold" grpId="0" nodeType="afterEffect" nodePh="1">
                                  <p:stCondLst>
                                    <p:cond delay="0"/>
                                  </p:stCondLst>
                                  <p:endCondLst>
                                    <p:cond evt="begin" delay="0">
                                      <p:tn val="65"/>
                                    </p:cond>
                                  </p:end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wipe(left)">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7" grpId="0"/>
      <p:bldP spid="8" grpId="0" bldLvl="0" animBg="1"/>
      <p:bldP spid="9" grpId="0" bldLvl="0" animBg="1"/>
      <p:bldP spid="1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bldLvl="0" animBg="1"/>
      <p:bldP spid="13" grpId="0"/>
      <p:bldP spid="14" grpId="0" bldLvl="0" animBg="1"/>
      <p:bldP spid="1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9" grpId="0" bldLvl="0" animBg="1"/>
      <p:bldP spid="21"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eam08">
    <p:spTree>
      <p:nvGrpSpPr>
        <p:cNvPr id="1" name=""/>
        <p:cNvGrpSpPr/>
        <p:nvPr/>
      </p:nvGrpSpPr>
      <p:grpSpPr>
        <a:xfrm>
          <a:off x="0" y="0"/>
          <a:ext cx="0" cy="0"/>
          <a:chOff x="0" y="0"/>
          <a:chExt cx="0" cy="0"/>
        </a:xfrm>
      </p:grpSpPr>
      <p:sp>
        <p:nvSpPr>
          <p:cNvPr id="49" name="Rounded Rectangle 48"/>
          <p:cNvSpPr/>
          <p:nvPr userDrawn="1"/>
        </p:nvSpPr>
        <p:spPr>
          <a:xfrm>
            <a:off x="6299203" y="4170685"/>
            <a:ext cx="4454941" cy="1920232"/>
          </a:xfrm>
          <a:prstGeom prst="roundRect">
            <a:avLst>
              <a:gd name="adj" fmla="val 555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41" name="Rounded Rectangle 40"/>
          <p:cNvSpPr/>
          <p:nvPr userDrawn="1"/>
        </p:nvSpPr>
        <p:spPr>
          <a:xfrm>
            <a:off x="6299203" y="1731656"/>
            <a:ext cx="4454941" cy="1920232"/>
          </a:xfrm>
          <a:prstGeom prst="roundRect">
            <a:avLst>
              <a:gd name="adj" fmla="val 5551"/>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37" name="Rounded Rectangle 36"/>
          <p:cNvSpPr/>
          <p:nvPr userDrawn="1"/>
        </p:nvSpPr>
        <p:spPr>
          <a:xfrm>
            <a:off x="1411263" y="4150369"/>
            <a:ext cx="4454941" cy="1920232"/>
          </a:xfrm>
          <a:prstGeom prst="roundRect">
            <a:avLst>
              <a:gd name="adj" fmla="val 555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20" name="Rounded Rectangle 19"/>
          <p:cNvSpPr/>
          <p:nvPr userDrawn="1"/>
        </p:nvSpPr>
        <p:spPr>
          <a:xfrm>
            <a:off x="1411263" y="1731656"/>
            <a:ext cx="4454941" cy="1920232"/>
          </a:xfrm>
          <a:prstGeom prst="roundRect">
            <a:avLst>
              <a:gd name="adj" fmla="val 55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FFFFFF"/>
              </a:solidFill>
            </a:endParaRPr>
          </a:p>
        </p:txBody>
      </p:sp>
      <p:sp>
        <p:nvSpPr>
          <p:cNvPr id="34" name="Picture Placeholder 7"/>
          <p:cNvSpPr>
            <a:spLocks noGrp="1"/>
          </p:cNvSpPr>
          <p:nvPr>
            <p:ph type="pic" sz="quarter" idx="15" hasCustomPrompt="1"/>
          </p:nvPr>
        </p:nvSpPr>
        <p:spPr>
          <a:xfrm>
            <a:off x="696041" y="1916162"/>
            <a:ext cx="1523839" cy="1551223"/>
          </a:xfrm>
          <a:prstGeom prst="roundRect">
            <a:avLst>
              <a:gd name="adj" fmla="val 8424"/>
            </a:avLst>
          </a:prstGeom>
          <a:ln w="28575">
            <a:solidFill>
              <a:schemeClr val="accent1"/>
            </a:solidFill>
          </a:ln>
        </p:spPr>
        <p:txBody>
          <a:bodyPr bIns="274320" anchor="b"/>
          <a:lstStyle>
            <a:lvl1pPr algn="ctr">
              <a:buNone/>
              <a:defRPr sz="1600">
                <a:solidFill>
                  <a:schemeClr val="bg1">
                    <a:lumMod val="65000"/>
                  </a:schemeClr>
                </a:solidFill>
              </a:defRPr>
            </a:lvl1pPr>
          </a:lstStyle>
          <a:p>
            <a:r>
              <a:rPr lang="en-US" dirty="0"/>
              <a:t>Image Holder</a:t>
            </a:r>
          </a:p>
        </p:txBody>
      </p:sp>
      <p:sp>
        <p:nvSpPr>
          <p:cNvPr id="35" name="Text Placeholder 3"/>
          <p:cNvSpPr>
            <a:spLocks noGrp="1"/>
          </p:cNvSpPr>
          <p:nvPr>
            <p:ph type="body" sz="half" idx="16" hasCustomPrompt="1"/>
          </p:nvPr>
        </p:nvSpPr>
        <p:spPr>
          <a:xfrm>
            <a:off x="2438406" y="1836236"/>
            <a:ext cx="1851785" cy="508973"/>
          </a:xfrm>
          <a:prstGeom prst="rect">
            <a:avLst/>
          </a:prstGeom>
        </p:spPr>
        <p:txBody>
          <a:bodyPr wrap="square" lIns="0" tIns="0" rIns="0" bIns="0" anchor="t">
            <a:noAutofit/>
          </a:bodyPr>
          <a:lstStyle>
            <a:lvl1pPr marL="0" indent="0" algn="l">
              <a:buNone/>
              <a:defRPr sz="1465"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36" name="Text Placeholder 3"/>
          <p:cNvSpPr>
            <a:spLocks noGrp="1"/>
          </p:cNvSpPr>
          <p:nvPr>
            <p:ph type="body" sz="half" idx="17"/>
          </p:nvPr>
        </p:nvSpPr>
        <p:spPr>
          <a:xfrm>
            <a:off x="2438405" y="2386793"/>
            <a:ext cx="2400967" cy="1143811"/>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38" name="Picture Placeholder 7"/>
          <p:cNvSpPr>
            <a:spLocks noGrp="1"/>
          </p:cNvSpPr>
          <p:nvPr>
            <p:ph type="pic" sz="quarter" idx="18" hasCustomPrompt="1"/>
          </p:nvPr>
        </p:nvSpPr>
        <p:spPr>
          <a:xfrm>
            <a:off x="645239" y="4334875"/>
            <a:ext cx="1523839" cy="1551223"/>
          </a:xfrm>
          <a:prstGeom prst="roundRect">
            <a:avLst>
              <a:gd name="adj" fmla="val 8424"/>
            </a:avLst>
          </a:prstGeom>
          <a:ln w="28575">
            <a:solidFill>
              <a:schemeClr val="accent2"/>
            </a:solidFill>
          </a:ln>
        </p:spPr>
        <p:txBody>
          <a:bodyPr bIns="274320" anchor="b"/>
          <a:lstStyle>
            <a:lvl1pPr algn="ctr">
              <a:buNone/>
              <a:defRPr sz="1600">
                <a:solidFill>
                  <a:schemeClr val="bg1">
                    <a:lumMod val="65000"/>
                  </a:schemeClr>
                </a:solidFill>
              </a:defRPr>
            </a:lvl1pPr>
          </a:lstStyle>
          <a:p>
            <a:r>
              <a:rPr lang="en-US" dirty="0"/>
              <a:t>Image Holder</a:t>
            </a:r>
          </a:p>
        </p:txBody>
      </p:sp>
      <p:sp>
        <p:nvSpPr>
          <p:cNvPr id="39" name="Text Placeholder 3"/>
          <p:cNvSpPr>
            <a:spLocks noGrp="1"/>
          </p:cNvSpPr>
          <p:nvPr>
            <p:ph type="body" sz="half" idx="19" hasCustomPrompt="1"/>
          </p:nvPr>
        </p:nvSpPr>
        <p:spPr>
          <a:xfrm>
            <a:off x="2438406" y="4254948"/>
            <a:ext cx="1851785" cy="508973"/>
          </a:xfrm>
          <a:prstGeom prst="rect">
            <a:avLst/>
          </a:prstGeom>
        </p:spPr>
        <p:txBody>
          <a:bodyPr wrap="square" lIns="0" tIns="0" rIns="0" bIns="0" anchor="t">
            <a:noAutofit/>
          </a:bodyPr>
          <a:lstStyle>
            <a:lvl1pPr marL="0" indent="0" algn="l">
              <a:buNone/>
              <a:defRPr sz="1465"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40" name="Text Placeholder 3"/>
          <p:cNvSpPr>
            <a:spLocks noGrp="1"/>
          </p:cNvSpPr>
          <p:nvPr>
            <p:ph type="body" sz="half" idx="20"/>
          </p:nvPr>
        </p:nvSpPr>
        <p:spPr>
          <a:xfrm>
            <a:off x="2438405" y="4805505"/>
            <a:ext cx="2400967" cy="1143811"/>
          </a:xfrm>
          <a:prstGeom prst="rect">
            <a:avLst/>
          </a:prstGeom>
        </p:spPr>
        <p:txBody>
          <a:bodyPr wrap="square" lIns="0" tIns="0" rIns="0" bIns="0" anchor="t">
            <a:noAutofit/>
          </a:bodyPr>
          <a:lstStyle>
            <a:lvl1pPr marL="0" indent="0" algn="l">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46" name="Picture Placeholder 7"/>
          <p:cNvSpPr>
            <a:spLocks noGrp="1"/>
          </p:cNvSpPr>
          <p:nvPr>
            <p:ph type="pic" sz="quarter" idx="21" hasCustomPrompt="1"/>
          </p:nvPr>
        </p:nvSpPr>
        <p:spPr>
          <a:xfrm>
            <a:off x="9992227" y="1916162"/>
            <a:ext cx="1523839" cy="1551223"/>
          </a:xfrm>
          <a:prstGeom prst="roundRect">
            <a:avLst>
              <a:gd name="adj" fmla="val 8424"/>
            </a:avLst>
          </a:prstGeom>
          <a:ln w="28575">
            <a:solidFill>
              <a:schemeClr val="accent3"/>
            </a:solidFill>
          </a:ln>
        </p:spPr>
        <p:txBody>
          <a:bodyPr bIns="274320" anchor="b"/>
          <a:lstStyle>
            <a:lvl1pPr algn="ctr">
              <a:buNone/>
              <a:defRPr sz="1600">
                <a:solidFill>
                  <a:schemeClr val="bg1">
                    <a:lumMod val="65000"/>
                  </a:schemeClr>
                </a:solidFill>
              </a:defRPr>
            </a:lvl1pPr>
          </a:lstStyle>
          <a:p>
            <a:r>
              <a:rPr lang="en-US" dirty="0"/>
              <a:t>Image Holder</a:t>
            </a:r>
          </a:p>
        </p:txBody>
      </p:sp>
      <p:sp>
        <p:nvSpPr>
          <p:cNvPr id="47" name="Text Placeholder 3"/>
          <p:cNvSpPr>
            <a:spLocks noGrp="1"/>
          </p:cNvSpPr>
          <p:nvPr>
            <p:ph type="body" sz="half" idx="22" hasCustomPrompt="1"/>
          </p:nvPr>
        </p:nvSpPr>
        <p:spPr>
          <a:xfrm>
            <a:off x="7900260" y="1836236"/>
            <a:ext cx="1851785" cy="508973"/>
          </a:xfrm>
          <a:prstGeom prst="rect">
            <a:avLst/>
          </a:prstGeom>
        </p:spPr>
        <p:txBody>
          <a:bodyPr wrap="square" lIns="0" tIns="0" rIns="0" bIns="0" anchor="t">
            <a:noAutofit/>
          </a:bodyPr>
          <a:lstStyle>
            <a:lvl1pPr marL="0" indent="0" algn="r">
              <a:buNone/>
              <a:defRPr sz="1465"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48" name="Text Placeholder 3"/>
          <p:cNvSpPr>
            <a:spLocks noGrp="1"/>
          </p:cNvSpPr>
          <p:nvPr>
            <p:ph type="body" sz="half" idx="23"/>
          </p:nvPr>
        </p:nvSpPr>
        <p:spPr>
          <a:xfrm>
            <a:off x="7351078" y="2386793"/>
            <a:ext cx="2400967" cy="1143811"/>
          </a:xfrm>
          <a:prstGeom prst="rect">
            <a:avLst/>
          </a:prstGeom>
        </p:spPr>
        <p:txBody>
          <a:bodyPr wrap="square" lIns="0" tIns="0" rIns="0" bIns="0" anchor="t">
            <a:noAutofit/>
          </a:bodyPr>
          <a:lstStyle>
            <a:lvl1pPr marL="0" indent="0" algn="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50" name="Picture Placeholder 7"/>
          <p:cNvSpPr>
            <a:spLocks noGrp="1"/>
          </p:cNvSpPr>
          <p:nvPr>
            <p:ph type="pic" sz="quarter" idx="24" hasCustomPrompt="1"/>
          </p:nvPr>
        </p:nvSpPr>
        <p:spPr>
          <a:xfrm>
            <a:off x="9992227" y="4355191"/>
            <a:ext cx="1523839" cy="1551223"/>
          </a:xfrm>
          <a:prstGeom prst="roundRect">
            <a:avLst>
              <a:gd name="adj" fmla="val 8424"/>
            </a:avLst>
          </a:prstGeom>
          <a:ln w="28575">
            <a:solidFill>
              <a:schemeClr val="accent4"/>
            </a:solidFill>
          </a:ln>
        </p:spPr>
        <p:txBody>
          <a:bodyPr bIns="274320" anchor="b"/>
          <a:lstStyle>
            <a:lvl1pPr algn="ctr">
              <a:buNone/>
              <a:defRPr sz="1600">
                <a:solidFill>
                  <a:schemeClr val="bg1">
                    <a:lumMod val="65000"/>
                  </a:schemeClr>
                </a:solidFill>
              </a:defRPr>
            </a:lvl1pPr>
          </a:lstStyle>
          <a:p>
            <a:r>
              <a:rPr lang="en-US" dirty="0"/>
              <a:t>Image Holder</a:t>
            </a:r>
          </a:p>
        </p:txBody>
      </p:sp>
      <p:sp>
        <p:nvSpPr>
          <p:cNvPr id="51" name="Text Placeholder 3"/>
          <p:cNvSpPr>
            <a:spLocks noGrp="1"/>
          </p:cNvSpPr>
          <p:nvPr>
            <p:ph type="body" sz="half" idx="25" hasCustomPrompt="1"/>
          </p:nvPr>
        </p:nvSpPr>
        <p:spPr>
          <a:xfrm>
            <a:off x="7900260" y="4275264"/>
            <a:ext cx="1851785" cy="508973"/>
          </a:xfrm>
          <a:prstGeom prst="rect">
            <a:avLst/>
          </a:prstGeom>
        </p:spPr>
        <p:txBody>
          <a:bodyPr wrap="square" lIns="0" tIns="0" rIns="0" bIns="0" anchor="t">
            <a:noAutofit/>
          </a:bodyPr>
          <a:lstStyle>
            <a:lvl1pPr marL="0" indent="0" algn="r">
              <a:buNone/>
              <a:defRPr sz="1465" b="1" baseline="0">
                <a:solidFill>
                  <a:schemeClr val="accent4"/>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endParaRPr lang="en-US" dirty="0"/>
          </a:p>
          <a:p>
            <a:pPr lvl="0"/>
            <a:endParaRPr lang="en-US" dirty="0"/>
          </a:p>
        </p:txBody>
      </p:sp>
      <p:sp>
        <p:nvSpPr>
          <p:cNvPr id="52" name="Text Placeholder 3"/>
          <p:cNvSpPr>
            <a:spLocks noGrp="1"/>
          </p:cNvSpPr>
          <p:nvPr>
            <p:ph type="body" sz="half" idx="26"/>
          </p:nvPr>
        </p:nvSpPr>
        <p:spPr>
          <a:xfrm>
            <a:off x="7351078" y="4825821"/>
            <a:ext cx="2400967" cy="1143811"/>
          </a:xfrm>
          <a:prstGeom prst="rect">
            <a:avLst/>
          </a:prstGeom>
        </p:spPr>
        <p:txBody>
          <a:bodyPr wrap="square" lIns="0" tIns="0" rIns="0" bIns="0" anchor="t">
            <a:noAutofit/>
          </a:bodyPr>
          <a:lstStyle>
            <a:lvl1pPr marL="0" indent="0" algn="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endParaRPr lang="en-US" sz="1335" dirty="0">
              <a:solidFill>
                <a:schemeClr val="tx1">
                  <a:lumMod val="50000"/>
                  <a:lumOff val="50000"/>
                </a:schemeClr>
              </a:solidFill>
            </a:endParaRPr>
          </a:p>
        </p:txBody>
      </p:sp>
      <p:sp>
        <p:nvSpPr>
          <p:cNvPr id="65" name="Rounded Rectangle 64"/>
          <p:cNvSpPr/>
          <p:nvPr userDrawn="1"/>
        </p:nvSpPr>
        <p:spPr>
          <a:xfrm>
            <a:off x="4965701" y="2870202"/>
            <a:ext cx="2032003" cy="1914036"/>
          </a:xfrm>
          <a:prstGeom prst="roundRect">
            <a:avLst>
              <a:gd name="adj" fmla="val 804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53" name="Freeform 245"/>
          <p:cNvSpPr/>
          <p:nvPr userDrawn="1"/>
        </p:nvSpPr>
        <p:spPr bwMode="auto">
          <a:xfrm>
            <a:off x="5598413" y="3443933"/>
            <a:ext cx="766579" cy="766577"/>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852" tIns="60925" rIns="121852" bIns="60925" numCol="1" anchor="t" anchorCtr="0" compatLnSpc="1"/>
          <a:lstStyle/>
          <a:p>
            <a:pPr defTabSz="1373505"/>
            <a:endParaRPr lang="en-US" sz="2665" dirty="0">
              <a:solidFill>
                <a:srgbClr val="262626"/>
              </a:solidFill>
            </a:endParaRPr>
          </a:p>
        </p:txBody>
      </p:sp>
      <p:sp>
        <p:nvSpPr>
          <p:cNvPr id="24" name="Round Same Side Corner Rectangle 23"/>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25"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26"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7"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p:cTn id="15" dur="500" fill="hold"/>
                                        <p:tgtEl>
                                          <p:spTgt spid="65"/>
                                        </p:tgtEl>
                                        <p:attrNameLst>
                                          <p:attrName>ppt_w</p:attrName>
                                        </p:attrNameLst>
                                      </p:cBhvr>
                                      <p:tavLst>
                                        <p:tav tm="0">
                                          <p:val>
                                            <p:fltVal val="0"/>
                                          </p:val>
                                        </p:tav>
                                        <p:tav tm="100000">
                                          <p:val>
                                            <p:strVal val="#ppt_w"/>
                                          </p:val>
                                        </p:tav>
                                      </p:tavLst>
                                    </p:anim>
                                    <p:anim calcmode="lin" valueType="num">
                                      <p:cBhvr>
                                        <p:cTn id="16" dur="500" fill="hold"/>
                                        <p:tgtEl>
                                          <p:spTgt spid="65"/>
                                        </p:tgtEl>
                                        <p:attrNameLst>
                                          <p:attrName>ppt_h</p:attrName>
                                        </p:attrNameLst>
                                      </p:cBhvr>
                                      <p:tavLst>
                                        <p:tav tm="0">
                                          <p:val>
                                            <p:fltVal val="0"/>
                                          </p:val>
                                        </p:tav>
                                        <p:tav tm="100000">
                                          <p:val>
                                            <p:strVal val="#ppt_h"/>
                                          </p:val>
                                        </p:tav>
                                      </p:tavLst>
                                    </p:anim>
                                    <p:animEffect transition="in" filter="fade">
                                      <p:cBhvr>
                                        <p:cTn id="17" dur="500"/>
                                        <p:tgtEl>
                                          <p:spTgt spid="6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2000"/>
                            </p:stCondLst>
                            <p:childTnLst>
                              <p:par>
                                <p:cTn id="25" presetID="16" presetClass="entr" presetSubtype="42"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outHorizontal)">
                                      <p:cBhvr>
                                        <p:cTn id="27" dur="500"/>
                                        <p:tgtEl>
                                          <p:spTgt spid="34"/>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wipe(left)">
                                      <p:cBhvr>
                                        <p:cTn id="35" dur="500"/>
                                        <p:tgtEl>
                                          <p:spTgt spid="35">
                                            <p:txEl>
                                              <p:pRg st="0" end="0"/>
                                            </p:txEl>
                                          </p:spTgt>
                                        </p:tgtEl>
                                      </p:cBhvr>
                                    </p:animEffect>
                                  </p:childTnLst>
                                </p:cTn>
                              </p:par>
                            </p:childTnLst>
                          </p:cTn>
                        </p:par>
                        <p:par>
                          <p:cTn id="36" fill="hold">
                            <p:stCondLst>
                              <p:cond delay="3500"/>
                            </p:stCondLst>
                            <p:childTnLst>
                              <p:par>
                                <p:cTn id="37" presetID="2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36">
                                            <p:txEl>
                                              <p:pRg st="0" end="0"/>
                                            </p:txEl>
                                          </p:spTgt>
                                        </p:tgtEl>
                                        <p:attrNameLst>
                                          <p:attrName>style.visibility</p:attrName>
                                        </p:attrNameLst>
                                      </p:cBhvr>
                                      <p:to>
                                        <p:strVal val="visible"/>
                                      </p:to>
                                    </p:set>
                                    <p:animEffect transition="in" filter="wipe(left)">
                                      <p:cBhvr>
                                        <p:cTn id="39" dur="500"/>
                                        <p:tgtEl>
                                          <p:spTgt spid="36">
                                            <p:txEl>
                                              <p:pRg st="0" end="0"/>
                                            </p:txEl>
                                          </p:spTgt>
                                        </p:tgtEl>
                                      </p:cBhvr>
                                    </p:animEffect>
                                  </p:childTnLst>
                                </p:cTn>
                              </p:par>
                            </p:childTnLst>
                          </p:cTn>
                        </p:par>
                        <p:par>
                          <p:cTn id="40" fill="hold">
                            <p:stCondLst>
                              <p:cond delay="4000"/>
                            </p:stCondLst>
                            <p:childTnLst>
                              <p:par>
                                <p:cTn id="41" presetID="16" presetClass="entr" presetSubtype="42"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outHorizontal)">
                                      <p:cBhvr>
                                        <p:cTn id="43" dur="500"/>
                                        <p:tgtEl>
                                          <p:spTgt spid="38"/>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39">
                                            <p:txEl>
                                              <p:pRg st="0" end="0"/>
                                            </p:txEl>
                                          </p:spTgt>
                                        </p:tgtEl>
                                        <p:attrNameLst>
                                          <p:attrName>style.visibility</p:attrName>
                                        </p:attrNameLst>
                                      </p:cBhvr>
                                      <p:to>
                                        <p:strVal val="visible"/>
                                      </p:to>
                                    </p:set>
                                    <p:animEffect transition="in" filter="wipe(left)">
                                      <p:cBhvr>
                                        <p:cTn id="51" dur="500"/>
                                        <p:tgtEl>
                                          <p:spTgt spid="39">
                                            <p:txEl>
                                              <p:pRg st="0" end="0"/>
                                            </p:txEl>
                                          </p:spTgt>
                                        </p:tgtEl>
                                      </p:cBhvr>
                                    </p:animEffect>
                                  </p:childTnLst>
                                </p:cTn>
                              </p:par>
                            </p:childTnLst>
                          </p:cTn>
                        </p:par>
                        <p:par>
                          <p:cTn id="52" fill="hold">
                            <p:stCondLst>
                              <p:cond delay="5500"/>
                            </p:stCondLst>
                            <p:childTnLst>
                              <p:par>
                                <p:cTn id="53" presetID="22" presetClass="entr" presetSubtype="8" fill="hold" grpId="0" nodeType="afterEffect" nodePh="1">
                                  <p:stCondLst>
                                    <p:cond delay="0"/>
                                  </p:stCondLst>
                                  <p:endCondLst>
                                    <p:cond evt="begin" delay="0">
                                      <p:tn val="53"/>
                                    </p:cond>
                                  </p:endCondLst>
                                  <p:childTnLst>
                                    <p:set>
                                      <p:cBhvr>
                                        <p:cTn id="54" dur="1" fill="hold">
                                          <p:stCondLst>
                                            <p:cond delay="0"/>
                                          </p:stCondLst>
                                        </p:cTn>
                                        <p:tgtEl>
                                          <p:spTgt spid="40">
                                            <p:txEl>
                                              <p:pRg st="0" end="0"/>
                                            </p:txEl>
                                          </p:spTgt>
                                        </p:tgtEl>
                                        <p:attrNameLst>
                                          <p:attrName>style.visibility</p:attrName>
                                        </p:attrNameLst>
                                      </p:cBhvr>
                                      <p:to>
                                        <p:strVal val="visible"/>
                                      </p:to>
                                    </p:set>
                                    <p:animEffect transition="in" filter="wipe(left)">
                                      <p:cBhvr>
                                        <p:cTn id="55" dur="500"/>
                                        <p:tgtEl>
                                          <p:spTgt spid="40">
                                            <p:txEl>
                                              <p:pRg st="0" end="0"/>
                                            </p:txEl>
                                          </p:spTgt>
                                        </p:tgtEl>
                                      </p:cBhvr>
                                    </p:animEffect>
                                  </p:childTnLst>
                                </p:cTn>
                              </p:par>
                            </p:childTnLst>
                          </p:cTn>
                        </p:par>
                        <p:par>
                          <p:cTn id="56" fill="hold">
                            <p:stCondLst>
                              <p:cond delay="6000"/>
                            </p:stCondLst>
                            <p:childTnLst>
                              <p:par>
                                <p:cTn id="57" presetID="16" presetClass="entr" presetSubtype="42"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barn(outHorizontal)">
                                      <p:cBhvr>
                                        <p:cTn id="59" dur="500"/>
                                        <p:tgtEl>
                                          <p:spTgt spid="46"/>
                                        </p:tgtEl>
                                      </p:cBhvr>
                                    </p:animEffect>
                                  </p:childTnLst>
                                </p:cTn>
                              </p:par>
                            </p:childTnLst>
                          </p:cTn>
                        </p:par>
                        <p:par>
                          <p:cTn id="60" fill="hold">
                            <p:stCondLst>
                              <p:cond delay="6500"/>
                            </p:stCondLst>
                            <p:childTnLst>
                              <p:par>
                                <p:cTn id="61" presetID="22" presetClass="entr" presetSubtype="2"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right)">
                                      <p:cBhvr>
                                        <p:cTn id="63" dur="500"/>
                                        <p:tgtEl>
                                          <p:spTgt spid="41"/>
                                        </p:tgtEl>
                                      </p:cBhvr>
                                    </p:animEffect>
                                  </p:childTnLst>
                                </p:cTn>
                              </p:par>
                            </p:childTnLst>
                          </p:cTn>
                        </p:par>
                        <p:par>
                          <p:cTn id="64" fill="hold">
                            <p:stCondLst>
                              <p:cond delay="7000"/>
                            </p:stCondLst>
                            <p:childTnLst>
                              <p:par>
                                <p:cTn id="65" presetID="22" presetClass="entr" presetSubtype="2" fill="hold" grpId="0" nodeType="afterEffect">
                                  <p:stCondLst>
                                    <p:cond delay="0"/>
                                  </p:stCondLst>
                                  <p:childTnLst>
                                    <p:set>
                                      <p:cBhvr>
                                        <p:cTn id="66" dur="1" fill="hold">
                                          <p:stCondLst>
                                            <p:cond delay="0"/>
                                          </p:stCondLst>
                                        </p:cTn>
                                        <p:tgtEl>
                                          <p:spTgt spid="47">
                                            <p:txEl>
                                              <p:pRg st="0" end="0"/>
                                            </p:txEl>
                                          </p:spTgt>
                                        </p:tgtEl>
                                        <p:attrNameLst>
                                          <p:attrName>style.visibility</p:attrName>
                                        </p:attrNameLst>
                                      </p:cBhvr>
                                      <p:to>
                                        <p:strVal val="visible"/>
                                      </p:to>
                                    </p:set>
                                    <p:animEffect transition="in" filter="wipe(right)">
                                      <p:cBhvr>
                                        <p:cTn id="67" dur="500"/>
                                        <p:tgtEl>
                                          <p:spTgt spid="47">
                                            <p:txEl>
                                              <p:pRg st="0" end="0"/>
                                            </p:txEl>
                                          </p:spTgt>
                                        </p:tgtEl>
                                      </p:cBhvr>
                                    </p:animEffect>
                                  </p:childTnLst>
                                </p:cTn>
                              </p:par>
                            </p:childTnLst>
                          </p:cTn>
                        </p:par>
                        <p:par>
                          <p:cTn id="68" fill="hold">
                            <p:stCondLst>
                              <p:cond delay="7500"/>
                            </p:stCondLst>
                            <p:childTnLst>
                              <p:par>
                                <p:cTn id="69" presetID="22" presetClass="entr" presetSubtype="2" fill="hold" grpId="0" nodeType="afterEffect" nodePh="1">
                                  <p:stCondLst>
                                    <p:cond delay="0"/>
                                  </p:stCondLst>
                                  <p:endCondLst>
                                    <p:cond evt="begin" delay="0">
                                      <p:tn val="69"/>
                                    </p:cond>
                                  </p:endCondLst>
                                  <p:childTnLst>
                                    <p:set>
                                      <p:cBhvr>
                                        <p:cTn id="70" dur="1" fill="hold">
                                          <p:stCondLst>
                                            <p:cond delay="0"/>
                                          </p:stCondLst>
                                        </p:cTn>
                                        <p:tgtEl>
                                          <p:spTgt spid="48">
                                            <p:txEl>
                                              <p:pRg st="0" end="0"/>
                                            </p:txEl>
                                          </p:spTgt>
                                        </p:tgtEl>
                                        <p:attrNameLst>
                                          <p:attrName>style.visibility</p:attrName>
                                        </p:attrNameLst>
                                      </p:cBhvr>
                                      <p:to>
                                        <p:strVal val="visible"/>
                                      </p:to>
                                    </p:set>
                                    <p:animEffect transition="in" filter="wipe(right)">
                                      <p:cBhvr>
                                        <p:cTn id="71" dur="500"/>
                                        <p:tgtEl>
                                          <p:spTgt spid="48">
                                            <p:txEl>
                                              <p:pRg st="0" end="0"/>
                                            </p:txEl>
                                          </p:spTgt>
                                        </p:tgtEl>
                                      </p:cBhvr>
                                    </p:animEffect>
                                  </p:childTnLst>
                                </p:cTn>
                              </p:par>
                            </p:childTnLst>
                          </p:cTn>
                        </p:par>
                        <p:par>
                          <p:cTn id="72" fill="hold">
                            <p:stCondLst>
                              <p:cond delay="8000"/>
                            </p:stCondLst>
                            <p:childTnLst>
                              <p:par>
                                <p:cTn id="73" presetID="16" presetClass="entr" presetSubtype="42"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barn(outHorizontal)">
                                      <p:cBhvr>
                                        <p:cTn id="75" dur="500"/>
                                        <p:tgtEl>
                                          <p:spTgt spid="50"/>
                                        </p:tgtEl>
                                      </p:cBhvr>
                                    </p:animEffect>
                                  </p:childTnLst>
                                </p:cTn>
                              </p:par>
                            </p:childTnLst>
                          </p:cTn>
                        </p:par>
                        <p:par>
                          <p:cTn id="76" fill="hold">
                            <p:stCondLst>
                              <p:cond delay="8500"/>
                            </p:stCondLst>
                            <p:childTnLst>
                              <p:par>
                                <p:cTn id="77" presetID="22" presetClass="entr" presetSubtype="2"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right)">
                                      <p:cBhvr>
                                        <p:cTn id="79" dur="500"/>
                                        <p:tgtEl>
                                          <p:spTgt spid="49"/>
                                        </p:tgtEl>
                                      </p:cBhvr>
                                    </p:animEffect>
                                  </p:childTnLst>
                                </p:cTn>
                              </p:par>
                            </p:childTnLst>
                          </p:cTn>
                        </p:par>
                        <p:par>
                          <p:cTn id="80" fill="hold">
                            <p:stCondLst>
                              <p:cond delay="9000"/>
                            </p:stCondLst>
                            <p:childTnLst>
                              <p:par>
                                <p:cTn id="81" presetID="22" presetClass="entr" presetSubtype="2" fill="hold" grpId="0" nodeType="afterEffect">
                                  <p:stCondLst>
                                    <p:cond delay="0"/>
                                  </p:stCondLst>
                                  <p:childTnLst>
                                    <p:set>
                                      <p:cBhvr>
                                        <p:cTn id="82" dur="1" fill="hold">
                                          <p:stCondLst>
                                            <p:cond delay="0"/>
                                          </p:stCondLst>
                                        </p:cTn>
                                        <p:tgtEl>
                                          <p:spTgt spid="51">
                                            <p:txEl>
                                              <p:pRg st="0" end="0"/>
                                            </p:txEl>
                                          </p:spTgt>
                                        </p:tgtEl>
                                        <p:attrNameLst>
                                          <p:attrName>style.visibility</p:attrName>
                                        </p:attrNameLst>
                                      </p:cBhvr>
                                      <p:to>
                                        <p:strVal val="visible"/>
                                      </p:to>
                                    </p:set>
                                    <p:animEffect transition="in" filter="wipe(right)">
                                      <p:cBhvr>
                                        <p:cTn id="83" dur="500"/>
                                        <p:tgtEl>
                                          <p:spTgt spid="51">
                                            <p:txEl>
                                              <p:pRg st="0" end="0"/>
                                            </p:txEl>
                                          </p:spTgt>
                                        </p:tgtEl>
                                      </p:cBhvr>
                                    </p:animEffect>
                                  </p:childTnLst>
                                </p:cTn>
                              </p:par>
                            </p:childTnLst>
                          </p:cTn>
                        </p:par>
                        <p:par>
                          <p:cTn id="84" fill="hold">
                            <p:stCondLst>
                              <p:cond delay="9500"/>
                            </p:stCondLst>
                            <p:childTnLst>
                              <p:par>
                                <p:cTn id="85" presetID="22" presetClass="entr" presetSubtype="2" fill="hold" grpId="0" nodeType="afterEffect" nodePh="1">
                                  <p:stCondLst>
                                    <p:cond delay="0"/>
                                  </p:stCondLst>
                                  <p:endCondLst>
                                    <p:cond evt="begin" delay="0">
                                      <p:tn val="85"/>
                                    </p:cond>
                                  </p:endCondLst>
                                  <p:childTnLst>
                                    <p:set>
                                      <p:cBhvr>
                                        <p:cTn id="86" dur="1" fill="hold">
                                          <p:stCondLst>
                                            <p:cond delay="0"/>
                                          </p:stCondLst>
                                        </p:cTn>
                                        <p:tgtEl>
                                          <p:spTgt spid="52">
                                            <p:txEl>
                                              <p:pRg st="0" end="0"/>
                                            </p:txEl>
                                          </p:spTgt>
                                        </p:tgtEl>
                                        <p:attrNameLst>
                                          <p:attrName>style.visibility</p:attrName>
                                        </p:attrNameLst>
                                      </p:cBhvr>
                                      <p:to>
                                        <p:strVal val="visible"/>
                                      </p:to>
                                    </p:set>
                                    <p:animEffect transition="in" filter="wipe(right)">
                                      <p:cBhvr>
                                        <p:cTn id="87"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41" grpId="0" bldLvl="0" animBg="1"/>
      <p:bldP spid="37" grpId="0" bldLvl="0" animBg="1"/>
      <p:bldP spid="20" grpId="0" bldLvl="0" animBg="1"/>
      <p:bldP spid="34" grpId="0" bldLvl="0" animBg="1"/>
      <p:bldP spid="3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8" grpId="0" bldLvl="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6" grpId="0" bldLvl="0" animBg="1"/>
      <p:bldP spid="47" grpId="0" build="p">
        <p:tmplLst>
          <p:tmpl lvl="1">
            <p:tnLst>
              <p:par>
                <p:cTn presetID="22" presetClass="entr" presetSubtype="2" fill="hold" nodeType="afterEffect" nodePh="1">
                  <p:stCondLst>
                    <p:cond delay="0"/>
                  </p:stCondLst>
                  <p:endCondLst>
                    <p:cond evt="begin" delay="0"/>
                  </p:endCondLst>
                  <p:childTnLst>
                    <p:set>
                      <p:cBhvr>
                        <p:cTn dur="1" fill="hold">
                          <p:stCondLst>
                            <p:cond delay="0"/>
                          </p:stCondLst>
                        </p:cTn>
                        <p:tgtEl>
                          <p:spTgt spid="47"/>
                        </p:tgtEl>
                        <p:attrNameLst>
                          <p:attrName>style.visibility</p:attrName>
                        </p:attrNameLst>
                      </p:cBhvr>
                      <p:to>
                        <p:strVal val="visible"/>
                      </p:to>
                    </p:set>
                    <p:animEffect transition="in" filter="wipe(right)">
                      <p:cBhvr>
                        <p:cTn dur="500"/>
                        <p:tgtEl>
                          <p:spTgt spid="47"/>
                        </p:tgtEl>
                      </p:cBhvr>
                    </p:animEffect>
                  </p:childTnLst>
                </p:cTn>
              </p:par>
            </p:tnLst>
          </p:tmpl>
        </p:tmplLst>
      </p:bldP>
      <p:bldP spid="48" grpId="0" build="p">
        <p:tmplLst>
          <p:tmpl lvl="1">
            <p:tnLst>
              <p:par>
                <p:cTn presetID="22" presetClass="entr" presetSubtype="2" fill="hold" nodeType="afterEffect" nodePh="1">
                  <p:stCondLst>
                    <p:cond delay="0"/>
                  </p:stCondLst>
                  <p:endCondLst>
                    <p:cond evt="begin" delay="0"/>
                  </p:endCondLst>
                  <p:childTnLst>
                    <p:set>
                      <p:cBhvr>
                        <p:cTn dur="1" fill="hold">
                          <p:stCondLst>
                            <p:cond delay="0"/>
                          </p:stCondLst>
                        </p:cTn>
                        <p:tgtEl>
                          <p:spTgt spid="48"/>
                        </p:tgtEl>
                        <p:attrNameLst>
                          <p:attrName>style.visibility</p:attrName>
                        </p:attrNameLst>
                      </p:cBhvr>
                      <p:to>
                        <p:strVal val="visible"/>
                      </p:to>
                    </p:set>
                    <p:animEffect transition="in" filter="wipe(right)">
                      <p:cBhvr>
                        <p:cTn dur="500"/>
                        <p:tgtEl>
                          <p:spTgt spid="48"/>
                        </p:tgtEl>
                      </p:cBhvr>
                    </p:animEffect>
                  </p:childTnLst>
                </p:cTn>
              </p:par>
            </p:tnLst>
          </p:tmpl>
        </p:tmplLst>
      </p:bldP>
      <p:bldP spid="50" grpId="0" bldLvl="0" animBg="1"/>
      <p:bldP spid="51" grpId="0" build="p">
        <p:tmplLst>
          <p:tmpl lvl="1">
            <p:tnLst>
              <p:par>
                <p:cTn presetID="22" presetClass="entr" presetSubtype="2" fill="hold" nodeType="afterEffect" nodePh="1">
                  <p:stCondLst>
                    <p:cond delay="0"/>
                  </p:stCondLst>
                  <p:endCondLst>
                    <p:cond evt="begin" delay="0"/>
                  </p:endCondLst>
                  <p:childTnLst>
                    <p:set>
                      <p:cBhvr>
                        <p:cTn dur="1" fill="hold">
                          <p:stCondLst>
                            <p:cond delay="0"/>
                          </p:stCondLst>
                        </p:cTn>
                        <p:tgtEl>
                          <p:spTgt spid="51"/>
                        </p:tgtEl>
                        <p:attrNameLst>
                          <p:attrName>style.visibility</p:attrName>
                        </p:attrNameLst>
                      </p:cBhvr>
                      <p:to>
                        <p:strVal val="visible"/>
                      </p:to>
                    </p:set>
                    <p:animEffect transition="in" filter="wipe(right)">
                      <p:cBhvr>
                        <p:cTn dur="500"/>
                        <p:tgtEl>
                          <p:spTgt spid="51"/>
                        </p:tgtEl>
                      </p:cBhvr>
                    </p:animEffect>
                  </p:childTnLst>
                </p:cTn>
              </p:par>
            </p:tnLst>
          </p:tmpl>
        </p:tmplLst>
      </p:bldP>
      <p:bldP spid="52" grpId="0" build="p">
        <p:tmplLst>
          <p:tmpl lvl="1">
            <p:tnLst>
              <p:par>
                <p:cTn presetID="22" presetClass="entr" presetSubtype="2" fill="hold" nodeType="afterEffect" nodePh="1">
                  <p:stCondLst>
                    <p:cond delay="0"/>
                  </p:stCondLst>
                  <p:endCondLst>
                    <p:cond evt="begin" delay="0"/>
                  </p:end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P spid="65" grpId="0" bldLvl="0" animBg="1"/>
      <p:bldP spid="53" grpId="0" bldLvl="0" animBg="1"/>
      <p:bldP spid="26"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am03">
    <p:spTree>
      <p:nvGrpSpPr>
        <p:cNvPr id="1" name=""/>
        <p:cNvGrpSpPr/>
        <p:nvPr/>
      </p:nvGrpSpPr>
      <p:grpSpPr>
        <a:xfrm>
          <a:off x="0" y="0"/>
          <a:ext cx="0" cy="0"/>
          <a:chOff x="0" y="0"/>
          <a:chExt cx="0" cy="0"/>
        </a:xfrm>
      </p:grpSpPr>
      <p:sp>
        <p:nvSpPr>
          <p:cNvPr id="19" name="Picture Placeholder 7"/>
          <p:cNvSpPr>
            <a:spLocks noGrp="1"/>
          </p:cNvSpPr>
          <p:nvPr>
            <p:ph type="pic" sz="quarter" idx="10" hasCustomPrompt="1"/>
          </p:nvPr>
        </p:nvSpPr>
        <p:spPr>
          <a:xfrm>
            <a:off x="1042733" y="2100704"/>
            <a:ext cx="2444555" cy="2443827"/>
          </a:xfrm>
          <a:prstGeom prst="diamond">
            <a:avLst/>
          </a:prstGeom>
          <a:ln w="19050">
            <a:solidFill>
              <a:schemeClr val="accent1"/>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22" name="Picture Placeholder 7"/>
          <p:cNvSpPr>
            <a:spLocks noGrp="1"/>
          </p:cNvSpPr>
          <p:nvPr>
            <p:ph type="pic" sz="quarter" idx="18" hasCustomPrompt="1"/>
          </p:nvPr>
        </p:nvSpPr>
        <p:spPr>
          <a:xfrm>
            <a:off x="2329177" y="3386781"/>
            <a:ext cx="2444555" cy="2443827"/>
          </a:xfrm>
          <a:prstGeom prst="diamond">
            <a:avLst/>
          </a:prstGeom>
          <a:ln w="19050">
            <a:solidFill>
              <a:schemeClr val="accent2"/>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25" name="Picture Placeholder 7"/>
          <p:cNvSpPr>
            <a:spLocks noGrp="1"/>
          </p:cNvSpPr>
          <p:nvPr>
            <p:ph type="pic" sz="quarter" idx="21" hasCustomPrompt="1"/>
          </p:nvPr>
        </p:nvSpPr>
        <p:spPr>
          <a:xfrm>
            <a:off x="3605880" y="2087869"/>
            <a:ext cx="2444555" cy="2443827"/>
          </a:xfrm>
          <a:prstGeom prst="diamond">
            <a:avLst/>
          </a:prstGeom>
          <a:ln w="19050">
            <a:solidFill>
              <a:schemeClr val="accent3"/>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28" name="Picture Placeholder 7"/>
          <p:cNvSpPr>
            <a:spLocks noGrp="1"/>
          </p:cNvSpPr>
          <p:nvPr>
            <p:ph type="pic" sz="quarter" idx="24" hasCustomPrompt="1"/>
          </p:nvPr>
        </p:nvSpPr>
        <p:spPr>
          <a:xfrm>
            <a:off x="4893885" y="3373949"/>
            <a:ext cx="2444555" cy="2443827"/>
          </a:xfrm>
          <a:prstGeom prst="diamond">
            <a:avLst/>
          </a:prstGeom>
          <a:ln w="19050">
            <a:solidFill>
              <a:schemeClr val="accent4"/>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47" name="Picture Placeholder 7"/>
          <p:cNvSpPr>
            <a:spLocks noGrp="1"/>
          </p:cNvSpPr>
          <p:nvPr>
            <p:ph type="pic" sz="quarter" idx="26" hasCustomPrompt="1"/>
          </p:nvPr>
        </p:nvSpPr>
        <p:spPr>
          <a:xfrm>
            <a:off x="6169021" y="2075037"/>
            <a:ext cx="2444555" cy="2443827"/>
          </a:xfrm>
          <a:prstGeom prst="diamond">
            <a:avLst/>
          </a:prstGeom>
          <a:ln w="19050">
            <a:solidFill>
              <a:schemeClr val="accent5"/>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16" name="Picture Placeholder 7"/>
          <p:cNvSpPr>
            <a:spLocks noGrp="1"/>
          </p:cNvSpPr>
          <p:nvPr>
            <p:ph type="pic" sz="quarter" idx="27" hasCustomPrompt="1"/>
          </p:nvPr>
        </p:nvSpPr>
        <p:spPr>
          <a:xfrm>
            <a:off x="7458589" y="3361117"/>
            <a:ext cx="2444555" cy="2443827"/>
          </a:xfrm>
          <a:prstGeom prst="diamond">
            <a:avLst/>
          </a:prstGeom>
          <a:ln w="19050">
            <a:solidFill>
              <a:schemeClr val="accent6"/>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17" name="Picture Placeholder 7"/>
          <p:cNvSpPr>
            <a:spLocks noGrp="1"/>
          </p:cNvSpPr>
          <p:nvPr>
            <p:ph type="pic" sz="quarter" idx="28" hasCustomPrompt="1"/>
          </p:nvPr>
        </p:nvSpPr>
        <p:spPr>
          <a:xfrm>
            <a:off x="8732165" y="2075037"/>
            <a:ext cx="2444555" cy="2443827"/>
          </a:xfrm>
          <a:prstGeom prst="diamond">
            <a:avLst/>
          </a:prstGeom>
          <a:ln w="19050">
            <a:solidFill>
              <a:schemeClr val="accent1"/>
            </a:solidFill>
          </a:ln>
        </p:spPr>
        <p:txBody>
          <a:bodyPr bIns="91440" anchor="b"/>
          <a:lstStyle>
            <a:lvl1pPr algn="ctr">
              <a:buNone/>
              <a:defRPr sz="1335">
                <a:solidFill>
                  <a:schemeClr val="tx1">
                    <a:lumMod val="50000"/>
                    <a:lumOff val="50000"/>
                  </a:schemeClr>
                </a:solidFill>
              </a:defRPr>
            </a:lvl1pPr>
          </a:lstStyle>
          <a:p>
            <a:r>
              <a:rPr lang="en-US" dirty="0"/>
              <a:t>Image Holder</a:t>
            </a:r>
          </a:p>
        </p:txBody>
      </p:sp>
      <p:sp>
        <p:nvSpPr>
          <p:cNvPr id="13" name="Round Same Side Corner Rectangle 12"/>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4"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5"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8"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2" grpId="0" bldLvl="0" animBg="1"/>
      <p:bldP spid="25" grpId="0" bldLvl="0" animBg="1"/>
      <p:bldP spid="28" grpId="0" bldLvl="0" animBg="1"/>
      <p:bldP spid="47" grpId="0" bldLvl="0" animBg="1"/>
      <p:bldP spid="16" grpId="0" bldLvl="0" animBg="1"/>
      <p:bldP spid="17" grpId="0" bldLvl="0" animBg="1"/>
      <p:bldP spid="15" grpId="0"/>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ockUp02">
    <p:spTree>
      <p:nvGrpSpPr>
        <p:cNvPr id="1" name=""/>
        <p:cNvGrpSpPr/>
        <p:nvPr/>
      </p:nvGrpSpPr>
      <p:grpSpPr>
        <a:xfrm>
          <a:off x="0" y="0"/>
          <a:ext cx="0" cy="0"/>
          <a:chOff x="0" y="0"/>
          <a:chExt cx="0" cy="0"/>
        </a:xfrm>
      </p:grpSpPr>
      <p:grpSp>
        <p:nvGrpSpPr>
          <p:cNvPr id="2" name="Group 17"/>
          <p:cNvGrpSpPr/>
          <p:nvPr userDrawn="1"/>
        </p:nvGrpSpPr>
        <p:grpSpPr>
          <a:xfrm>
            <a:off x="3968595" y="1726608"/>
            <a:ext cx="4343760" cy="3456120"/>
            <a:chOff x="2094899" y="1081795"/>
            <a:chExt cx="4400683" cy="3501414"/>
          </a:xfrm>
        </p:grpSpPr>
        <p:sp>
          <p:nvSpPr>
            <p:cNvPr id="20" name="Rectangle 19"/>
            <p:cNvSpPr/>
            <p:nvPr/>
          </p:nvSpPr>
          <p:spPr>
            <a:xfrm>
              <a:off x="2261198" y="1247618"/>
              <a:ext cx="4081379"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rtl="1"/>
              <a:endParaRPr lang="en-US" sz="2665" dirty="0">
                <a:solidFill>
                  <a:srgbClr val="FFFFFF"/>
                </a:solidFill>
              </a:endParaRPr>
            </a:p>
          </p:txBody>
        </p:sp>
        <p:sp>
          <p:nvSpPr>
            <p:cNvPr id="31" name="Freeform 5"/>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50000"/>
                <a:lumOff val="50000"/>
              </a:schemeClr>
            </a:solidFill>
            <a:ln w="9525">
              <a:noFill/>
              <a:round/>
            </a:ln>
          </p:spPr>
          <p:txBody>
            <a:bodyPr vert="horz" wrap="square" lIns="91440" tIns="45720" rIns="91440" bIns="45720" numCol="1" anchor="t" anchorCtr="0" compatLnSpc="1"/>
            <a:lstStyle/>
            <a:p>
              <a:pPr algn="r" defTabSz="1373505" rtl="1"/>
              <a:endParaRPr lang="en-US" sz="2665" dirty="0">
                <a:solidFill>
                  <a:srgbClr val="262626"/>
                </a:solidFill>
              </a:endParaRPr>
            </a:p>
          </p:txBody>
        </p:sp>
        <p:sp>
          <p:nvSpPr>
            <p:cNvPr id="33" name="Freeform 23"/>
            <p:cNvSpPr/>
            <p:nvPr/>
          </p:nvSpPr>
          <p:spPr bwMode="auto">
            <a:xfrm>
              <a:off x="2311744" y="1247618"/>
              <a:ext cx="3979748" cy="2259869"/>
            </a:xfrm>
            <a:custGeom>
              <a:avLst/>
              <a:gdLst/>
              <a:ahLst/>
              <a:cxnLst>
                <a:cxn ang="0">
                  <a:pos x="1872" y="0"/>
                </a:cxn>
                <a:cxn ang="0">
                  <a:pos x="0" y="0"/>
                </a:cxn>
                <a:cxn ang="0">
                  <a:pos x="1872" y="1063"/>
                </a:cxn>
                <a:cxn ang="0">
                  <a:pos x="1872" y="0"/>
                </a:cxn>
              </a:cxnLst>
              <a:rect l="0" t="0" r="r" b="b"/>
              <a:pathLst>
                <a:path w="1872" h="1063">
                  <a:moveTo>
                    <a:pt x="1872" y="0"/>
                  </a:moveTo>
                  <a:lnTo>
                    <a:pt x="0" y="0"/>
                  </a:lnTo>
                  <a:lnTo>
                    <a:pt x="1872" y="1063"/>
                  </a:lnTo>
                  <a:lnTo>
                    <a:pt x="1872" y="0"/>
                  </a:lnTo>
                  <a:close/>
                </a:path>
              </a:pathLst>
            </a:custGeom>
            <a:solidFill>
              <a:srgbClr val="FFFFFF">
                <a:alpha val="16000"/>
              </a:srgbClr>
            </a:solidFill>
            <a:ln w="9525">
              <a:noFill/>
              <a:round/>
            </a:ln>
          </p:spPr>
          <p:txBody>
            <a:bodyPr vert="horz" wrap="square" lIns="91440" tIns="45720" rIns="91440" bIns="45720" numCol="1" anchor="t" anchorCtr="0" compatLnSpc="1"/>
            <a:lstStyle/>
            <a:p>
              <a:pPr algn="r" defTabSz="1373505" rtl="1"/>
              <a:endParaRPr lang="en-US" sz="2665" dirty="0">
                <a:solidFill>
                  <a:srgbClr val="262626"/>
                </a:solidFill>
              </a:endParaRPr>
            </a:p>
          </p:txBody>
        </p:sp>
        <p:sp>
          <p:nvSpPr>
            <p:cNvPr id="34" name="Freeform 27"/>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ln>
          </p:spPr>
          <p:txBody>
            <a:bodyPr vert="horz" wrap="square" lIns="91440" tIns="45720" rIns="91440" bIns="45720" numCol="1" anchor="t" anchorCtr="0" compatLnSpc="1"/>
            <a:lstStyle/>
            <a:p>
              <a:pPr algn="r" defTabSz="1373505" rtl="1"/>
              <a:r>
                <a:rPr lang="en-US" sz="2665" dirty="0">
                  <a:solidFill>
                    <a:srgbClr val="262626"/>
                  </a:solidFill>
                </a:rPr>
                <a:t> </a:t>
              </a:r>
            </a:p>
          </p:txBody>
        </p:sp>
        <p:sp>
          <p:nvSpPr>
            <p:cNvPr id="35" name="Freeform 29"/>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ln>
          </p:spPr>
          <p:txBody>
            <a:bodyPr vert="horz" wrap="square" lIns="91440" tIns="45720" rIns="91440" bIns="45720" numCol="1" anchor="t" anchorCtr="0" compatLnSpc="1"/>
            <a:lstStyle/>
            <a:p>
              <a:pPr algn="r" defTabSz="1373505" rtl="1"/>
              <a:endParaRPr lang="en-US" sz="2665" dirty="0">
                <a:solidFill>
                  <a:srgbClr val="262626"/>
                </a:solidFill>
              </a:endParaRPr>
            </a:p>
          </p:txBody>
        </p:sp>
      </p:grpSp>
      <p:sp>
        <p:nvSpPr>
          <p:cNvPr id="36" name="Picture Placeholder 7"/>
          <p:cNvSpPr>
            <a:spLocks noGrp="1"/>
          </p:cNvSpPr>
          <p:nvPr>
            <p:ph type="pic" sz="quarter" idx="10" hasCustomPrompt="1"/>
          </p:nvPr>
        </p:nvSpPr>
        <p:spPr>
          <a:xfrm>
            <a:off x="4153967" y="1879603"/>
            <a:ext cx="3944648" cy="2230637"/>
          </a:xfrm>
          <a:prstGeom prst="rect">
            <a:avLst/>
          </a:prstGeom>
          <a:ln>
            <a:noFill/>
          </a:ln>
        </p:spPr>
        <p:txBody>
          <a:bodyPr tIns="0" bIns="274320" anchor="b"/>
          <a:lstStyle>
            <a:lvl1pPr algn="ctr">
              <a:buNone/>
              <a:defRPr sz="1465">
                <a:solidFill>
                  <a:schemeClr val="tx1">
                    <a:lumMod val="50000"/>
                    <a:lumOff val="50000"/>
                  </a:schemeClr>
                </a:solidFill>
              </a:defRPr>
            </a:lvl1pPr>
          </a:lstStyle>
          <a:p>
            <a:r>
              <a:rPr lang="en-US" dirty="0"/>
              <a:t>Image Holder</a:t>
            </a:r>
          </a:p>
        </p:txBody>
      </p:sp>
      <p:sp>
        <p:nvSpPr>
          <p:cNvPr id="15" name="Round Same Side Corner Rectangle 14"/>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8" name="Slide Number Placeholder 4"/>
          <p:cNvSpPr txBox="1"/>
          <p:nvPr userDrawn="1"/>
        </p:nvSpPr>
        <p:spPr>
          <a:xfrm>
            <a:off x="11662448" y="482605"/>
            <a:ext cx="508001" cy="366183"/>
          </a:xfrm>
          <a:prstGeom prst="rect">
            <a:avLst/>
          </a:prstGeom>
        </p:spPr>
        <p:txBody>
          <a:bodyPr anchor="ctr"/>
          <a:lstStyle>
            <a:lvl1pPr algn="ctr">
              <a:defRPr sz="900" b="1">
                <a:solidFill>
                  <a:schemeClr val="tx1">
                    <a:lumMod val="50000"/>
                    <a:lumOff val="50000"/>
                  </a:schemeClr>
                </a:solidFill>
              </a:defRPr>
            </a:lvl1pPr>
          </a:lstStyle>
          <a:p>
            <a:pPr defTabSz="1373505">
              <a:defRPr/>
            </a:pPr>
            <a:fld id="{C136B7D2-B98C-44FD-8D04-7EC62A564975}" type="slidenum">
              <a:rPr lang="en-US" sz="1200" smtClean="0">
                <a:solidFill>
                  <a:srgbClr val="262626">
                    <a:lumMod val="50000"/>
                    <a:lumOff val="50000"/>
                  </a:srgbClr>
                </a:solidFill>
              </a:rPr>
              <a:t>‹#›</a:t>
            </a:fld>
            <a:endParaRPr lang="en-US" sz="1200" dirty="0">
              <a:solidFill>
                <a:srgbClr val="262626">
                  <a:lumMod val="50000"/>
                  <a:lumOff val="50000"/>
                </a:srgbClr>
              </a:solidFill>
            </a:endParaRPr>
          </a:p>
        </p:txBody>
      </p:sp>
      <p:sp>
        <p:nvSpPr>
          <p:cNvPr id="19"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down)">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Pic4">
    <p:spTree>
      <p:nvGrpSpPr>
        <p:cNvPr id="1" name=""/>
        <p:cNvGrpSpPr/>
        <p:nvPr/>
      </p:nvGrpSpPr>
      <p:grpSpPr>
        <a:xfrm>
          <a:off x="0" y="0"/>
          <a:ext cx="0" cy="0"/>
          <a:chOff x="0" y="0"/>
          <a:chExt cx="0" cy="0"/>
        </a:xfrm>
      </p:grpSpPr>
      <p:sp>
        <p:nvSpPr>
          <p:cNvPr id="20" name="Rectangle 19"/>
          <p:cNvSpPr/>
          <p:nvPr userDrawn="1"/>
        </p:nvSpPr>
        <p:spPr>
          <a:xfrm>
            <a:off x="5791201" y="1477055"/>
            <a:ext cx="6400800" cy="1558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6" name="Round Same Side Corner Rectangle 5"/>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8" name="Picture Placeholder 7"/>
          <p:cNvSpPr>
            <a:spLocks noGrp="1"/>
          </p:cNvSpPr>
          <p:nvPr>
            <p:ph type="pic" sz="quarter" idx="10" hasCustomPrompt="1"/>
          </p:nvPr>
        </p:nvSpPr>
        <p:spPr>
          <a:xfrm>
            <a:off x="9521535" y="1552987"/>
            <a:ext cx="2235200" cy="1406516"/>
          </a:xfrm>
          <a:prstGeom prst="rect">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42"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
        <p:nvSpPr>
          <p:cNvPr id="21" name="Text Placeholder 3"/>
          <p:cNvSpPr>
            <a:spLocks noGrp="1"/>
          </p:cNvSpPr>
          <p:nvPr>
            <p:ph type="body" sz="half" idx="16" hasCustomPrompt="1"/>
          </p:nvPr>
        </p:nvSpPr>
        <p:spPr>
          <a:xfrm>
            <a:off x="6096005" y="1589736"/>
            <a:ext cx="3288633" cy="390651"/>
          </a:xfrm>
          <a:prstGeom prst="rect">
            <a:avLst/>
          </a:prstGeom>
        </p:spPr>
        <p:txBody>
          <a:bodyPr wrap="squar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28" name="Text Placeholder 3"/>
          <p:cNvSpPr>
            <a:spLocks noGrp="1"/>
          </p:cNvSpPr>
          <p:nvPr>
            <p:ph type="body" sz="half" idx="17" hasCustomPrompt="1"/>
          </p:nvPr>
        </p:nvSpPr>
        <p:spPr>
          <a:xfrm>
            <a:off x="6096001" y="1986824"/>
            <a:ext cx="3269917" cy="959576"/>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p:txBody>
      </p:sp>
      <p:sp>
        <p:nvSpPr>
          <p:cNvPr id="22" name="Picture Placeholder 7"/>
          <p:cNvSpPr>
            <a:spLocks noGrp="1"/>
          </p:cNvSpPr>
          <p:nvPr>
            <p:ph type="pic" sz="quarter" idx="18" hasCustomPrompt="1"/>
          </p:nvPr>
        </p:nvSpPr>
        <p:spPr>
          <a:xfrm>
            <a:off x="0" y="1477052"/>
            <a:ext cx="5791200" cy="4695151"/>
          </a:xfrm>
          <a:prstGeom prst="rect">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39" name="Rectangle 38"/>
          <p:cNvSpPr/>
          <p:nvPr userDrawn="1"/>
        </p:nvSpPr>
        <p:spPr>
          <a:xfrm>
            <a:off x="5791201" y="3035438"/>
            <a:ext cx="6400800" cy="1558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4" name="Picture Placeholder 7"/>
          <p:cNvSpPr>
            <a:spLocks noGrp="1"/>
          </p:cNvSpPr>
          <p:nvPr>
            <p:ph type="pic" sz="quarter" idx="19" hasCustomPrompt="1"/>
          </p:nvPr>
        </p:nvSpPr>
        <p:spPr>
          <a:xfrm>
            <a:off x="9521535" y="3111370"/>
            <a:ext cx="2235200" cy="1406516"/>
          </a:xfrm>
          <a:prstGeom prst="rect">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45" name="Text Placeholder 3"/>
          <p:cNvSpPr>
            <a:spLocks noGrp="1"/>
          </p:cNvSpPr>
          <p:nvPr>
            <p:ph type="body" sz="half" idx="20" hasCustomPrompt="1"/>
          </p:nvPr>
        </p:nvSpPr>
        <p:spPr>
          <a:xfrm>
            <a:off x="6096005" y="3148117"/>
            <a:ext cx="3288633" cy="390651"/>
          </a:xfrm>
          <a:prstGeom prst="rect">
            <a:avLst/>
          </a:prstGeom>
        </p:spPr>
        <p:txBody>
          <a:bodyPr wrap="squar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46" name="Text Placeholder 3"/>
          <p:cNvSpPr>
            <a:spLocks noGrp="1"/>
          </p:cNvSpPr>
          <p:nvPr>
            <p:ph type="body" sz="half" idx="21" hasCustomPrompt="1"/>
          </p:nvPr>
        </p:nvSpPr>
        <p:spPr>
          <a:xfrm>
            <a:off x="6096001" y="3545207"/>
            <a:ext cx="3269917" cy="959576"/>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p:txBody>
      </p:sp>
      <p:sp>
        <p:nvSpPr>
          <p:cNvPr id="47" name="Rectangle 46"/>
          <p:cNvSpPr/>
          <p:nvPr userDrawn="1"/>
        </p:nvSpPr>
        <p:spPr>
          <a:xfrm>
            <a:off x="5791201" y="4600989"/>
            <a:ext cx="6400800" cy="1558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8" name="Picture Placeholder 7"/>
          <p:cNvSpPr>
            <a:spLocks noGrp="1"/>
          </p:cNvSpPr>
          <p:nvPr>
            <p:ph type="pic" sz="quarter" idx="22" hasCustomPrompt="1"/>
          </p:nvPr>
        </p:nvSpPr>
        <p:spPr>
          <a:xfrm>
            <a:off x="9521535" y="4676919"/>
            <a:ext cx="2235200" cy="1406516"/>
          </a:xfrm>
          <a:prstGeom prst="rect">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49" name="Text Placeholder 3"/>
          <p:cNvSpPr>
            <a:spLocks noGrp="1"/>
          </p:cNvSpPr>
          <p:nvPr>
            <p:ph type="body" sz="half" idx="23" hasCustomPrompt="1"/>
          </p:nvPr>
        </p:nvSpPr>
        <p:spPr>
          <a:xfrm>
            <a:off x="6096005" y="4713668"/>
            <a:ext cx="3288633" cy="390651"/>
          </a:xfrm>
          <a:prstGeom prst="rect">
            <a:avLst/>
          </a:prstGeom>
        </p:spPr>
        <p:txBody>
          <a:bodyPr wrap="squar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50" name="Text Placeholder 3"/>
          <p:cNvSpPr>
            <a:spLocks noGrp="1"/>
          </p:cNvSpPr>
          <p:nvPr>
            <p:ph type="body" sz="half" idx="24" hasCustomPrompt="1"/>
          </p:nvPr>
        </p:nvSpPr>
        <p:spPr>
          <a:xfrm>
            <a:off x="6096001" y="5110757"/>
            <a:ext cx="3269917" cy="959576"/>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wipe(left)">
                                      <p:cBhvr>
                                        <p:cTn id="27" dur="500"/>
                                        <p:tgtEl>
                                          <p:spTgt spid="21">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right)">
                                      <p:cBhvr>
                                        <p:cTn id="35" dur="500"/>
                                        <p:tgtEl>
                                          <p:spTgt spid="39"/>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00"/>
                                        <p:tgtEl>
                                          <p:spTgt spid="44"/>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5">
                                            <p:txEl>
                                              <p:pRg st="0" end="0"/>
                                            </p:txEl>
                                          </p:spTgt>
                                        </p:tgtEl>
                                        <p:attrNameLst>
                                          <p:attrName>style.visibility</p:attrName>
                                        </p:attrNameLst>
                                      </p:cBhvr>
                                      <p:to>
                                        <p:strVal val="visible"/>
                                      </p:to>
                                    </p:set>
                                    <p:animEffect transition="in" filter="wipe(left)">
                                      <p:cBhvr>
                                        <p:cTn id="43" dur="500"/>
                                        <p:tgtEl>
                                          <p:spTgt spid="45">
                                            <p:txEl>
                                              <p:pRg st="0" end="0"/>
                                            </p:tx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46">
                                            <p:txEl>
                                              <p:pRg st="0" end="0"/>
                                            </p:txEl>
                                          </p:spTgt>
                                        </p:tgtEl>
                                        <p:attrNameLst>
                                          <p:attrName>style.visibility</p:attrName>
                                        </p:attrNameLst>
                                      </p:cBhvr>
                                      <p:to>
                                        <p:strVal val="visible"/>
                                      </p:to>
                                    </p:set>
                                    <p:animEffect transition="in" filter="wipe(left)">
                                      <p:cBhvr>
                                        <p:cTn id="47" dur="500"/>
                                        <p:tgtEl>
                                          <p:spTgt spid="46">
                                            <p:txEl>
                                              <p:pRg st="0" end="0"/>
                                            </p:txEl>
                                          </p:spTgt>
                                        </p:tgtEl>
                                      </p:cBhvr>
                                    </p:animEffect>
                                  </p:childTnLst>
                                </p:cTn>
                              </p:par>
                            </p:childTnLst>
                          </p:cTn>
                        </p:par>
                        <p:par>
                          <p:cTn id="48" fill="hold">
                            <p:stCondLst>
                              <p:cond delay="5500"/>
                            </p:stCondLst>
                            <p:childTnLst>
                              <p:par>
                                <p:cTn id="49" presetID="22" presetClass="entr" presetSubtype="2"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right)">
                                      <p:cBhvr>
                                        <p:cTn id="51" dur="500"/>
                                        <p:tgtEl>
                                          <p:spTgt spid="47"/>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down)">
                                      <p:cBhvr>
                                        <p:cTn id="55" dur="500"/>
                                        <p:tgtEl>
                                          <p:spTgt spid="48"/>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49">
                                            <p:txEl>
                                              <p:pRg st="0" end="0"/>
                                            </p:txEl>
                                          </p:spTgt>
                                        </p:tgtEl>
                                        <p:attrNameLst>
                                          <p:attrName>style.visibility</p:attrName>
                                        </p:attrNameLst>
                                      </p:cBhvr>
                                      <p:to>
                                        <p:strVal val="visible"/>
                                      </p:to>
                                    </p:set>
                                    <p:animEffect transition="in" filter="wipe(left)">
                                      <p:cBhvr>
                                        <p:cTn id="59" dur="500"/>
                                        <p:tgtEl>
                                          <p:spTgt spid="49">
                                            <p:txEl>
                                              <p:pRg st="0" end="0"/>
                                            </p:txEl>
                                          </p:spTgt>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50">
                                            <p:txEl>
                                              <p:pRg st="0" end="0"/>
                                            </p:txEl>
                                          </p:spTgt>
                                        </p:tgtEl>
                                        <p:attrNameLst>
                                          <p:attrName>style.visibility</p:attrName>
                                        </p:attrNameLst>
                                      </p:cBhvr>
                                      <p:to>
                                        <p:strVal val="visible"/>
                                      </p:to>
                                    </p:set>
                                    <p:animEffect transition="in" filter="wipe(left)">
                                      <p:cBhvr>
                                        <p:cTn id="63"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8" grpId="0" bldLvl="0" animBg="1"/>
      <p:bldP spid="42" grpId="0"/>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2" grpId="0" bldLvl="0" animBg="1"/>
      <p:bldP spid="39" grpId="0" bldLvl="0" animBg="1"/>
      <p:bldP spid="44" grpId="0" bldLvl="0" animBg="1"/>
      <p:bldP spid="45" grpId="0" build="p">
        <p:tmplLst>
          <p:tmpl lvl="1">
            <p:tnLst>
              <p:par>
                <p:cTn presetID="22" presetClass="entr" presetSubtype="8"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ldLvl="0" animBg="1"/>
      <p:bldP spid="48" grpId="0" bldLvl="0" animBg="1"/>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1" y="1337126"/>
            <a:ext cx="12170443" cy="3717476"/>
          </a:xfrm>
          <a:prstGeom prst="rect">
            <a:avLst/>
          </a:prstGeom>
          <a:solidFill>
            <a:schemeClr val="tx2">
              <a:lumMod val="10000"/>
              <a:lumOff val="90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7" name="Round Same Side Corner Rectangle 6"/>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8"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9"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0"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1" y="1337126"/>
            <a:ext cx="12192000" cy="3006279"/>
          </a:xfrm>
          <a:prstGeom prst="rect">
            <a:avLst/>
          </a:prstGeom>
          <a:solidFill>
            <a:schemeClr val="tx2">
              <a:lumMod val="10000"/>
              <a:lumOff val="90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7" name="Picture Placeholder 7"/>
          <p:cNvSpPr>
            <a:spLocks noGrp="1"/>
          </p:cNvSpPr>
          <p:nvPr>
            <p:ph type="pic" sz="quarter" idx="10" hasCustomPrompt="1"/>
          </p:nvPr>
        </p:nvSpPr>
        <p:spPr>
          <a:xfrm>
            <a:off x="4" y="4343404"/>
            <a:ext cx="3048001" cy="1828800"/>
          </a:xfrm>
          <a:prstGeom prst="rect">
            <a:avLst/>
          </a:prstGeom>
          <a:solidFill>
            <a:schemeClr val="accent1">
              <a:lumMod val="40000"/>
              <a:lumOff val="6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22" name="Picture Placeholder 7"/>
          <p:cNvSpPr>
            <a:spLocks noGrp="1"/>
          </p:cNvSpPr>
          <p:nvPr>
            <p:ph type="pic" sz="quarter" idx="16" hasCustomPrompt="1"/>
          </p:nvPr>
        </p:nvSpPr>
        <p:spPr>
          <a:xfrm>
            <a:off x="3048004" y="4343404"/>
            <a:ext cx="3048001" cy="1828800"/>
          </a:xfrm>
          <a:prstGeom prst="rect">
            <a:avLst/>
          </a:prstGeom>
          <a:solidFill>
            <a:schemeClr val="accent2">
              <a:lumMod val="40000"/>
              <a:lumOff val="6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23" name="Picture Placeholder 7"/>
          <p:cNvSpPr>
            <a:spLocks noGrp="1"/>
          </p:cNvSpPr>
          <p:nvPr>
            <p:ph type="pic" sz="quarter" idx="17" hasCustomPrompt="1"/>
          </p:nvPr>
        </p:nvSpPr>
        <p:spPr>
          <a:xfrm>
            <a:off x="6096005" y="4343404"/>
            <a:ext cx="3048001" cy="1828800"/>
          </a:xfrm>
          <a:prstGeom prst="rect">
            <a:avLst/>
          </a:prstGeom>
          <a:solidFill>
            <a:schemeClr val="accent3">
              <a:lumMod val="40000"/>
              <a:lumOff val="6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24" name="Picture Placeholder 7"/>
          <p:cNvSpPr>
            <a:spLocks noGrp="1"/>
          </p:cNvSpPr>
          <p:nvPr>
            <p:ph type="pic" sz="quarter" idx="18" hasCustomPrompt="1"/>
          </p:nvPr>
        </p:nvSpPr>
        <p:spPr>
          <a:xfrm>
            <a:off x="9144005" y="4343404"/>
            <a:ext cx="3048001" cy="1828800"/>
          </a:xfrm>
          <a:prstGeom prst="rect">
            <a:avLst/>
          </a:prstGeom>
          <a:solidFill>
            <a:schemeClr val="accent4">
              <a:lumMod val="40000"/>
              <a:lumOff val="6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11" name="Round Same Side Corner Rectangle 10"/>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2"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3"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4"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7" grpId="0" bldLvl="0" animBg="1"/>
      <p:bldP spid="22" grpId="0" bldLvl="0" animBg="1"/>
      <p:bldP spid="23" grpId="0" bldLvl="0" animBg="1"/>
      <p:bldP spid="24" grpId="0" bldLvl="0" animBg="1"/>
      <p:bldP spid="13" grpId="0"/>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Pic05">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1" y="4"/>
            <a:ext cx="12192000" cy="6857999"/>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a:t>Click Icon To Add Image</a:t>
            </a:r>
          </a:p>
        </p:txBody>
      </p:sp>
      <p:sp>
        <p:nvSpPr>
          <p:cNvPr id="16" name="Title 1"/>
          <p:cNvSpPr>
            <a:spLocks noGrp="1"/>
          </p:cNvSpPr>
          <p:nvPr>
            <p:ph type="title" hasCustomPrompt="1"/>
          </p:nvPr>
        </p:nvSpPr>
        <p:spPr>
          <a:xfrm>
            <a:off x="2336801" y="516469"/>
            <a:ext cx="7518400" cy="471367"/>
          </a:xfrm>
          <a:prstGeom prst="rect">
            <a:avLst/>
          </a:prstGeom>
        </p:spPr>
        <p:txBody>
          <a:bodyPr wrap="none" lIns="0" tIns="0" rIns="0" bIns="0" anchor="ctr">
            <a:noAutofit/>
          </a:bodyPr>
          <a:lstStyle>
            <a:lvl1pPr algn="ctr">
              <a:defRPr sz="2665" b="1" baseline="0">
                <a:solidFill>
                  <a:schemeClr val="bg1"/>
                </a:solidFill>
              </a:defRPr>
            </a:lvl1pPr>
          </a:lstStyle>
          <a:p>
            <a:r>
              <a:rPr lang="en-US" dirty="0"/>
              <a:t>Click To Edit Master Title Style</a:t>
            </a:r>
          </a:p>
        </p:txBody>
      </p:sp>
      <p:sp>
        <p:nvSpPr>
          <p:cNvPr id="17" name="Text Placeholder 3"/>
          <p:cNvSpPr>
            <a:spLocks noGrp="1"/>
          </p:cNvSpPr>
          <p:nvPr>
            <p:ph type="body" sz="half" idx="2" hasCustomPrompt="1"/>
          </p:nvPr>
        </p:nvSpPr>
        <p:spPr>
          <a:xfrm>
            <a:off x="3352804" y="985791"/>
            <a:ext cx="5486401" cy="267661"/>
          </a:xfrm>
          <a:prstGeom prst="rect">
            <a:avLst/>
          </a:prstGeom>
        </p:spPr>
        <p:txBody>
          <a:bodyPr wrap="none" lIns="0" tIns="0" rIns="0" bIns="0" anchor="ctr">
            <a:noAutofit/>
          </a:bodyPr>
          <a:lstStyle>
            <a:lvl1pPr marL="0" indent="0" algn="ctr">
              <a:buNone/>
              <a:defRPr sz="14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wipe(down)">
                                      <p:cBhvr>
                                        <p:cTn id="11" dur="500"/>
                                        <p:tgtEl>
                                          <p:spTgt spid="17">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build="p">
        <p:tmplLst>
          <p:tmpl lvl="1">
            <p:tnLst>
              <p:par>
                <p:cTn presetID="22" presetClass="entr" presetSubtype="4"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Pic05">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1" y="4"/>
            <a:ext cx="12192000" cy="6857999"/>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a:t>Click Icon To Add Image</a:t>
            </a:r>
          </a:p>
        </p:txBody>
      </p:sp>
      <p:sp>
        <p:nvSpPr>
          <p:cNvPr id="16" name="Title 1"/>
          <p:cNvSpPr>
            <a:spLocks noGrp="1"/>
          </p:cNvSpPr>
          <p:nvPr>
            <p:ph type="title" hasCustomPrompt="1"/>
          </p:nvPr>
        </p:nvSpPr>
        <p:spPr>
          <a:xfrm>
            <a:off x="2336801" y="516469"/>
            <a:ext cx="7518400" cy="471367"/>
          </a:xfrm>
          <a:prstGeom prst="rect">
            <a:avLst/>
          </a:prstGeom>
        </p:spPr>
        <p:txBody>
          <a:bodyPr wrap="none" lIns="0" tIns="0" rIns="0" bIns="0" anchor="ctr">
            <a:noAutofit/>
          </a:bodyPr>
          <a:lstStyle>
            <a:lvl1pPr algn="ctr">
              <a:defRPr sz="2665" b="1" baseline="0">
                <a:solidFill>
                  <a:schemeClr val="bg1"/>
                </a:solidFill>
              </a:defRPr>
            </a:lvl1pPr>
          </a:lstStyle>
          <a:p>
            <a:r>
              <a:rPr lang="en-US" dirty="0"/>
              <a:t>Click To Edit Master Title Style</a:t>
            </a:r>
          </a:p>
        </p:txBody>
      </p:sp>
      <p:sp>
        <p:nvSpPr>
          <p:cNvPr id="17" name="Text Placeholder 3"/>
          <p:cNvSpPr>
            <a:spLocks noGrp="1"/>
          </p:cNvSpPr>
          <p:nvPr>
            <p:ph type="body" sz="half" idx="2" hasCustomPrompt="1"/>
          </p:nvPr>
        </p:nvSpPr>
        <p:spPr>
          <a:xfrm>
            <a:off x="3352804" y="985791"/>
            <a:ext cx="5486401" cy="267661"/>
          </a:xfrm>
          <a:prstGeom prst="rect">
            <a:avLst/>
          </a:prstGeom>
        </p:spPr>
        <p:txBody>
          <a:bodyPr wrap="none" lIns="0" tIns="0" rIns="0" bIns="0" anchor="ctr">
            <a:noAutofit/>
          </a:bodyPr>
          <a:lstStyle>
            <a:lvl1pPr marL="0" indent="0" algn="ctr">
              <a:buNone/>
              <a:defRPr sz="14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
        <p:nvSpPr>
          <p:cNvPr id="6" name="Picture Placeholder 7"/>
          <p:cNvSpPr>
            <a:spLocks noGrp="1"/>
          </p:cNvSpPr>
          <p:nvPr>
            <p:ph type="pic" sz="quarter" idx="18" hasCustomPrompt="1"/>
          </p:nvPr>
        </p:nvSpPr>
        <p:spPr>
          <a:xfrm>
            <a:off x="6197604" y="2337907"/>
            <a:ext cx="5486401" cy="3529496"/>
          </a:xfrm>
          <a:prstGeom prst="rect">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down)">
                                      <p:cBhvr>
                                        <p:cTn id="14" dur="500"/>
                                        <p:tgtEl>
                                          <p:spTgt spid="17">
                                            <p:txEl>
                                              <p:pRg st="0" end="0"/>
                                            </p:txEl>
                                          </p:spTgt>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build="p">
        <p:tmplLst>
          <p:tmpl lvl="1">
            <p:tnLst>
              <p:par>
                <p:cTn presetID="22" presetClass="entr" presetSubtype="4"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P spid="6" grpId="0" bldLvl="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Pic4">
    <p:spTree>
      <p:nvGrpSpPr>
        <p:cNvPr id="1" name=""/>
        <p:cNvGrpSpPr/>
        <p:nvPr/>
      </p:nvGrpSpPr>
      <p:grpSpPr>
        <a:xfrm>
          <a:off x="0" y="0"/>
          <a:ext cx="0" cy="0"/>
          <a:chOff x="0" y="0"/>
          <a:chExt cx="0" cy="0"/>
        </a:xfrm>
      </p:grpSpPr>
      <p:sp>
        <p:nvSpPr>
          <p:cNvPr id="6" name="Round Same Side Corner Rectangle 5"/>
          <p:cNvSpPr/>
          <p:nvPr userDrawn="1"/>
        </p:nvSpPr>
        <p:spPr>
          <a:xfrm rot="16200000" flipH="1">
            <a:off x="11731149" y="6331909"/>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7" name="Slide Number Placeholder 4"/>
          <p:cNvSpPr>
            <a:spLocks noGrp="1"/>
          </p:cNvSpPr>
          <p:nvPr>
            <p:ph type="sldNum" sz="quarter" idx="4"/>
          </p:nvPr>
        </p:nvSpPr>
        <p:spPr>
          <a:xfrm>
            <a:off x="11662448" y="6408721"/>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42" name="Title 1"/>
          <p:cNvSpPr>
            <a:spLocks noGrp="1"/>
          </p:cNvSpPr>
          <p:nvPr>
            <p:ph type="title" hasCustomPrompt="1"/>
          </p:nvPr>
        </p:nvSpPr>
        <p:spPr>
          <a:xfrm>
            <a:off x="2336801" y="516469"/>
            <a:ext cx="7518400" cy="471367"/>
          </a:xfrm>
          <a:prstGeom prst="rect">
            <a:avLst/>
          </a:prstGeom>
        </p:spPr>
        <p:txBody>
          <a:bodyPr wrap="none" lIns="0" tIns="0" rIns="0" bIns="0" anchor="ctr">
            <a:noAutofit/>
          </a:bodyPr>
          <a:lstStyle>
            <a:lvl1pPr algn="ctr">
              <a:defRPr sz="2665" b="1" baseline="0">
                <a:solidFill>
                  <a:schemeClr val="tx1">
                    <a:lumMod val="50000"/>
                    <a:lumOff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3352804" y="985791"/>
            <a:ext cx="5486401" cy="267661"/>
          </a:xfrm>
          <a:prstGeom prst="rect">
            <a:avLst/>
          </a:prstGeom>
        </p:spPr>
        <p:txBody>
          <a:bodyPr wrap="none" lIns="0" tIns="0" rIns="0" bIns="0" anchor="ctr">
            <a:noAutofit/>
          </a:bodyPr>
          <a:lstStyle>
            <a:lvl1pPr marL="0" indent="0" algn="ctr">
              <a:buNone/>
              <a:defRPr sz="1465"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
        <p:nvSpPr>
          <p:cNvPr id="19" name="Rounded Rectangle 18"/>
          <p:cNvSpPr/>
          <p:nvPr userDrawn="1"/>
        </p:nvSpPr>
        <p:spPr>
          <a:xfrm>
            <a:off x="863601" y="1477053"/>
            <a:ext cx="10464800" cy="2155151"/>
          </a:xfrm>
          <a:prstGeom prst="roundRect">
            <a:avLst>
              <a:gd name="adj" fmla="val 76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3" name="Picture Placeholder 7"/>
          <p:cNvSpPr>
            <a:spLocks noGrp="1"/>
          </p:cNvSpPr>
          <p:nvPr>
            <p:ph type="pic" sz="quarter" idx="10" hasCustomPrompt="1"/>
          </p:nvPr>
        </p:nvSpPr>
        <p:spPr>
          <a:xfrm>
            <a:off x="1219201" y="1741825"/>
            <a:ext cx="2235200" cy="1625600"/>
          </a:xfrm>
          <a:prstGeom prst="roundRect">
            <a:avLst>
              <a:gd name="adj" fmla="val 6630"/>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24" name="Text Placeholder 3"/>
          <p:cNvSpPr>
            <a:spLocks noGrp="1"/>
          </p:cNvSpPr>
          <p:nvPr>
            <p:ph type="body" sz="half" idx="16" hasCustomPrompt="1"/>
          </p:nvPr>
        </p:nvSpPr>
        <p:spPr>
          <a:xfrm>
            <a:off x="3657601" y="1791501"/>
            <a:ext cx="7315200" cy="390651"/>
          </a:xfrm>
          <a:prstGeom prst="rect">
            <a:avLst/>
          </a:prstGeom>
        </p:spPr>
        <p:txBody>
          <a:bodyPr wrap="square" lIns="0" tIns="0" rIns="0" bIns="0" anchor="ctr">
            <a:noAutofit/>
          </a:bodyPr>
          <a:lstStyle>
            <a:lvl1pPr marL="0" indent="0" algn="l">
              <a:buNone/>
              <a:defRPr sz="1865"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25" name="Text Placeholder 3"/>
          <p:cNvSpPr>
            <a:spLocks noGrp="1"/>
          </p:cNvSpPr>
          <p:nvPr>
            <p:ph type="body" sz="half" idx="17" hasCustomPrompt="1"/>
          </p:nvPr>
        </p:nvSpPr>
        <p:spPr>
          <a:xfrm>
            <a:off x="3657601" y="2188591"/>
            <a:ext cx="7315200" cy="1178836"/>
          </a:xfrm>
          <a:prstGeom prst="rect">
            <a:avLst/>
          </a:prstGeom>
        </p:spPr>
        <p:txBody>
          <a:bodyPr wrap="square" lIns="0" tIns="0" rIns="0" bIns="0" anchor="t">
            <a:noAutofit/>
          </a:bodyPr>
          <a:lstStyle>
            <a:lvl1pPr marL="0" indent="0" algn="l">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26" name="Rounded Rectangle 25"/>
          <p:cNvSpPr/>
          <p:nvPr userDrawn="1"/>
        </p:nvSpPr>
        <p:spPr>
          <a:xfrm>
            <a:off x="863601" y="3732736"/>
            <a:ext cx="10464800" cy="2675981"/>
          </a:xfrm>
          <a:prstGeom prst="roundRect">
            <a:avLst>
              <a:gd name="adj" fmla="val 7608"/>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7" name="Picture Placeholder 7"/>
          <p:cNvSpPr>
            <a:spLocks noGrp="1"/>
          </p:cNvSpPr>
          <p:nvPr>
            <p:ph type="pic" sz="quarter" idx="18" hasCustomPrompt="1"/>
          </p:nvPr>
        </p:nvSpPr>
        <p:spPr>
          <a:xfrm>
            <a:off x="1219205" y="3923101"/>
            <a:ext cx="3048001" cy="1828800"/>
          </a:xfrm>
          <a:prstGeom prst="roundRect">
            <a:avLst>
              <a:gd name="adj" fmla="val 6630"/>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29" name="Text Placeholder 3"/>
          <p:cNvSpPr>
            <a:spLocks noGrp="1"/>
          </p:cNvSpPr>
          <p:nvPr>
            <p:ph type="body" sz="half" idx="19" hasCustomPrompt="1"/>
          </p:nvPr>
        </p:nvSpPr>
        <p:spPr>
          <a:xfrm>
            <a:off x="1225087" y="5803233"/>
            <a:ext cx="3042116" cy="390651"/>
          </a:xfrm>
          <a:prstGeom prst="rect">
            <a:avLst/>
          </a:prstGeom>
        </p:spPr>
        <p:txBody>
          <a:bodyPr wrap="square" lIns="0" tIns="0" rIns="0" bIns="0" anchor="ctr">
            <a:noAutofit/>
          </a:bodyPr>
          <a:lstStyle>
            <a:lvl1pPr marL="0" indent="0" algn="ctr">
              <a:buNone/>
              <a:defRPr sz="1865" b="1"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4" name="Picture Placeholder 7"/>
          <p:cNvSpPr>
            <a:spLocks noGrp="1"/>
          </p:cNvSpPr>
          <p:nvPr>
            <p:ph type="pic" sz="quarter" idx="20" hasCustomPrompt="1"/>
          </p:nvPr>
        </p:nvSpPr>
        <p:spPr>
          <a:xfrm>
            <a:off x="4635104" y="3923101"/>
            <a:ext cx="3048001" cy="1828800"/>
          </a:xfrm>
          <a:prstGeom prst="roundRect">
            <a:avLst>
              <a:gd name="adj" fmla="val 6630"/>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35" name="Text Placeholder 3"/>
          <p:cNvSpPr>
            <a:spLocks noGrp="1"/>
          </p:cNvSpPr>
          <p:nvPr>
            <p:ph type="body" sz="half" idx="21" hasCustomPrompt="1"/>
          </p:nvPr>
        </p:nvSpPr>
        <p:spPr>
          <a:xfrm>
            <a:off x="4640987" y="5803233"/>
            <a:ext cx="3042116" cy="390651"/>
          </a:xfrm>
          <a:prstGeom prst="rect">
            <a:avLst/>
          </a:prstGeom>
        </p:spPr>
        <p:txBody>
          <a:bodyPr wrap="square" lIns="0" tIns="0" rIns="0" bIns="0" anchor="ctr">
            <a:noAutofit/>
          </a:bodyPr>
          <a:lstStyle>
            <a:lvl1pPr marL="0" indent="0" algn="ctr">
              <a:buNone/>
              <a:defRPr sz="1865" b="1"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6" name="Picture Placeholder 7"/>
          <p:cNvSpPr>
            <a:spLocks noGrp="1"/>
          </p:cNvSpPr>
          <p:nvPr>
            <p:ph type="pic" sz="quarter" idx="22" hasCustomPrompt="1"/>
          </p:nvPr>
        </p:nvSpPr>
        <p:spPr>
          <a:xfrm>
            <a:off x="7924804" y="3923101"/>
            <a:ext cx="3048001" cy="1828800"/>
          </a:xfrm>
          <a:prstGeom prst="roundRect">
            <a:avLst>
              <a:gd name="adj" fmla="val 6630"/>
            </a:avLst>
          </a:prstGeom>
          <a:solidFill>
            <a:schemeClr val="tx1">
              <a:lumMod val="10000"/>
              <a:lumOff val="90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37" name="Text Placeholder 3"/>
          <p:cNvSpPr>
            <a:spLocks noGrp="1"/>
          </p:cNvSpPr>
          <p:nvPr>
            <p:ph type="body" sz="half" idx="23" hasCustomPrompt="1"/>
          </p:nvPr>
        </p:nvSpPr>
        <p:spPr>
          <a:xfrm>
            <a:off x="7930687" y="5803233"/>
            <a:ext cx="3042116" cy="390651"/>
          </a:xfrm>
          <a:prstGeom prst="rect">
            <a:avLst/>
          </a:prstGeom>
        </p:spPr>
        <p:txBody>
          <a:bodyPr wrap="square" lIns="0" tIns="0" rIns="0" bIns="0" anchor="ctr">
            <a:noAutofit/>
          </a:bodyPr>
          <a:lstStyle>
            <a:lvl1pPr marL="0" indent="0" algn="ctr">
              <a:buNone/>
              <a:defRPr sz="1865" b="1"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wipe(left)">
                                      <p:cBhvr>
                                        <p:cTn id="23" dur="500"/>
                                        <p:tgtEl>
                                          <p:spTgt spid="24">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animEffect transition="in" filter="wipe(down)">
                                      <p:cBhvr>
                                        <p:cTn id="39" dur="500"/>
                                        <p:tgtEl>
                                          <p:spTgt spid="29">
                                            <p:txEl>
                                              <p:pRg st="0" end="0"/>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Effect transition="in" filter="wipe(down)">
                                      <p:cBhvr>
                                        <p:cTn id="47" dur="500"/>
                                        <p:tgtEl>
                                          <p:spTgt spid="35">
                                            <p:txEl>
                                              <p:pRg st="0" end="0"/>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7">
                                            <p:txEl>
                                              <p:pRg st="0" end="0"/>
                                            </p:txEl>
                                          </p:spTgt>
                                        </p:tgtEl>
                                        <p:attrNameLst>
                                          <p:attrName>style.visibility</p:attrName>
                                        </p:attrNameLst>
                                      </p:cBhvr>
                                      <p:to>
                                        <p:strVal val="visible"/>
                                      </p:to>
                                    </p:set>
                                    <p:animEffect transition="in" filter="wipe(down)">
                                      <p:cBhvr>
                                        <p:cTn id="55"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build="p">
        <p:tmplLst>
          <p:tmpl lvl="1">
            <p:tnLst>
              <p:par>
                <p:cTn presetID="10" presetClass="entr" presetSubtype="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19" grpId="0" bldLvl="0" animBg="1"/>
      <p:bldP spid="23" grpId="0" bldLvl="0" animBg="1"/>
      <p:bldP spid="24" grpId="0" build="p">
        <p:tmplLst>
          <p:tmpl lvl="1">
            <p:tnLst>
              <p:par>
                <p:cT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ldLvl="0" animBg="1"/>
      <p:bldP spid="27" grpId="0" bldLvl="0" animBg="1"/>
      <p:bldP spid="29" grpId="0" build="p">
        <p:tmplLst>
          <p:tmpl lvl="1">
            <p:tnLst>
              <p:par>
                <p:cTn presetID="22" presetClass="entr" presetSubtype="4"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34" grpId="0" bldLvl="0" animBg="1"/>
      <p:bldP spid="35" grpId="0" build="p">
        <p:tmplLst>
          <p:tmpl lvl="1">
            <p:tnLst>
              <p:par>
                <p:cTn presetID="22" presetClass="entr" presetSubtype="4"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down)">
                      <p:cBhvr>
                        <p:cTn dur="500"/>
                        <p:tgtEl>
                          <p:spTgt spid="35"/>
                        </p:tgtEl>
                      </p:cBhvr>
                    </p:animEffect>
                  </p:childTnLst>
                </p:cTn>
              </p:par>
            </p:tnLst>
          </p:tmpl>
        </p:tmplLst>
      </p:bldP>
      <p:bldP spid="36" grpId="0" bldLvl="0" animBg="1"/>
      <p:bldP spid="37" grpId="0" build="p">
        <p:tmplLst>
          <p:tmpl lvl="1">
            <p:tnLst>
              <p:par>
                <p:cTn presetID="22" presetClass="entr" presetSubtype="4"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down)">
                      <p:cBhvr>
                        <p:cTn dur="500"/>
                        <p:tgtEl>
                          <p:spTgt spid="37"/>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715437" y="2463800"/>
            <a:ext cx="2560321" cy="1524000"/>
          </a:xfrm>
          <a:prstGeom prst="rect">
            <a:avLst/>
          </a:prstGeom>
          <a:solidFill>
            <a:schemeClr val="accent1"/>
          </a:solidFill>
          <a:ln w="19050">
            <a:noFill/>
          </a:ln>
        </p:spPr>
        <p:txBody>
          <a:bodyPr tIns="0" bIns="182880" anchor="b"/>
          <a:lstStyle>
            <a:lvl1pPr algn="ctr">
              <a:buNone/>
              <a:defRPr sz="1400" baseline="0">
                <a:solidFill>
                  <a:schemeClr val="bg1"/>
                </a:solidFill>
              </a:defRPr>
            </a:lvl1pPr>
          </a:lstStyle>
          <a:p>
            <a:r>
              <a:rPr lang="en-US" dirty="0"/>
              <a:t>Click Icon To Add Image</a:t>
            </a:r>
          </a:p>
        </p:txBody>
      </p:sp>
      <p:grpSp>
        <p:nvGrpSpPr>
          <p:cNvPr id="13" name="Group 12"/>
          <p:cNvGrpSpPr/>
          <p:nvPr userDrawn="1"/>
        </p:nvGrpSpPr>
        <p:grpSpPr>
          <a:xfrm>
            <a:off x="723901" y="1915870"/>
            <a:ext cx="2540000" cy="537775"/>
            <a:chOff x="609600" y="1276350"/>
            <a:chExt cx="1905000" cy="403331"/>
          </a:xfrm>
        </p:grpSpPr>
        <p:sp>
          <p:nvSpPr>
            <p:cNvPr id="11" name="Rectangle 10"/>
            <p:cNvSpPr/>
            <p:nvPr userDrawn="1"/>
          </p:nvSpPr>
          <p:spPr>
            <a:xfrm>
              <a:off x="609600" y="1276350"/>
              <a:ext cx="1905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r>
                <a:rPr lang="en-US" sz="1865" b="1" dirty="0">
                  <a:solidFill>
                    <a:srgbClr val="FFFFFF"/>
                  </a:solidFill>
                </a:rPr>
                <a:t>Title Goes Here</a:t>
              </a:r>
            </a:p>
          </p:txBody>
        </p:sp>
        <p:sp>
          <p:nvSpPr>
            <p:cNvPr id="12" name="Isosceles Triangle 11"/>
            <p:cNvSpPr/>
            <p:nvPr userDrawn="1"/>
          </p:nvSpPr>
          <p:spPr>
            <a:xfrm rot="10800000">
              <a:off x="1447801" y="1581150"/>
              <a:ext cx="228600" cy="985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grpSp>
      <p:sp>
        <p:nvSpPr>
          <p:cNvPr id="14" name="Rectangle 13"/>
          <p:cNvSpPr/>
          <p:nvPr userDrawn="1"/>
        </p:nvSpPr>
        <p:spPr>
          <a:xfrm>
            <a:off x="723901" y="3987800"/>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15" name="Text Placeholder 3"/>
          <p:cNvSpPr>
            <a:spLocks noGrp="1"/>
          </p:cNvSpPr>
          <p:nvPr>
            <p:ph type="body" sz="half" idx="16" hasCustomPrompt="1"/>
          </p:nvPr>
        </p:nvSpPr>
        <p:spPr>
          <a:xfrm>
            <a:off x="850901" y="4089401"/>
            <a:ext cx="2286000" cy="390651"/>
          </a:xfrm>
          <a:prstGeom prst="rect">
            <a:avLst/>
          </a:prstGeom>
        </p:spPr>
        <p:txBody>
          <a:bodyPr wrap="square" lIns="0" tIns="0" rIns="0" bIns="0" anchor="ctr">
            <a:noAutofit/>
          </a:bodyPr>
          <a:lstStyle>
            <a:lvl1pPr marL="0" indent="0" algn="ctr">
              <a:buNone/>
              <a:defRPr sz="1600" b="1" baseline="0">
                <a:solidFill>
                  <a:schemeClr val="accent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18" name="Text Placeholder 3"/>
          <p:cNvSpPr>
            <a:spLocks noGrp="1"/>
          </p:cNvSpPr>
          <p:nvPr>
            <p:ph type="body" sz="half" idx="17" hasCustomPrompt="1"/>
          </p:nvPr>
        </p:nvSpPr>
        <p:spPr>
          <a:xfrm>
            <a:off x="850905" y="4486492"/>
            <a:ext cx="2286001" cy="1431709"/>
          </a:xfrm>
          <a:prstGeom prst="rect">
            <a:avLst/>
          </a:prstGeom>
        </p:spPr>
        <p:txBody>
          <a:bodyPr wrap="square" lIns="0" tIns="0" rIns="0" bIns="0" anchor="t">
            <a:noAutofit/>
          </a:bodyPr>
          <a:lstStyle>
            <a:lvl1pPr marL="0" indent="0" algn="ct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19" name="Picture Placeholder 7"/>
          <p:cNvSpPr>
            <a:spLocks noGrp="1"/>
          </p:cNvSpPr>
          <p:nvPr>
            <p:ph type="pic" sz="quarter" idx="18" hasCustomPrompt="1"/>
          </p:nvPr>
        </p:nvSpPr>
        <p:spPr>
          <a:xfrm>
            <a:off x="3445936" y="2463800"/>
            <a:ext cx="2560321" cy="1524000"/>
          </a:xfrm>
          <a:prstGeom prst="rect">
            <a:avLst/>
          </a:prstGeom>
          <a:solidFill>
            <a:schemeClr val="accent2"/>
          </a:solidFill>
          <a:ln w="19050">
            <a:noFill/>
          </a:ln>
        </p:spPr>
        <p:txBody>
          <a:bodyPr tIns="0" bIns="182880" anchor="b"/>
          <a:lstStyle>
            <a:lvl1pPr algn="ctr">
              <a:buNone/>
              <a:defRPr sz="1400" baseline="0">
                <a:solidFill>
                  <a:schemeClr val="bg1"/>
                </a:solidFill>
              </a:defRPr>
            </a:lvl1pPr>
          </a:lstStyle>
          <a:p>
            <a:r>
              <a:rPr lang="en-US" dirty="0"/>
              <a:t>Click Icon To Add Image</a:t>
            </a:r>
          </a:p>
        </p:txBody>
      </p:sp>
      <p:grpSp>
        <p:nvGrpSpPr>
          <p:cNvPr id="21" name="Group 20"/>
          <p:cNvGrpSpPr/>
          <p:nvPr userDrawn="1"/>
        </p:nvGrpSpPr>
        <p:grpSpPr>
          <a:xfrm>
            <a:off x="3454401" y="1915870"/>
            <a:ext cx="2540000" cy="537775"/>
            <a:chOff x="609600" y="1276350"/>
            <a:chExt cx="1905000" cy="403331"/>
          </a:xfrm>
        </p:grpSpPr>
        <p:sp>
          <p:nvSpPr>
            <p:cNvPr id="25" name="Rectangle 24"/>
            <p:cNvSpPr/>
            <p:nvPr userDrawn="1"/>
          </p:nvSpPr>
          <p:spPr>
            <a:xfrm>
              <a:off x="609600" y="1276350"/>
              <a:ext cx="1905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r>
                <a:rPr lang="en-US" sz="1865" b="1" dirty="0">
                  <a:solidFill>
                    <a:srgbClr val="FFFFFF"/>
                  </a:solidFill>
                </a:rPr>
                <a:t>Title Goes Here</a:t>
              </a:r>
            </a:p>
          </p:txBody>
        </p:sp>
        <p:sp>
          <p:nvSpPr>
            <p:cNvPr id="26" name="Isosceles Triangle 25"/>
            <p:cNvSpPr/>
            <p:nvPr userDrawn="1"/>
          </p:nvSpPr>
          <p:spPr>
            <a:xfrm rot="10800000">
              <a:off x="1447801" y="1581150"/>
              <a:ext cx="228600" cy="985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grpSp>
      <p:sp>
        <p:nvSpPr>
          <p:cNvPr id="27" name="Rectangle 26"/>
          <p:cNvSpPr/>
          <p:nvPr userDrawn="1"/>
        </p:nvSpPr>
        <p:spPr>
          <a:xfrm>
            <a:off x="3454401" y="3987800"/>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28" name="Text Placeholder 3"/>
          <p:cNvSpPr>
            <a:spLocks noGrp="1"/>
          </p:cNvSpPr>
          <p:nvPr>
            <p:ph type="body" sz="half" idx="19" hasCustomPrompt="1"/>
          </p:nvPr>
        </p:nvSpPr>
        <p:spPr>
          <a:xfrm>
            <a:off x="3581401" y="4089401"/>
            <a:ext cx="2286000" cy="390651"/>
          </a:xfrm>
          <a:prstGeom prst="rect">
            <a:avLst/>
          </a:prstGeom>
        </p:spPr>
        <p:txBody>
          <a:bodyPr wrap="square" lIns="0" tIns="0" rIns="0" bIns="0" anchor="ctr">
            <a:noAutofit/>
          </a:bodyPr>
          <a:lstStyle>
            <a:lvl1pPr marL="0" indent="0" algn="ctr">
              <a:buNone/>
              <a:defRPr sz="1600" b="1" baseline="0">
                <a:solidFill>
                  <a:schemeClr val="accent2"/>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1" name="Text Placeholder 3"/>
          <p:cNvSpPr>
            <a:spLocks noGrp="1"/>
          </p:cNvSpPr>
          <p:nvPr>
            <p:ph type="body" sz="half" idx="20" hasCustomPrompt="1"/>
          </p:nvPr>
        </p:nvSpPr>
        <p:spPr>
          <a:xfrm>
            <a:off x="3581405" y="4486492"/>
            <a:ext cx="2286001" cy="1431709"/>
          </a:xfrm>
          <a:prstGeom prst="rect">
            <a:avLst/>
          </a:prstGeom>
        </p:spPr>
        <p:txBody>
          <a:bodyPr wrap="square" lIns="0" tIns="0" rIns="0" bIns="0" anchor="t">
            <a:noAutofit/>
          </a:bodyPr>
          <a:lstStyle>
            <a:lvl1pPr marL="0" indent="0" algn="ct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2" name="Picture Placeholder 7"/>
          <p:cNvSpPr>
            <a:spLocks noGrp="1"/>
          </p:cNvSpPr>
          <p:nvPr>
            <p:ph type="pic" sz="quarter" idx="21" hasCustomPrompt="1"/>
          </p:nvPr>
        </p:nvSpPr>
        <p:spPr>
          <a:xfrm>
            <a:off x="6180670" y="2463800"/>
            <a:ext cx="2560321" cy="1524000"/>
          </a:xfrm>
          <a:prstGeom prst="rect">
            <a:avLst/>
          </a:prstGeom>
          <a:solidFill>
            <a:schemeClr val="accent3"/>
          </a:solidFill>
          <a:ln w="19050">
            <a:noFill/>
          </a:ln>
        </p:spPr>
        <p:txBody>
          <a:bodyPr tIns="0" bIns="182880" anchor="b"/>
          <a:lstStyle>
            <a:lvl1pPr algn="ctr">
              <a:buNone/>
              <a:defRPr sz="1400" baseline="0">
                <a:solidFill>
                  <a:schemeClr val="bg1"/>
                </a:solidFill>
              </a:defRPr>
            </a:lvl1pPr>
          </a:lstStyle>
          <a:p>
            <a:r>
              <a:rPr lang="en-US" dirty="0"/>
              <a:t>Click Icon To Add Image</a:t>
            </a:r>
          </a:p>
        </p:txBody>
      </p:sp>
      <p:grpSp>
        <p:nvGrpSpPr>
          <p:cNvPr id="33" name="Group 32"/>
          <p:cNvGrpSpPr/>
          <p:nvPr userDrawn="1"/>
        </p:nvGrpSpPr>
        <p:grpSpPr>
          <a:xfrm>
            <a:off x="6197601" y="1915870"/>
            <a:ext cx="2540000" cy="537775"/>
            <a:chOff x="609600" y="1276350"/>
            <a:chExt cx="1905000" cy="403331"/>
          </a:xfrm>
        </p:grpSpPr>
        <p:sp>
          <p:nvSpPr>
            <p:cNvPr id="34" name="Rectangle 33"/>
            <p:cNvSpPr/>
            <p:nvPr userDrawn="1"/>
          </p:nvSpPr>
          <p:spPr>
            <a:xfrm>
              <a:off x="609600" y="1276350"/>
              <a:ext cx="19050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r>
                <a:rPr lang="en-US" sz="1865" b="1" dirty="0">
                  <a:solidFill>
                    <a:srgbClr val="FFFFFF"/>
                  </a:solidFill>
                </a:rPr>
                <a:t>Title Goes Here</a:t>
              </a:r>
            </a:p>
          </p:txBody>
        </p:sp>
        <p:sp>
          <p:nvSpPr>
            <p:cNvPr id="35" name="Isosceles Triangle 34"/>
            <p:cNvSpPr/>
            <p:nvPr userDrawn="1"/>
          </p:nvSpPr>
          <p:spPr>
            <a:xfrm rot="10800000">
              <a:off x="1447801" y="1581150"/>
              <a:ext cx="228600" cy="985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grpSp>
      <p:sp>
        <p:nvSpPr>
          <p:cNvPr id="36" name="Rectangle 35"/>
          <p:cNvSpPr/>
          <p:nvPr userDrawn="1"/>
        </p:nvSpPr>
        <p:spPr>
          <a:xfrm>
            <a:off x="6197601" y="3987800"/>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37" name="Text Placeholder 3"/>
          <p:cNvSpPr>
            <a:spLocks noGrp="1"/>
          </p:cNvSpPr>
          <p:nvPr>
            <p:ph type="body" sz="half" idx="22" hasCustomPrompt="1"/>
          </p:nvPr>
        </p:nvSpPr>
        <p:spPr>
          <a:xfrm>
            <a:off x="6324601" y="4089401"/>
            <a:ext cx="2286000" cy="390651"/>
          </a:xfrm>
          <a:prstGeom prst="rect">
            <a:avLst/>
          </a:prstGeom>
        </p:spPr>
        <p:txBody>
          <a:bodyPr wrap="square" lIns="0" tIns="0" rIns="0" bIns="0" anchor="ctr">
            <a:noAutofit/>
          </a:bodyPr>
          <a:lstStyle>
            <a:lvl1pPr marL="0" indent="0" algn="ctr">
              <a:buNone/>
              <a:defRPr sz="1600" b="1" baseline="0">
                <a:solidFill>
                  <a:schemeClr val="accent3"/>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38" name="Text Placeholder 3"/>
          <p:cNvSpPr>
            <a:spLocks noGrp="1"/>
          </p:cNvSpPr>
          <p:nvPr>
            <p:ph type="body" sz="half" idx="23" hasCustomPrompt="1"/>
          </p:nvPr>
        </p:nvSpPr>
        <p:spPr>
          <a:xfrm>
            <a:off x="6324605" y="4486492"/>
            <a:ext cx="2286001" cy="1431709"/>
          </a:xfrm>
          <a:prstGeom prst="rect">
            <a:avLst/>
          </a:prstGeom>
        </p:spPr>
        <p:txBody>
          <a:bodyPr wrap="square" lIns="0" tIns="0" rIns="0" bIns="0" anchor="t">
            <a:noAutofit/>
          </a:bodyPr>
          <a:lstStyle>
            <a:lvl1pPr marL="0" indent="0" algn="ct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39" name="Picture Placeholder 7"/>
          <p:cNvSpPr>
            <a:spLocks noGrp="1"/>
          </p:cNvSpPr>
          <p:nvPr>
            <p:ph type="pic" sz="quarter" idx="24" hasCustomPrompt="1"/>
          </p:nvPr>
        </p:nvSpPr>
        <p:spPr>
          <a:xfrm>
            <a:off x="8940772" y="2463800"/>
            <a:ext cx="2560321" cy="1524000"/>
          </a:xfrm>
          <a:prstGeom prst="rect">
            <a:avLst/>
          </a:prstGeom>
          <a:solidFill>
            <a:schemeClr val="accent4"/>
          </a:solidFill>
          <a:ln w="19050">
            <a:noFill/>
          </a:ln>
        </p:spPr>
        <p:txBody>
          <a:bodyPr tIns="0" bIns="182880" anchor="b"/>
          <a:lstStyle>
            <a:lvl1pPr algn="ctr">
              <a:buNone/>
              <a:defRPr sz="1400" baseline="0">
                <a:solidFill>
                  <a:schemeClr val="bg1"/>
                </a:solidFill>
              </a:defRPr>
            </a:lvl1pPr>
          </a:lstStyle>
          <a:p>
            <a:r>
              <a:rPr lang="en-US" dirty="0"/>
              <a:t>Click Icon To Add Image</a:t>
            </a:r>
          </a:p>
        </p:txBody>
      </p:sp>
      <p:grpSp>
        <p:nvGrpSpPr>
          <p:cNvPr id="40" name="Group 39"/>
          <p:cNvGrpSpPr/>
          <p:nvPr userDrawn="1"/>
        </p:nvGrpSpPr>
        <p:grpSpPr>
          <a:xfrm>
            <a:off x="8949235" y="1915870"/>
            <a:ext cx="2540000" cy="537775"/>
            <a:chOff x="609600" y="1276350"/>
            <a:chExt cx="1905000" cy="403331"/>
          </a:xfrm>
        </p:grpSpPr>
        <p:sp>
          <p:nvSpPr>
            <p:cNvPr id="41" name="Rectangle 40"/>
            <p:cNvSpPr/>
            <p:nvPr userDrawn="1"/>
          </p:nvSpPr>
          <p:spPr>
            <a:xfrm>
              <a:off x="609600" y="1276350"/>
              <a:ext cx="1905000" cy="304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r>
                <a:rPr lang="en-US" sz="1865" b="1" dirty="0">
                  <a:solidFill>
                    <a:srgbClr val="FFFFFF"/>
                  </a:solidFill>
                </a:rPr>
                <a:t>Title Goes Here</a:t>
              </a:r>
            </a:p>
          </p:txBody>
        </p:sp>
        <p:sp>
          <p:nvSpPr>
            <p:cNvPr id="42" name="Isosceles Triangle 41"/>
            <p:cNvSpPr/>
            <p:nvPr userDrawn="1"/>
          </p:nvSpPr>
          <p:spPr>
            <a:xfrm rot="10800000">
              <a:off x="1447801" y="1581150"/>
              <a:ext cx="228600" cy="9853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grpSp>
      <p:sp>
        <p:nvSpPr>
          <p:cNvPr id="43" name="Rectangle 42"/>
          <p:cNvSpPr/>
          <p:nvPr userDrawn="1"/>
        </p:nvSpPr>
        <p:spPr>
          <a:xfrm>
            <a:off x="8949235" y="3987800"/>
            <a:ext cx="2540000" cy="2032000"/>
          </a:xfrm>
          <a:prstGeom prst="rect">
            <a:avLst/>
          </a:prstGeom>
          <a:noFill/>
          <a:ln w="952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a:solidFill>
                <a:srgbClr val="FFFFFF"/>
              </a:solidFill>
            </a:endParaRPr>
          </a:p>
        </p:txBody>
      </p:sp>
      <p:sp>
        <p:nvSpPr>
          <p:cNvPr id="44" name="Text Placeholder 3"/>
          <p:cNvSpPr>
            <a:spLocks noGrp="1"/>
          </p:cNvSpPr>
          <p:nvPr>
            <p:ph type="body" sz="half" idx="25" hasCustomPrompt="1"/>
          </p:nvPr>
        </p:nvSpPr>
        <p:spPr>
          <a:xfrm>
            <a:off x="9076235" y="4089401"/>
            <a:ext cx="2286000" cy="390651"/>
          </a:xfrm>
          <a:prstGeom prst="rect">
            <a:avLst/>
          </a:prstGeom>
        </p:spPr>
        <p:txBody>
          <a:bodyPr wrap="square" lIns="0" tIns="0" rIns="0" bIns="0" anchor="ctr">
            <a:noAutofit/>
          </a:bodyPr>
          <a:lstStyle>
            <a:lvl1pPr marL="0" indent="0" algn="ctr">
              <a:buNone/>
              <a:defRPr sz="1600" b="1" baseline="0">
                <a:solidFill>
                  <a:schemeClr val="accent4"/>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45" name="Text Placeholder 3"/>
          <p:cNvSpPr>
            <a:spLocks noGrp="1"/>
          </p:cNvSpPr>
          <p:nvPr>
            <p:ph type="body" sz="half" idx="26" hasCustomPrompt="1"/>
          </p:nvPr>
        </p:nvSpPr>
        <p:spPr>
          <a:xfrm>
            <a:off x="9076240" y="4486492"/>
            <a:ext cx="2286001" cy="1431709"/>
          </a:xfrm>
          <a:prstGeom prst="rect">
            <a:avLst/>
          </a:prstGeom>
        </p:spPr>
        <p:txBody>
          <a:bodyPr wrap="square" lIns="0" tIns="0" rIns="0" bIns="0" anchor="t">
            <a:noAutofit/>
          </a:bodyPr>
          <a:lstStyle>
            <a:lvl1pPr marL="0" indent="0" algn="ctr">
              <a:buNone/>
              <a:defRPr sz="1465" b="0" baseline="0">
                <a:solidFill>
                  <a:schemeClr val="tx1">
                    <a:lumMod val="50000"/>
                    <a:lumOff val="50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46" name="Round Same Side Corner Rectangle 45"/>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4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48"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49"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Effect transition="in" filter="fade">
                                      <p:cBhvr>
                                        <p:cTn id="11" dur="500"/>
                                        <p:tgtEl>
                                          <p:spTgt spid="49">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up)">
                                      <p:cBhvr>
                                        <p:cTn id="27" dur="500"/>
                                        <p:tgtEl>
                                          <p:spTgt spid="15">
                                            <p:txEl>
                                              <p:pRg st="0" end="0"/>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up)">
                                      <p:cBhvr>
                                        <p:cTn id="31" dur="500"/>
                                        <p:tgtEl>
                                          <p:spTgt spid="18">
                                            <p:txEl>
                                              <p:pRg st="0" end="0"/>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animEffect transition="in" filter="wipe(up)">
                                      <p:cBhvr>
                                        <p:cTn id="47" dur="500"/>
                                        <p:tgtEl>
                                          <p:spTgt spid="28">
                                            <p:txEl>
                                              <p:pRg st="0" end="0"/>
                                            </p:txEl>
                                          </p:spTgt>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wipe(up)">
                                      <p:cBhvr>
                                        <p:cTn id="51" dur="500"/>
                                        <p:tgtEl>
                                          <p:spTgt spid="31">
                                            <p:txEl>
                                              <p:pRg st="0" end="0"/>
                                            </p:txEl>
                                          </p:spTgt>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37">
                                            <p:txEl>
                                              <p:pRg st="0" end="0"/>
                                            </p:txEl>
                                          </p:spTgt>
                                        </p:tgtEl>
                                        <p:attrNameLst>
                                          <p:attrName>style.visibility</p:attrName>
                                        </p:attrNameLst>
                                      </p:cBhvr>
                                      <p:to>
                                        <p:strVal val="visible"/>
                                      </p:to>
                                    </p:set>
                                    <p:animEffect transition="in" filter="wipe(up)">
                                      <p:cBhvr>
                                        <p:cTn id="67" dur="500"/>
                                        <p:tgtEl>
                                          <p:spTgt spid="37">
                                            <p:txEl>
                                              <p:pRg st="0" end="0"/>
                                            </p:txEl>
                                          </p:spTgt>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38">
                                            <p:txEl>
                                              <p:pRg st="0" end="0"/>
                                            </p:txEl>
                                          </p:spTgt>
                                        </p:tgtEl>
                                        <p:attrNameLst>
                                          <p:attrName>style.visibility</p:attrName>
                                        </p:attrNameLst>
                                      </p:cBhvr>
                                      <p:to>
                                        <p:strVal val="visible"/>
                                      </p:to>
                                    </p:set>
                                    <p:animEffect transition="in" filter="wipe(up)">
                                      <p:cBhvr>
                                        <p:cTn id="71" dur="500"/>
                                        <p:tgtEl>
                                          <p:spTgt spid="38">
                                            <p:txEl>
                                              <p:pRg st="0" end="0"/>
                                            </p:txEl>
                                          </p:spTgt>
                                        </p:tgtEl>
                                      </p:cBhvr>
                                    </p:animEffect>
                                  </p:childTnLst>
                                </p:cTn>
                              </p:par>
                            </p:childTnLst>
                          </p:cTn>
                        </p:par>
                        <p:par>
                          <p:cTn id="72" fill="hold">
                            <p:stCondLst>
                              <p:cond delay="8500"/>
                            </p:stCondLst>
                            <p:childTnLst>
                              <p:par>
                                <p:cTn id="73" presetID="22" presetClass="entr" presetSubtype="1"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up)">
                                      <p:cBhvr>
                                        <p:cTn id="75" dur="500"/>
                                        <p:tgtEl>
                                          <p:spTgt spid="40"/>
                                        </p:tgtEl>
                                      </p:cBhvr>
                                    </p:animEffect>
                                  </p:childTnLst>
                                </p:cTn>
                              </p:par>
                            </p:childTnLst>
                          </p:cTn>
                        </p:par>
                        <p:par>
                          <p:cTn id="76" fill="hold">
                            <p:stCondLst>
                              <p:cond delay="9000"/>
                            </p:stCondLst>
                            <p:childTnLst>
                              <p:par>
                                <p:cTn id="77" presetID="22" presetClass="entr" presetSubtype="4"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down)">
                                      <p:cBhvr>
                                        <p:cTn id="79" dur="500"/>
                                        <p:tgtEl>
                                          <p:spTgt spid="39"/>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down)">
                                      <p:cBhvr>
                                        <p:cTn id="83" dur="500"/>
                                        <p:tgtEl>
                                          <p:spTgt spid="43"/>
                                        </p:tgtEl>
                                      </p:cBhvr>
                                    </p:animEffect>
                                  </p:childTnLst>
                                </p:cTn>
                              </p:par>
                            </p:childTnLst>
                          </p:cTn>
                        </p:par>
                        <p:par>
                          <p:cTn id="84" fill="hold">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44">
                                            <p:txEl>
                                              <p:pRg st="0" end="0"/>
                                            </p:txEl>
                                          </p:spTgt>
                                        </p:tgtEl>
                                        <p:attrNameLst>
                                          <p:attrName>style.visibility</p:attrName>
                                        </p:attrNameLst>
                                      </p:cBhvr>
                                      <p:to>
                                        <p:strVal val="visible"/>
                                      </p:to>
                                    </p:set>
                                    <p:animEffect transition="in" filter="wipe(up)">
                                      <p:cBhvr>
                                        <p:cTn id="87" dur="500"/>
                                        <p:tgtEl>
                                          <p:spTgt spid="44">
                                            <p:txEl>
                                              <p:pRg st="0" end="0"/>
                                            </p:txEl>
                                          </p:spTgt>
                                        </p:tgtEl>
                                      </p:cBhvr>
                                    </p:animEffect>
                                  </p:childTnLst>
                                </p:cTn>
                              </p:par>
                            </p:childTnLst>
                          </p:cTn>
                        </p:par>
                        <p:par>
                          <p:cTn id="88" fill="hold">
                            <p:stCondLst>
                              <p:cond delay="10500"/>
                            </p:stCondLst>
                            <p:childTnLst>
                              <p:par>
                                <p:cTn id="89" presetID="22" presetClass="entr" presetSubtype="1" fill="hold" grpId="0" nodeType="afterEffect">
                                  <p:stCondLst>
                                    <p:cond delay="0"/>
                                  </p:stCondLst>
                                  <p:childTnLst>
                                    <p:set>
                                      <p:cBhvr>
                                        <p:cTn id="90" dur="1" fill="hold">
                                          <p:stCondLst>
                                            <p:cond delay="0"/>
                                          </p:stCondLst>
                                        </p:cTn>
                                        <p:tgtEl>
                                          <p:spTgt spid="45">
                                            <p:txEl>
                                              <p:pRg st="0" end="0"/>
                                            </p:txEl>
                                          </p:spTgt>
                                        </p:tgtEl>
                                        <p:attrNameLst>
                                          <p:attrName>style.visibility</p:attrName>
                                        </p:attrNameLst>
                                      </p:cBhvr>
                                      <p:to>
                                        <p:strVal val="visible"/>
                                      </p:to>
                                    </p:set>
                                    <p:animEffect transition="in" filter="wipe(up)">
                                      <p:cBhvr>
                                        <p:cTn id="91"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4" grpId="0" bldLvl="0" animBg="1"/>
      <p:bldP spid="15" grpId="0" build="p">
        <p:tmplLst>
          <p:tmpl lvl="1">
            <p:tnLst>
              <p:par>
                <p:cTn presetID="22" presetClass="entr" presetSubtype="1"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8" grpId="0" build="p">
        <p:tmplLst>
          <p:tmpl lvl="1">
            <p:tnLst>
              <p:par>
                <p:cTn presetID="22" presetClass="entr" presetSubtype="1"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up)">
                      <p:cBhvr>
                        <p:cTn dur="500"/>
                        <p:tgtEl>
                          <p:spTgt spid="18"/>
                        </p:tgtEl>
                      </p:cBhvr>
                    </p:animEffect>
                  </p:childTnLst>
                </p:cTn>
              </p:par>
            </p:tnLst>
          </p:tmpl>
        </p:tmplLst>
      </p:bldP>
      <p:bldP spid="19" grpId="0" bldLvl="0" animBg="1"/>
      <p:bldP spid="27" grpId="0" bldLvl="0" animBg="1"/>
      <p:bldP spid="28" grpId="0" build="p">
        <p:tmplLst>
          <p:tmpl lvl="1">
            <p:tnLst>
              <p:par>
                <p:cTn presetID="22" presetClass="entr" presetSubtype="1"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up)">
                      <p:cBhvr>
                        <p:cTn dur="500"/>
                        <p:tgtEl>
                          <p:spTgt spid="28"/>
                        </p:tgtEl>
                      </p:cBhvr>
                    </p:animEffect>
                  </p:childTnLst>
                </p:cTn>
              </p:par>
            </p:tnLst>
          </p:tmpl>
        </p:tmplLst>
      </p:bldP>
      <p:bldP spid="31" grpId="0" build="p">
        <p:tmplLst>
          <p:tmpl lvl="1">
            <p:tnLst>
              <p:par>
                <p:cTn presetID="22" presetClass="entr" presetSubtype="1"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ldLvl="0" animBg="1"/>
      <p:bldP spid="36" grpId="0" bldLvl="0" animBg="1"/>
      <p:bldP spid="37" grpId="0" build="p">
        <p:tmplLst>
          <p:tmpl lvl="1">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8" grpId="0" build="p">
        <p:tmplLst>
          <p:tmpl lvl="1">
            <p:tnLst>
              <p:par>
                <p:cTn presetID="22" presetClass="entr" presetSubtype="1"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up)">
                      <p:cBhvr>
                        <p:cTn dur="500"/>
                        <p:tgtEl>
                          <p:spTgt spid="38"/>
                        </p:tgtEl>
                      </p:cBhvr>
                    </p:animEffect>
                  </p:childTnLst>
                </p:cTn>
              </p:par>
            </p:tnLst>
          </p:tmpl>
        </p:tmplLst>
      </p:bldP>
      <p:bldP spid="39" grpId="0" bldLvl="0" animBg="1"/>
      <p:bldP spid="43" grpId="0" bldLvl="0" animBg="1"/>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8" grpId="0"/>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498603"/>
            <a:ext cx="6705600" cy="4910116"/>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11" name="Rectangle 10"/>
          <p:cNvSpPr/>
          <p:nvPr userDrawn="1"/>
        </p:nvSpPr>
        <p:spPr>
          <a:xfrm>
            <a:off x="6705600" y="1498598"/>
            <a:ext cx="2641600" cy="24550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b="1" dirty="0">
              <a:solidFill>
                <a:srgbClr val="FFFFFF"/>
              </a:solidFill>
            </a:endParaRPr>
          </a:p>
        </p:txBody>
      </p:sp>
      <p:sp>
        <p:nvSpPr>
          <p:cNvPr id="40" name="Rectangle 39"/>
          <p:cNvSpPr/>
          <p:nvPr userDrawn="1"/>
        </p:nvSpPr>
        <p:spPr>
          <a:xfrm>
            <a:off x="6705600" y="3953659"/>
            <a:ext cx="2641600" cy="2455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1865" b="1" dirty="0">
              <a:solidFill>
                <a:srgbClr val="FFFFFF"/>
              </a:solidFill>
            </a:endParaRPr>
          </a:p>
        </p:txBody>
      </p:sp>
      <p:sp>
        <p:nvSpPr>
          <p:cNvPr id="47" name="Picture Placeholder 7"/>
          <p:cNvSpPr>
            <a:spLocks noGrp="1"/>
          </p:cNvSpPr>
          <p:nvPr userDrawn="1">
            <p:ph type="pic" sz="quarter" idx="15" hasCustomPrompt="1"/>
          </p:nvPr>
        </p:nvSpPr>
        <p:spPr>
          <a:xfrm>
            <a:off x="9347201" y="1498602"/>
            <a:ext cx="2844800" cy="4910116"/>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49" name="Text Placeholder 3"/>
          <p:cNvSpPr>
            <a:spLocks noGrp="1"/>
          </p:cNvSpPr>
          <p:nvPr>
            <p:ph type="body" sz="half" idx="16" hasCustomPrompt="1"/>
          </p:nvPr>
        </p:nvSpPr>
        <p:spPr>
          <a:xfrm>
            <a:off x="6883401" y="1803401"/>
            <a:ext cx="2286000" cy="390651"/>
          </a:xfrm>
          <a:prstGeom prst="rect">
            <a:avLst/>
          </a:prstGeom>
        </p:spPr>
        <p:txBody>
          <a:bodyPr wrap="square" lIns="0" tIns="0" rIns="0" bIns="0" anchor="ctr">
            <a:noAutofit/>
          </a:bodyPr>
          <a:lstStyle>
            <a:lvl1pPr marL="0" indent="0" algn="ctr">
              <a:buNone/>
              <a:defRPr sz="1600"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50" name="Text Placeholder 3"/>
          <p:cNvSpPr>
            <a:spLocks noGrp="1"/>
          </p:cNvSpPr>
          <p:nvPr>
            <p:ph type="body" sz="half" idx="17" hasCustomPrompt="1"/>
          </p:nvPr>
        </p:nvSpPr>
        <p:spPr>
          <a:xfrm>
            <a:off x="6883405" y="2200492"/>
            <a:ext cx="2286001" cy="1431709"/>
          </a:xfrm>
          <a:prstGeom prst="rect">
            <a:avLst/>
          </a:prstGeom>
        </p:spPr>
        <p:txBody>
          <a:bodyPr wrap="square" lIns="0" tIns="0" rIns="0" bIns="0" anchor="t">
            <a:noAutofit/>
          </a:bodyPr>
          <a:lstStyle>
            <a:lvl1pPr marL="0" indent="0" algn="ctr">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51" name="Text Placeholder 3"/>
          <p:cNvSpPr>
            <a:spLocks noGrp="1"/>
          </p:cNvSpPr>
          <p:nvPr>
            <p:ph type="body" sz="half" idx="18" hasCustomPrompt="1"/>
          </p:nvPr>
        </p:nvSpPr>
        <p:spPr>
          <a:xfrm>
            <a:off x="6883401" y="4251109"/>
            <a:ext cx="2286000" cy="390651"/>
          </a:xfrm>
          <a:prstGeom prst="rect">
            <a:avLst/>
          </a:prstGeom>
        </p:spPr>
        <p:txBody>
          <a:bodyPr wrap="square" lIns="0" tIns="0" rIns="0" bIns="0" anchor="ctr">
            <a:noAutofit/>
          </a:bodyPr>
          <a:lstStyle>
            <a:lvl1pPr marL="0" indent="0" algn="ctr">
              <a:buNone/>
              <a:defRPr sz="1600" b="1"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Title Goes Here</a:t>
            </a:r>
          </a:p>
        </p:txBody>
      </p:sp>
      <p:sp>
        <p:nvSpPr>
          <p:cNvPr id="52" name="Text Placeholder 3"/>
          <p:cNvSpPr>
            <a:spLocks noGrp="1"/>
          </p:cNvSpPr>
          <p:nvPr>
            <p:ph type="body" sz="half" idx="19" hasCustomPrompt="1"/>
          </p:nvPr>
        </p:nvSpPr>
        <p:spPr>
          <a:xfrm>
            <a:off x="6883405" y="4648200"/>
            <a:ext cx="2286001" cy="1431709"/>
          </a:xfrm>
          <a:prstGeom prst="rect">
            <a:avLst/>
          </a:prstGeom>
        </p:spPr>
        <p:txBody>
          <a:bodyPr wrap="square" lIns="0" tIns="0" rIns="0" bIns="0" anchor="t">
            <a:noAutofit/>
          </a:bodyPr>
          <a:lstStyle>
            <a:lvl1pPr marL="0" indent="0" algn="ctr">
              <a:buNone/>
              <a:defRPr sz="1465" b="0" baseline="0">
                <a:solidFill>
                  <a:schemeClr val="bg1"/>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algn="ctr"/>
            <a:r>
              <a:rPr lang="en-US" sz="1335" dirty="0">
                <a:solidFill>
                  <a:schemeClr val="tx1">
                    <a:lumMod val="50000"/>
                    <a:lumOff val="50000"/>
                  </a:schemeClr>
                </a:solidFill>
              </a:rPr>
              <a:t>Add your Description here</a:t>
            </a: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a:p>
            <a:pPr algn="ctr"/>
            <a:endParaRPr lang="en-US" sz="1335" dirty="0">
              <a:solidFill>
                <a:schemeClr val="tx1">
                  <a:lumMod val="50000"/>
                  <a:lumOff val="50000"/>
                </a:schemeClr>
              </a:solidFill>
            </a:endParaRPr>
          </a:p>
        </p:txBody>
      </p:sp>
      <p:sp>
        <p:nvSpPr>
          <p:cNvPr id="14" name="Round Same Side Corner Rectangle 13"/>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15"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18"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19"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Bottom)">
                                      <p:cBhvr>
                                        <p:cTn id="19" dur="500"/>
                                        <p:tgtEl>
                                          <p:spTgt spid="1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animEffect transition="in" filter="wipe(up)">
                                      <p:cBhvr>
                                        <p:cTn id="23" dur="500"/>
                                        <p:tgtEl>
                                          <p:spTgt spid="49">
                                            <p:txEl>
                                              <p:pRg st="0" end="0"/>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50">
                                            <p:txEl>
                                              <p:pRg st="0" end="0"/>
                                            </p:txEl>
                                          </p:spTgt>
                                        </p:tgtEl>
                                        <p:attrNameLst>
                                          <p:attrName>style.visibility</p:attrName>
                                        </p:attrNameLst>
                                      </p:cBhvr>
                                      <p:to>
                                        <p:strVal val="visible"/>
                                      </p:to>
                                    </p:set>
                                    <p:animEffect transition="in" filter="wipe(up)">
                                      <p:cBhvr>
                                        <p:cTn id="27" dur="500"/>
                                        <p:tgtEl>
                                          <p:spTgt spid="50">
                                            <p:txEl>
                                              <p:pRg st="0" end="0"/>
                                            </p:txEl>
                                          </p:spTgt>
                                        </p:tgtEl>
                                      </p:cBhvr>
                                    </p:animEffect>
                                  </p:childTnLst>
                                </p:cTn>
                              </p:par>
                            </p:childTnLst>
                          </p:cTn>
                        </p:par>
                        <p:par>
                          <p:cTn id="28" fill="hold">
                            <p:stCondLst>
                              <p:cond delay="3000"/>
                            </p:stCondLst>
                            <p:childTnLst>
                              <p:par>
                                <p:cTn id="29" presetID="1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slide(fromTop)">
                                      <p:cBhvr>
                                        <p:cTn id="31" dur="500"/>
                                        <p:tgtEl>
                                          <p:spTgt spid="4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Effect transition="in" filter="wipe(up)">
                                      <p:cBhvr>
                                        <p:cTn id="35" dur="500"/>
                                        <p:tgtEl>
                                          <p:spTgt spid="51">
                                            <p:txEl>
                                              <p:pRg st="0" end="0"/>
                                            </p:txEl>
                                          </p:spTgt>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52">
                                            <p:txEl>
                                              <p:pRg st="0" end="0"/>
                                            </p:txEl>
                                          </p:spTgt>
                                        </p:tgtEl>
                                        <p:attrNameLst>
                                          <p:attrName>style.visibility</p:attrName>
                                        </p:attrNameLst>
                                      </p:cBhvr>
                                      <p:to>
                                        <p:strVal val="visible"/>
                                      </p:to>
                                    </p:set>
                                    <p:animEffect transition="in" filter="wipe(up)">
                                      <p:cBhvr>
                                        <p:cTn id="39" dur="500"/>
                                        <p:tgtEl>
                                          <p:spTgt spid="52">
                                            <p:txEl>
                                              <p:pRg st="0" end="0"/>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P spid="40" grpId="0" bldLvl="0" animBg="1"/>
      <p:bldP spid="47" grpId="0" bldLvl="0" animBg="1"/>
      <p:bldP spid="49" grpId="0" build="p">
        <p:tmplLst>
          <p:tmpl lvl="1">
            <p:tnLst>
              <p:par>
                <p:cTn presetID="22" presetClass="entr" presetSubtype="1"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up)">
                      <p:cBhvr>
                        <p:cTn dur="500"/>
                        <p:tgtEl>
                          <p:spTgt spid="49"/>
                        </p:tgtEl>
                      </p:cBhvr>
                    </p:animEffect>
                  </p:childTnLst>
                </p:cTn>
              </p:par>
            </p:tnLst>
          </p:tmpl>
        </p:tmplLst>
      </p:bldP>
      <p:bldP spid="50" grpId="0" build="p">
        <p:tmplLst>
          <p:tmpl lvl="1">
            <p:tnLst>
              <p:par>
                <p:cTn presetID="22" presetClass="entr" presetSubtype="1"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up)">
                      <p:cBhvr>
                        <p:cTn dur="500"/>
                        <p:tgtEl>
                          <p:spTgt spid="50"/>
                        </p:tgtEl>
                      </p:cBhvr>
                    </p:animEffect>
                  </p:childTnLst>
                </p:cTn>
              </p:par>
            </p:tnLst>
          </p:tmpl>
        </p:tmplLst>
      </p:bldP>
      <p:bldP spid="51" grpId="0" build="p">
        <p:tmplLst>
          <p:tmpl lvl="1">
            <p:tnLst>
              <p:par>
                <p:cTn presetID="22" presetClass="entr" presetSubtype="1"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up)">
                      <p:cBhvr>
                        <p:cTn dur="500"/>
                        <p:tgtEl>
                          <p:spTgt spid="51"/>
                        </p:tgtEl>
                      </p:cBhvr>
                    </p:animEffect>
                  </p:childTnLst>
                </p:cTn>
              </p:par>
            </p:tnLst>
          </p:tmpl>
        </p:tmplLst>
      </p:bldP>
      <p:bldP spid="52" grpId="0" build="p">
        <p:tmplLst>
          <p:tmpl lvl="1">
            <p:tnLst>
              <p:par>
                <p:cTn presetID="22" presetClass="entr" presetSubtype="1"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up)">
                      <p:cBhvr>
                        <p:cTn dur="500"/>
                        <p:tgtEl>
                          <p:spTgt spid="52"/>
                        </p:tgtEl>
                      </p:cBhvr>
                    </p:animEffect>
                  </p:childTnLst>
                </p:cTn>
              </p:par>
            </p:tnLst>
          </p:tmpl>
        </p:tmplLst>
      </p:bldP>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6" name="Round Same Side Corner Rectangle 5"/>
          <p:cNvSpPr/>
          <p:nvPr userDrawn="1"/>
        </p:nvSpPr>
        <p:spPr>
          <a:xfrm rot="16200000" flipH="1">
            <a:off x="11731149" y="405793"/>
            <a:ext cx="384047" cy="537667"/>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3505"/>
            <a:endParaRPr lang="en-US" sz="2665" dirty="0">
              <a:solidFill>
                <a:srgbClr val="262626">
                  <a:lumMod val="50000"/>
                  <a:lumOff val="50000"/>
                </a:srgbClr>
              </a:solidFill>
            </a:endParaRPr>
          </a:p>
        </p:txBody>
      </p:sp>
      <p:sp>
        <p:nvSpPr>
          <p:cNvPr id="7" name="Slide Number Placeholder 4"/>
          <p:cNvSpPr>
            <a:spLocks noGrp="1"/>
          </p:cNvSpPr>
          <p:nvPr>
            <p:ph type="sldNum" sz="quarter" idx="4"/>
          </p:nvPr>
        </p:nvSpPr>
        <p:spPr>
          <a:xfrm>
            <a:off x="11662448" y="482605"/>
            <a:ext cx="508001" cy="366183"/>
          </a:xfrm>
          <a:prstGeom prst="rect">
            <a:avLst/>
          </a:prstGeom>
        </p:spPr>
        <p:txBody>
          <a:bodyPr anchor="ctr"/>
          <a:lstStyle>
            <a:lvl1pPr algn="ctr">
              <a:defRPr sz="1200" b="1">
                <a:solidFill>
                  <a:schemeClr val="tx1">
                    <a:lumMod val="50000"/>
                    <a:lumOff val="50000"/>
                  </a:schemeClr>
                </a:solidFill>
              </a:defRPr>
            </a:lvl1pPr>
          </a:lstStyle>
          <a:p>
            <a:pPr defTabSz="1373505"/>
            <a:fld id="{C136B7D2-B98C-44FD-8D04-7EC62A564975}" type="slidenum">
              <a:rPr lang="en-US" smtClean="0">
                <a:solidFill>
                  <a:srgbClr val="262626">
                    <a:lumMod val="50000"/>
                    <a:lumOff val="50000"/>
                  </a:srgbClr>
                </a:solidFill>
              </a:rPr>
              <a:t>‹#›</a:t>
            </a:fld>
            <a:endParaRPr lang="en-US" dirty="0">
              <a:solidFill>
                <a:srgbClr val="262626">
                  <a:lumMod val="50000"/>
                  <a:lumOff val="50000"/>
                </a:srgbClr>
              </a:solidFill>
            </a:endParaRPr>
          </a:p>
        </p:txBody>
      </p:sp>
      <p:sp>
        <p:nvSpPr>
          <p:cNvPr id="8" name="Title 1"/>
          <p:cNvSpPr>
            <a:spLocks noGrp="1"/>
          </p:cNvSpPr>
          <p:nvPr>
            <p:ph type="title" hasCustomPrompt="1"/>
          </p:nvPr>
        </p:nvSpPr>
        <p:spPr>
          <a:xfrm>
            <a:off x="812801" y="482602"/>
            <a:ext cx="7518400" cy="471367"/>
          </a:xfrm>
          <a:prstGeom prst="rect">
            <a:avLst/>
          </a:prstGeom>
        </p:spPr>
        <p:txBody>
          <a:bodyPr wrap="none" lIns="0" tIns="0" rIns="0" bIns="0" anchor="ctr">
            <a:noAutofit/>
          </a:bodyPr>
          <a:lstStyle>
            <a:lvl1pPr algn="l">
              <a:defRPr sz="3200" b="1" baseline="0">
                <a:solidFill>
                  <a:schemeClr val="tx1">
                    <a:lumMod val="50000"/>
                    <a:lumOff val="50000"/>
                  </a:schemeClr>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812804" y="951924"/>
            <a:ext cx="5486401" cy="267661"/>
          </a:xfrm>
          <a:prstGeom prst="rect">
            <a:avLst/>
          </a:prstGeom>
        </p:spPr>
        <p:txBody>
          <a:bodyPr wrap="none" lIns="0" tIns="0" rIns="0" bIns="0" anchor="ctr">
            <a:noAutofit/>
          </a:bodyPr>
          <a:lstStyle>
            <a:lvl1pPr marL="0" indent="0" algn="l">
              <a:buNone/>
              <a:defRPr sz="1600" b="1" baseline="0">
                <a:solidFill>
                  <a:schemeClr val="bg1">
                    <a:lumMod val="75000"/>
                  </a:schemeClr>
                </a:solidFill>
              </a:defRPr>
            </a:lvl1pPr>
            <a:lvl2pPr marL="609600" indent="0">
              <a:buNone/>
              <a:defRPr sz="1600"/>
            </a:lvl2pPr>
            <a:lvl3pPr marL="1218565" indent="0">
              <a:buNone/>
              <a:defRPr sz="1335"/>
            </a:lvl3pPr>
            <a:lvl4pPr marL="1827530" indent="0">
              <a:buNone/>
              <a:defRPr sz="1200"/>
            </a:lvl4pPr>
            <a:lvl5pPr marL="2437130" indent="0">
              <a:buNone/>
              <a:defRPr sz="1200"/>
            </a:lvl5pPr>
            <a:lvl6pPr marL="3046095" indent="0">
              <a:buNone/>
              <a:defRPr sz="1200"/>
            </a:lvl6pPr>
            <a:lvl7pPr marL="3655695" indent="0">
              <a:buNone/>
              <a:defRPr sz="1200"/>
            </a:lvl7pPr>
            <a:lvl8pPr marL="4264660" indent="0">
              <a:buNone/>
              <a:defRPr sz="1200"/>
            </a:lvl8pPr>
            <a:lvl9pPr marL="4873625" indent="0">
              <a:buNone/>
              <a:defRPr sz="1200"/>
            </a:lvl9pPr>
          </a:lstStyle>
          <a:p>
            <a:pPr lvl="0"/>
            <a:r>
              <a:rPr lang="en-US" dirty="0"/>
              <a:t>Subtext Goes Here</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8A87A34-81AB-432B-8DAE-1953F412C126}" type="datetimeFigureOut">
              <a:rPr lang="en-US" smtClean="0">
                <a:solidFill>
                  <a:prstClr val="black"/>
                </a:solidFill>
              </a:rPr>
              <a:t>1/10/2023</a:t>
            </a:fld>
            <a:endParaRPr lang="en-US" dirty="0">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solidFill>
                  <a:prstClr val="black"/>
                </a:solidFill>
              </a:rPr>
              <a:t>‹#›</a:t>
            </a:fld>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4" name="组合 3"/>
          <p:cNvGrpSpPr/>
          <p:nvPr userDrawn="1"/>
        </p:nvGrpSpPr>
        <p:grpSpPr>
          <a:xfrm>
            <a:off x="4691844" y="333450"/>
            <a:ext cx="2808312" cy="576064"/>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0" y="442761"/>
              <a:ext cx="2492990" cy="400110"/>
            </a:xfrm>
            <a:prstGeom prst="rect">
              <a:avLst/>
            </a:prstGeom>
            <a:noFill/>
          </p:spPr>
          <p:txBody>
            <a:bodyPr wrap="none" rtlCol="0">
              <a:spAutoFit/>
            </a:bodyPr>
            <a:lstStyle/>
            <a:p>
              <a:r>
                <a:rPr lang="zh-CN" altLang="en-US" sz="2000" b="1" dirty="0" smtClean="0">
                  <a:solidFill>
                    <a:srgbClr val="0070C0"/>
                  </a:solidFill>
                  <a:effectLst/>
                  <a:latin typeface="微软雅黑" panose="020B0503020204020204" pitchFamily="34" charset="-122"/>
                  <a:ea typeface="微软雅黑" panose="020B0503020204020204" pitchFamily="34" charset="-122"/>
                </a:rPr>
                <a:t>时尚微立体图表合集</a:t>
              </a:r>
              <a:endParaRPr lang="zh-CN" altLang="en-US" sz="2000" b="1" dirty="0">
                <a:solidFill>
                  <a:srgbClr val="0070C0"/>
                </a:solidFill>
                <a:effectLst/>
                <a:latin typeface="微软雅黑" panose="020B0503020204020204" pitchFamily="34" charset="-122"/>
                <a:ea typeface="微软雅黑" panose="020B0503020204020204" pitchFamily="34" charset="-122"/>
              </a:endParaRPr>
            </a:p>
          </p:txBody>
        </p:sp>
      </p:grpSp>
      <p:cxnSp>
        <p:nvCxnSpPr>
          <p:cNvPr id="9" name="直接连接符 8"/>
          <p:cNvCxnSpPr/>
          <p:nvPr userDrawn="1"/>
        </p:nvCxnSpPr>
        <p:spPr>
          <a:xfrm flipH="1">
            <a:off x="-1270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7505700" y="621482"/>
            <a:ext cx="47752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hf hdr="0" ftr="0" dt="0"/>
  <p:txStyles>
    <p:titleStyle>
      <a:lvl1pPr algn="l" defTabSz="1219200"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defTabSz="121793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793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793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2730" indent="-304800" algn="l" defTabSz="12179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3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2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08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5986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6882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842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7930" rtl="0" eaLnBrk="1" latinLnBrk="0" hangingPunct="1">
        <a:defRPr sz="2400" kern="1200">
          <a:solidFill>
            <a:schemeClr val="tx1"/>
          </a:solidFill>
          <a:latin typeface="+mn-lt"/>
          <a:ea typeface="+mn-ea"/>
          <a:cs typeface="+mn-cs"/>
        </a:defRPr>
      </a:lvl1pPr>
      <a:lvl2pPr marL="609600" algn="l" defTabSz="1217930" rtl="0" eaLnBrk="1" latinLnBrk="0" hangingPunct="1">
        <a:defRPr sz="2400" kern="1200">
          <a:solidFill>
            <a:schemeClr val="tx1"/>
          </a:solidFill>
          <a:latin typeface="+mn-lt"/>
          <a:ea typeface="+mn-ea"/>
          <a:cs typeface="+mn-cs"/>
        </a:defRPr>
      </a:lvl2pPr>
      <a:lvl3pPr marL="1218565" algn="l" defTabSz="1217930" rtl="0" eaLnBrk="1" latinLnBrk="0" hangingPunct="1">
        <a:defRPr sz="2400" kern="1200">
          <a:solidFill>
            <a:schemeClr val="tx1"/>
          </a:solidFill>
          <a:latin typeface="+mn-lt"/>
          <a:ea typeface="+mn-ea"/>
          <a:cs typeface="+mn-cs"/>
        </a:defRPr>
      </a:lvl3pPr>
      <a:lvl4pPr marL="1827530" algn="l" defTabSz="1217930" rtl="0" eaLnBrk="1" latinLnBrk="0" hangingPunct="1">
        <a:defRPr sz="2400" kern="1200">
          <a:solidFill>
            <a:schemeClr val="tx1"/>
          </a:solidFill>
          <a:latin typeface="+mn-lt"/>
          <a:ea typeface="+mn-ea"/>
          <a:cs typeface="+mn-cs"/>
        </a:defRPr>
      </a:lvl4pPr>
      <a:lvl5pPr marL="2437130" algn="l" defTabSz="1217930" rtl="0" eaLnBrk="1" latinLnBrk="0" hangingPunct="1">
        <a:defRPr sz="2400" kern="1200">
          <a:solidFill>
            <a:schemeClr val="tx1"/>
          </a:solidFill>
          <a:latin typeface="+mn-lt"/>
          <a:ea typeface="+mn-ea"/>
          <a:cs typeface="+mn-cs"/>
        </a:defRPr>
      </a:lvl5pPr>
      <a:lvl6pPr marL="3046095" algn="l" defTabSz="1217930" rtl="0" eaLnBrk="1" latinLnBrk="0" hangingPunct="1">
        <a:defRPr sz="2400" kern="1200">
          <a:solidFill>
            <a:schemeClr val="tx1"/>
          </a:solidFill>
          <a:latin typeface="+mn-lt"/>
          <a:ea typeface="+mn-ea"/>
          <a:cs typeface="+mn-cs"/>
        </a:defRPr>
      </a:lvl6pPr>
      <a:lvl7pPr marL="3655695" algn="l" defTabSz="1217930" rtl="0" eaLnBrk="1" latinLnBrk="0" hangingPunct="1">
        <a:defRPr sz="2400" kern="1200">
          <a:solidFill>
            <a:schemeClr val="tx1"/>
          </a:solidFill>
          <a:latin typeface="+mn-lt"/>
          <a:ea typeface="+mn-ea"/>
          <a:cs typeface="+mn-cs"/>
        </a:defRPr>
      </a:lvl7pPr>
      <a:lvl8pPr marL="4264660" algn="l" defTabSz="1217930" rtl="0" eaLnBrk="1" latinLnBrk="0" hangingPunct="1">
        <a:defRPr sz="2400" kern="1200">
          <a:solidFill>
            <a:schemeClr val="tx1"/>
          </a:solidFill>
          <a:latin typeface="+mn-lt"/>
          <a:ea typeface="+mn-ea"/>
          <a:cs typeface="+mn-cs"/>
        </a:defRPr>
      </a:lvl8pPr>
      <a:lvl9pPr marL="487362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7780"/>
            <a:ext cx="12192000" cy="688438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4133850" y="1451429"/>
            <a:ext cx="3991428" cy="3991428"/>
            <a:chOff x="4133850" y="1451429"/>
            <a:chExt cx="3991428" cy="3991428"/>
          </a:xfrm>
        </p:grpSpPr>
        <p:sp>
          <p:nvSpPr>
            <p:cNvPr id="4" name="椭圆 3"/>
            <p:cNvSpPr/>
            <p:nvPr/>
          </p:nvSpPr>
          <p:spPr>
            <a:xfrm>
              <a:off x="4133850" y="1451429"/>
              <a:ext cx="3991428" cy="3991428"/>
            </a:xfrm>
            <a:prstGeom prst="ellipse">
              <a:avLst/>
            </a:prstGeom>
            <a:solidFill>
              <a:schemeClr val="bg1"/>
            </a:solidFill>
            <a:ln w="889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p:nvGrpSpPr>
          <p:grpSpPr>
            <a:xfrm>
              <a:off x="4779844" y="2000077"/>
              <a:ext cx="2646879" cy="2398020"/>
              <a:chOff x="4492280" y="1942020"/>
              <a:chExt cx="2646879" cy="2398020"/>
            </a:xfrm>
          </p:grpSpPr>
          <p:sp>
            <p:nvSpPr>
              <p:cNvPr id="6" name="TextBox 18"/>
              <p:cNvSpPr txBox="1"/>
              <p:nvPr/>
            </p:nvSpPr>
            <p:spPr>
              <a:xfrm flipH="1">
                <a:off x="6020652" y="2391963"/>
                <a:ext cx="800219" cy="830997"/>
              </a:xfrm>
              <a:prstGeom prst="rect">
                <a:avLst/>
              </a:prstGeom>
              <a:noFill/>
            </p:spPr>
            <p:txBody>
              <a:bodyPr wrap="none" rtlCol="0">
                <a:spAutoFit/>
              </a:bodyPr>
              <a:lstStyle/>
              <a:p>
                <a:r>
                  <a:rPr lang="zh-CN" altLang="en-US" sz="4800" b="1">
                    <a:solidFill>
                      <a:prstClr val="black"/>
                    </a:solidFill>
                    <a:latin typeface="微软雅黑" panose="020B0503020204020204" pitchFamily="34" charset="-122"/>
                    <a:ea typeface="微软雅黑" panose="020B0503020204020204" pitchFamily="34" charset="-122"/>
                    <a:cs typeface="Roboto Black" charset="0"/>
                  </a:rPr>
                  <a:t>页</a:t>
                </a:r>
                <a:endParaRPr lang="en-US" sz="4800" b="1" dirty="0">
                  <a:solidFill>
                    <a:prstClr val="black"/>
                  </a:solidFill>
                  <a:latin typeface="微软雅黑" panose="020B0503020204020204" pitchFamily="34" charset="-122"/>
                  <a:ea typeface="微软雅黑" panose="020B0503020204020204" pitchFamily="34" charset="-122"/>
                  <a:cs typeface="Roboto Black" charset="0"/>
                </a:endParaRPr>
              </a:p>
            </p:txBody>
          </p:sp>
          <p:sp>
            <p:nvSpPr>
              <p:cNvPr id="8" name="TextBox 18"/>
              <p:cNvSpPr txBox="1"/>
              <p:nvPr/>
            </p:nvSpPr>
            <p:spPr>
              <a:xfrm flipH="1">
                <a:off x="4540195" y="1942020"/>
                <a:ext cx="1553630" cy="1569660"/>
              </a:xfrm>
              <a:prstGeom prst="rect">
                <a:avLst/>
              </a:prstGeom>
              <a:noFill/>
            </p:spPr>
            <p:txBody>
              <a:bodyPr wrap="none" rtlCol="0">
                <a:spAutoFit/>
              </a:bodyPr>
              <a:lstStyle/>
              <a:p>
                <a:r>
                  <a:rPr lang="en-US" altLang="zh-CN" sz="9600" b="1">
                    <a:solidFill>
                      <a:srgbClr val="ED7D31"/>
                    </a:solidFill>
                    <a:latin typeface="Roboto Black" charset="0"/>
                    <a:ea typeface="Roboto Black" charset="0"/>
                    <a:cs typeface="Roboto Black" charset="0"/>
                  </a:rPr>
                  <a:t>40</a:t>
                </a:r>
                <a:endParaRPr lang="en-US" sz="9600" b="1" dirty="0">
                  <a:solidFill>
                    <a:srgbClr val="ED7D31"/>
                  </a:solidFill>
                  <a:latin typeface="Roboto Black" charset="0"/>
                  <a:ea typeface="Roboto Black" charset="0"/>
                  <a:cs typeface="Roboto Black" charset="0"/>
                </a:endParaRPr>
              </a:p>
            </p:txBody>
          </p:sp>
          <p:sp>
            <p:nvSpPr>
              <p:cNvPr id="11" name="TextBox 18"/>
              <p:cNvSpPr txBox="1"/>
              <p:nvPr/>
            </p:nvSpPr>
            <p:spPr>
              <a:xfrm flipH="1">
                <a:off x="4492280" y="3262822"/>
                <a:ext cx="2646879" cy="1077218"/>
              </a:xfrm>
              <a:prstGeom prst="rect">
                <a:avLst/>
              </a:prstGeom>
              <a:noFill/>
            </p:spPr>
            <p:txBody>
              <a:bodyPr wrap="none" rtlCol="0">
                <a:spAutoFit/>
              </a:bodyPr>
              <a:lstStyle/>
              <a:p>
                <a:pPr algn="ctr"/>
                <a:r>
                  <a:rPr lang="zh-CN" altLang="en-US" sz="3200" b="1">
                    <a:solidFill>
                      <a:prstClr val="black"/>
                    </a:solidFill>
                    <a:latin typeface="微软雅黑" panose="020B0503020204020204" pitchFamily="34" charset="-122"/>
                    <a:ea typeface="微软雅黑" panose="020B0503020204020204" pitchFamily="34" charset="-122"/>
                    <a:cs typeface="Roboto Black" charset="0"/>
                  </a:rPr>
                  <a:t>微粒体可视化</a:t>
                </a:r>
                <a:endParaRPr lang="en-US" altLang="zh-CN" sz="3200" b="1">
                  <a:solidFill>
                    <a:prstClr val="black"/>
                  </a:solidFill>
                  <a:latin typeface="微软雅黑" panose="020B0503020204020204" pitchFamily="34" charset="-122"/>
                  <a:ea typeface="微软雅黑" panose="020B0503020204020204" pitchFamily="34" charset="-122"/>
                  <a:cs typeface="Roboto Black" charset="0"/>
                </a:endParaRPr>
              </a:p>
              <a:p>
                <a:pPr algn="ctr"/>
                <a:r>
                  <a:rPr lang="zh-CN" altLang="en-US" sz="3200" b="1">
                    <a:solidFill>
                      <a:prstClr val="black"/>
                    </a:solidFill>
                    <a:latin typeface="微软雅黑" panose="020B0503020204020204" pitchFamily="34" charset="-122"/>
                    <a:ea typeface="微软雅黑" panose="020B0503020204020204" pitchFamily="34" charset="-122"/>
                    <a:cs typeface="Roboto Black" charset="0"/>
                  </a:rPr>
                  <a:t>信息图标集</a:t>
                </a:r>
                <a:endParaRPr lang="en-US" sz="3200" b="1" dirty="0">
                  <a:solidFill>
                    <a:prstClr val="black"/>
                  </a:solidFill>
                  <a:latin typeface="微软雅黑" panose="020B0503020204020204" pitchFamily="34" charset="-122"/>
                  <a:ea typeface="微软雅黑" panose="020B0503020204020204" pitchFamily="34" charset="-122"/>
                  <a:cs typeface="Roboto Black" charset="0"/>
                </a:endParaRPr>
              </a:p>
            </p:txBody>
          </p:sp>
        </p:grpSp>
      </p:grpSp>
      <p:sp>
        <p:nvSpPr>
          <p:cNvPr id="2" name="矩形 1"/>
          <p:cNvSpPr/>
          <p:nvPr/>
        </p:nvSpPr>
        <p:spPr>
          <a:xfrm>
            <a:off x="5470902" y="4590297"/>
            <a:ext cx="1162373" cy="184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罗密欧与朱丽叶 romeo&amp;julia 理查德">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8063210" y="-1203960"/>
            <a:ext cx="609600" cy="609600"/>
          </a:xfrm>
          <a:prstGeom prst="rect">
            <a:avLst/>
          </a:prstGeom>
        </p:spPr>
      </p:pic>
      <p:sp>
        <p:nvSpPr>
          <p:cNvPr id="12" name="椭圆 11"/>
          <p:cNvSpPr/>
          <p:nvPr/>
        </p:nvSpPr>
        <p:spPr>
          <a:xfrm>
            <a:off x="3901361" y="1257299"/>
            <a:ext cx="4476749" cy="4476749"/>
          </a:xfrm>
          <a:prstGeom prst="ellipse">
            <a:avLst/>
          </a:prstGeom>
          <a:gradFill flip="none" rotWithShape="1">
            <a:gsLst>
              <a:gs pos="0">
                <a:srgbClr val="C0C0C0"/>
              </a:gs>
              <a:gs pos="89000">
                <a:srgbClr val="0070C1">
                  <a:shade val="67500"/>
                  <a:satMod val="115000"/>
                </a:srgbClr>
              </a:gs>
              <a:gs pos="100000">
                <a:srgbClr val="0070C1">
                  <a:shade val="100000"/>
                  <a:satMod val="115000"/>
                </a:srgbClr>
              </a:gs>
            </a:gsLst>
            <a:lin ang="18900000" scaled="1"/>
            <a:tileRect/>
          </a:gradFill>
          <a:ln>
            <a:noFill/>
          </a:ln>
          <a:effectLst>
            <a:outerShdw blurRad="330200" dist="76200" dir="39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椭圆 13"/>
          <p:cNvSpPr/>
          <p:nvPr/>
        </p:nvSpPr>
        <p:spPr>
          <a:xfrm>
            <a:off x="4258545" y="1633536"/>
            <a:ext cx="3743324" cy="3743324"/>
          </a:xfrm>
          <a:prstGeom prst="ellipse">
            <a:avLst/>
          </a:prstGeom>
          <a:solidFill>
            <a:schemeClr val="bg1"/>
          </a:solidFill>
          <a:ln>
            <a:noFill/>
          </a:ln>
          <a:effectLst>
            <a:outerShdw blurRad="254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文本框 8"/>
          <p:cNvSpPr txBox="1"/>
          <p:nvPr/>
        </p:nvSpPr>
        <p:spPr>
          <a:xfrm>
            <a:off x="4719648" y="2033203"/>
            <a:ext cx="2733675" cy="1107996"/>
          </a:xfrm>
          <a:prstGeom prst="rect">
            <a:avLst/>
          </a:prstGeom>
          <a:noFill/>
        </p:spPr>
        <p:txBody>
          <a:bodyPr wrap="square" rtlCol="0">
            <a:spAutoFit/>
          </a:bodyPr>
          <a:lstStyle/>
          <a:p>
            <a:pPr algn="ctr"/>
            <a:r>
              <a:rPr lang="en-US" altLang="zh-CN" sz="6600" dirty="0" smtClean="0">
                <a:solidFill>
                  <a:srgbClr val="44546A">
                    <a:lumMod val="75000"/>
                  </a:srgbClr>
                </a:solidFill>
                <a:latin typeface="庞门正道标题体" panose="02010600030101010101" pitchFamily="2" charset="-122"/>
                <a:ea typeface="庞门正道标题体" panose="02010600030101010101" pitchFamily="2" charset="-122"/>
              </a:rPr>
              <a:t>30</a:t>
            </a:r>
            <a:r>
              <a:rPr lang="zh-CN" altLang="en-US" sz="4800" dirty="0" smtClean="0">
                <a:solidFill>
                  <a:prstClr val="black">
                    <a:lumMod val="85000"/>
                    <a:lumOff val="15000"/>
                  </a:prstClr>
                </a:solidFill>
                <a:latin typeface="庞门正道标题体" panose="02010600030101010101" pitchFamily="2" charset="-122"/>
                <a:ea typeface="庞门正道标题体" panose="02010600030101010101" pitchFamily="2" charset="-122"/>
              </a:rPr>
              <a:t>页</a:t>
            </a:r>
            <a:endParaRPr lang="zh-CN" altLang="en-US" sz="4800" dirty="0">
              <a:solidFill>
                <a:prstClr val="black">
                  <a:lumMod val="85000"/>
                  <a:lumOff val="15000"/>
                </a:prstClr>
              </a:solidFill>
              <a:latin typeface="庞门正道标题体" panose="02010600030101010101" pitchFamily="2" charset="-122"/>
              <a:ea typeface="庞门正道标题体" panose="02010600030101010101" pitchFamily="2" charset="-122"/>
            </a:endParaRPr>
          </a:p>
        </p:txBody>
      </p:sp>
      <p:sp>
        <p:nvSpPr>
          <p:cNvPr id="16" name="文本框 9"/>
          <p:cNvSpPr txBox="1"/>
          <p:nvPr/>
        </p:nvSpPr>
        <p:spPr>
          <a:xfrm>
            <a:off x="3997788" y="2813520"/>
            <a:ext cx="4370222" cy="1862048"/>
          </a:xfrm>
          <a:prstGeom prst="rect">
            <a:avLst/>
          </a:prstGeom>
          <a:noFill/>
        </p:spPr>
        <p:txBody>
          <a:bodyPr wrap="square" rtlCol="0">
            <a:spAutoFit/>
          </a:bodyPr>
          <a:lstStyle/>
          <a:p>
            <a:pPr algn="ctr" defTabSz="1373505">
              <a:lnSpc>
                <a:spcPts val="6930"/>
              </a:lnSpc>
            </a:pPr>
            <a:r>
              <a:rPr lang="zh-CN" altLang="en-US" sz="4400" b="1" dirty="0">
                <a:solidFill>
                  <a:srgbClr val="007BC7"/>
                </a:solidFill>
                <a:latin typeface="微软雅黑" panose="020B0503020204020204" pitchFamily="34" charset="-122"/>
                <a:ea typeface="微软雅黑" panose="020B0503020204020204" pitchFamily="34" charset="-122"/>
              </a:rPr>
              <a:t>蓝色微立体</a:t>
            </a:r>
            <a:endParaRPr lang="en-US" altLang="zh-CN" sz="4400" b="1" dirty="0">
              <a:solidFill>
                <a:srgbClr val="007BC7"/>
              </a:solidFill>
              <a:latin typeface="微软雅黑" panose="020B0503020204020204" pitchFamily="34" charset="-122"/>
              <a:ea typeface="微软雅黑" panose="020B0503020204020204" pitchFamily="34" charset="-122"/>
            </a:endParaRPr>
          </a:p>
          <a:p>
            <a:pPr algn="ctr" defTabSz="1374140">
              <a:lnSpc>
                <a:spcPts val="6930"/>
              </a:lnSpc>
            </a:pPr>
            <a:r>
              <a:rPr lang="en-US" altLang="zh-CN" sz="4800" b="1" dirty="0" smtClean="0">
                <a:solidFill>
                  <a:prstClr val="black">
                    <a:lumMod val="75000"/>
                    <a:lumOff val="25000"/>
                  </a:prstClr>
                </a:solidFill>
                <a:latin typeface="方正正黑简体" panose="02000000000000000000" pitchFamily="2" charset="-122"/>
                <a:ea typeface="方正正黑简体" panose="02000000000000000000" pitchFamily="2" charset="-122"/>
              </a:rPr>
              <a:t>PPT</a:t>
            </a:r>
            <a:r>
              <a:rPr lang="zh-CN" altLang="en-US" sz="4800" b="1" dirty="0" smtClean="0">
                <a:solidFill>
                  <a:prstClr val="black"/>
                </a:solidFill>
                <a:latin typeface="方正正黑简体" panose="02000000000000000000" pitchFamily="2" charset="-122"/>
                <a:ea typeface="方正正黑简体" panose="02000000000000000000" pitchFamily="2" charset="-122"/>
              </a:rPr>
              <a:t>图表</a:t>
            </a:r>
            <a:endParaRPr lang="zh-CN" altLang="en-US" sz="4800" b="1" dirty="0">
              <a:solidFill>
                <a:prstClr val="black"/>
              </a:solidFill>
              <a:latin typeface="微软雅黑" panose="020B0503020204020204" pitchFamily="34" charset="-122"/>
              <a:ea typeface="微软雅黑" panose="020B0503020204020204" pitchFamily="34" charset="-122"/>
              <a:cs typeface="Helvetica"/>
              <a:sym typeface="Helvetica"/>
            </a:endParaRPr>
          </a:p>
        </p:txBody>
      </p:sp>
      <p:sp>
        <p:nvSpPr>
          <p:cNvPr id="17" name="文本框 10"/>
          <p:cNvSpPr txBox="1"/>
          <p:nvPr/>
        </p:nvSpPr>
        <p:spPr>
          <a:xfrm>
            <a:off x="5030069" y="4415490"/>
            <a:ext cx="2200275" cy="369332"/>
          </a:xfrm>
          <a:prstGeom prst="rect">
            <a:avLst/>
          </a:prstGeom>
          <a:noFill/>
        </p:spPr>
        <p:txBody>
          <a:bodyPr wrap="square" rtlCol="0">
            <a:spAutoFit/>
          </a:bodyPr>
          <a:lstStyle/>
          <a:p>
            <a:pPr algn="ctr"/>
            <a:r>
              <a:rPr lang="zh-CN" altLang="en-US" dirty="0">
                <a:solidFill>
                  <a:srgbClr val="ED7D31">
                    <a:lumMod val="75000"/>
                  </a:srgbClr>
                </a:solidFill>
                <a:latin typeface="庞门正道标题体" panose="02010600030101010101" pitchFamily="2" charset="-122"/>
                <a:ea typeface="庞门正道标题体" panose="02010600030101010101" pitchFamily="2" charset="-122"/>
              </a:rPr>
              <a:t>简单易改</a:t>
            </a:r>
            <a:r>
              <a:rPr lang="en-US" altLang="zh-CN" dirty="0">
                <a:solidFill>
                  <a:srgbClr val="ED7D31">
                    <a:lumMod val="75000"/>
                  </a:srgbClr>
                </a:solidFill>
                <a:latin typeface="庞门正道标题体" panose="02010600030101010101" pitchFamily="2" charset="-122"/>
                <a:ea typeface="庞门正道标题体" panose="02010600030101010101" pitchFamily="2" charset="-122"/>
              </a:rPr>
              <a:t> I </a:t>
            </a:r>
            <a:r>
              <a:rPr lang="zh-CN" altLang="en-US" dirty="0">
                <a:solidFill>
                  <a:srgbClr val="ED7D31">
                    <a:lumMod val="75000"/>
                  </a:srgbClr>
                </a:solidFill>
                <a:latin typeface="庞门正道标题体" panose="02010600030101010101" pitchFamily="2" charset="-122"/>
                <a:ea typeface="庞门正道标题体" panose="02010600030101010101" pitchFamily="2" charset="-122"/>
              </a:rPr>
              <a:t>一键替换</a:t>
            </a:r>
            <a:r>
              <a:rPr lang="en-US" altLang="zh-CN" dirty="0">
                <a:solidFill>
                  <a:srgbClr val="ED7D31">
                    <a:lumMod val="75000"/>
                  </a:srgbClr>
                </a:solidFill>
                <a:latin typeface="庞门正道标题体" panose="02010600030101010101" pitchFamily="2" charset="-122"/>
                <a:ea typeface="庞门正道标题体" panose="02010600030101010101" pitchFamily="2" charset="-122"/>
              </a:rPr>
              <a:t> </a:t>
            </a:r>
            <a:endParaRPr lang="zh-CN" altLang="en-US" dirty="0">
              <a:solidFill>
                <a:srgbClr val="ED7D31">
                  <a:lumMod val="75000"/>
                </a:srgbClr>
              </a:solidFill>
              <a:latin typeface="庞门正道标题体" panose="02010600030101010101" pitchFamily="2" charset="-122"/>
              <a:ea typeface="庞门正道标题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838732" y="1973501"/>
            <a:ext cx="1055144" cy="911926"/>
            <a:chOff x="838622" y="1973958"/>
            <a:chExt cx="1055007" cy="912137"/>
          </a:xfrm>
        </p:grpSpPr>
        <p:sp>
          <p:nvSpPr>
            <p:cNvPr id="3" name="任意多边形 2"/>
            <p:cNvSpPr/>
            <p:nvPr/>
          </p:nvSpPr>
          <p:spPr>
            <a:xfrm>
              <a:off x="838622" y="1975962"/>
              <a:ext cx="972020"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任意多边形 3"/>
            <p:cNvSpPr/>
            <p:nvPr/>
          </p:nvSpPr>
          <p:spPr>
            <a:xfrm>
              <a:off x="984155" y="2107090"/>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任意多边形 4"/>
            <p:cNvSpPr/>
            <p:nvPr/>
          </p:nvSpPr>
          <p:spPr>
            <a:xfrm>
              <a:off x="839399" y="1973958"/>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1" name="文本框 120"/>
            <p:cNvSpPr txBox="1"/>
            <p:nvPr/>
          </p:nvSpPr>
          <p:spPr>
            <a:xfrm>
              <a:off x="1126654" y="2190497"/>
              <a:ext cx="504056" cy="477054"/>
            </a:xfrm>
            <a:prstGeom prst="rect">
              <a:avLst/>
            </a:prstGeom>
            <a:noFill/>
          </p:spPr>
          <p:txBody>
            <a:bodyPr wrap="square" rtlCol="0">
              <a:spAutoFit/>
            </a:bodyPr>
            <a:lstStyle/>
            <a:p>
              <a:r>
                <a:rPr lang="en-US" altLang="zh-CN" sz="2500" dirty="0" smtClean="0">
                  <a:solidFill>
                    <a:srgbClr val="0070C0"/>
                  </a:solidFill>
                  <a:latin typeface="Impact" panose="020B0806030902050204" pitchFamily="34" charset="0"/>
                  <a:ea typeface="时尚中黑简体" panose="01010104010101010101" pitchFamily="2" charset="-122"/>
                </a:rPr>
                <a:t>01</a:t>
              </a:r>
              <a:endParaRPr lang="zh-CN" altLang="en-US" sz="2500" dirty="0">
                <a:solidFill>
                  <a:srgbClr val="0070C0"/>
                </a:solidFill>
                <a:latin typeface="Impact" panose="020B0806030902050204" pitchFamily="34" charset="0"/>
                <a:ea typeface="时尚中黑简体" panose="01010104010101010101" pitchFamily="2" charset="-122"/>
              </a:endParaRPr>
            </a:p>
          </p:txBody>
        </p:sp>
      </p:grpSp>
      <p:grpSp>
        <p:nvGrpSpPr>
          <p:cNvPr id="46" name="组合 45"/>
          <p:cNvGrpSpPr/>
          <p:nvPr/>
        </p:nvGrpSpPr>
        <p:grpSpPr>
          <a:xfrm>
            <a:off x="4464687" y="1973501"/>
            <a:ext cx="1055144" cy="911926"/>
            <a:chOff x="4464105" y="1973958"/>
            <a:chExt cx="1055007" cy="912137"/>
          </a:xfrm>
        </p:grpSpPr>
        <p:sp>
          <p:nvSpPr>
            <p:cNvPr id="14" name="任意多边形 13"/>
            <p:cNvSpPr/>
            <p:nvPr/>
          </p:nvSpPr>
          <p:spPr>
            <a:xfrm>
              <a:off x="4464105" y="1975962"/>
              <a:ext cx="972021"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14"/>
            <p:cNvSpPr/>
            <p:nvPr/>
          </p:nvSpPr>
          <p:spPr>
            <a:xfrm>
              <a:off x="4609638" y="2107090"/>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a:off x="4464882" y="1973958"/>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2" name="文本框 91"/>
            <p:cNvSpPr txBox="1"/>
            <p:nvPr/>
          </p:nvSpPr>
          <p:spPr>
            <a:xfrm>
              <a:off x="4713707" y="2190497"/>
              <a:ext cx="589411" cy="477054"/>
            </a:xfrm>
            <a:prstGeom prst="rect">
              <a:avLst/>
            </a:prstGeom>
            <a:noFill/>
          </p:spPr>
          <p:txBody>
            <a:bodyPr wrap="square" rtlCol="0">
              <a:spAutoFit/>
            </a:bodyPr>
            <a:lstStyle>
              <a:defPPr>
                <a:defRPr lang="zh-CN"/>
              </a:defPPr>
              <a:lvl1pPr>
                <a:defRPr sz="2500">
                  <a:solidFill>
                    <a:srgbClr val="FF9A05"/>
                  </a:solidFill>
                  <a:latin typeface="Impact" panose="020B0806030902050204" pitchFamily="34" charset="0"/>
                  <a:ea typeface="时尚中黑简体" panose="01010104010101010101" pitchFamily="2" charset="-122"/>
                </a:defRPr>
              </a:lvl1pPr>
            </a:lstStyle>
            <a:p>
              <a:r>
                <a:rPr lang="en-US" altLang="zh-CN" dirty="0">
                  <a:solidFill>
                    <a:srgbClr val="0070C0"/>
                  </a:solidFill>
                </a:rPr>
                <a:t>02</a:t>
              </a:r>
              <a:endParaRPr lang="zh-CN" altLang="en-US" dirty="0">
                <a:solidFill>
                  <a:srgbClr val="0070C0"/>
                </a:solidFill>
              </a:endParaRPr>
            </a:p>
          </p:txBody>
        </p:sp>
      </p:grpSp>
      <p:grpSp>
        <p:nvGrpSpPr>
          <p:cNvPr id="47" name="组合 46"/>
          <p:cNvGrpSpPr/>
          <p:nvPr/>
        </p:nvGrpSpPr>
        <p:grpSpPr>
          <a:xfrm>
            <a:off x="8137573" y="1973997"/>
            <a:ext cx="1055144" cy="911926"/>
            <a:chOff x="8136513" y="1974454"/>
            <a:chExt cx="1055007" cy="912137"/>
          </a:xfrm>
        </p:grpSpPr>
        <p:sp>
          <p:nvSpPr>
            <p:cNvPr id="25" name="任意多边形 24"/>
            <p:cNvSpPr/>
            <p:nvPr/>
          </p:nvSpPr>
          <p:spPr>
            <a:xfrm>
              <a:off x="8136513" y="1976458"/>
              <a:ext cx="972021"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a:off x="8282046" y="2107586"/>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任意多边形 26"/>
            <p:cNvSpPr/>
            <p:nvPr/>
          </p:nvSpPr>
          <p:spPr>
            <a:xfrm>
              <a:off x="8137290" y="1974454"/>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3" name="文本框 91"/>
            <p:cNvSpPr txBox="1"/>
            <p:nvPr/>
          </p:nvSpPr>
          <p:spPr>
            <a:xfrm>
              <a:off x="8386115" y="2190497"/>
              <a:ext cx="589411" cy="477054"/>
            </a:xfrm>
            <a:prstGeom prst="rect">
              <a:avLst/>
            </a:prstGeom>
            <a:noFill/>
          </p:spPr>
          <p:txBody>
            <a:bodyPr wrap="square" rtlCol="0">
              <a:spAutoFit/>
            </a:bodyPr>
            <a:lstStyle>
              <a:defPPr>
                <a:defRPr lang="zh-CN"/>
              </a:defPPr>
              <a:lvl1pPr>
                <a:defRPr sz="2500">
                  <a:solidFill>
                    <a:srgbClr val="FF9A05"/>
                  </a:solidFill>
                  <a:latin typeface="Impact" panose="020B0806030902050204" pitchFamily="34" charset="0"/>
                  <a:ea typeface="时尚中黑简体" panose="01010104010101010101" pitchFamily="2" charset="-122"/>
                </a:defRPr>
              </a:lvl1pPr>
            </a:lstStyle>
            <a:p>
              <a:r>
                <a:rPr lang="en-US" altLang="zh-CN" dirty="0" smtClean="0">
                  <a:solidFill>
                    <a:srgbClr val="0070C0"/>
                  </a:solidFill>
                </a:rPr>
                <a:t>03</a:t>
              </a:r>
              <a:endParaRPr lang="zh-CN" altLang="en-US" dirty="0">
                <a:solidFill>
                  <a:srgbClr val="0070C0"/>
                </a:solidFill>
              </a:endParaRPr>
            </a:p>
          </p:txBody>
        </p:sp>
      </p:grpSp>
      <p:grpSp>
        <p:nvGrpSpPr>
          <p:cNvPr id="50" name="组合 49"/>
          <p:cNvGrpSpPr/>
          <p:nvPr/>
        </p:nvGrpSpPr>
        <p:grpSpPr>
          <a:xfrm>
            <a:off x="839509" y="4493198"/>
            <a:ext cx="1055144" cy="911926"/>
            <a:chOff x="839399" y="4494238"/>
            <a:chExt cx="1055007" cy="912137"/>
          </a:xfrm>
        </p:grpSpPr>
        <p:sp>
          <p:nvSpPr>
            <p:cNvPr id="36" name="任意多边形 35"/>
            <p:cNvSpPr/>
            <p:nvPr/>
          </p:nvSpPr>
          <p:spPr>
            <a:xfrm>
              <a:off x="839399" y="4496242"/>
              <a:ext cx="972021"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任意多边形 36"/>
            <p:cNvSpPr/>
            <p:nvPr/>
          </p:nvSpPr>
          <p:spPr>
            <a:xfrm>
              <a:off x="984932" y="4627370"/>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任意多边形 37"/>
            <p:cNvSpPr/>
            <p:nvPr/>
          </p:nvSpPr>
          <p:spPr>
            <a:xfrm>
              <a:off x="840176" y="4494238"/>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4" name="文本框 120"/>
            <p:cNvSpPr txBox="1"/>
            <p:nvPr/>
          </p:nvSpPr>
          <p:spPr>
            <a:xfrm>
              <a:off x="1126653" y="4713773"/>
              <a:ext cx="571445" cy="477054"/>
            </a:xfrm>
            <a:prstGeom prst="rect">
              <a:avLst/>
            </a:prstGeom>
            <a:noFill/>
          </p:spPr>
          <p:txBody>
            <a:bodyPr wrap="square" rtlCol="0">
              <a:spAutoFit/>
            </a:bodyPr>
            <a:lstStyle/>
            <a:p>
              <a:r>
                <a:rPr lang="en-US" altLang="zh-CN" sz="2500" dirty="0" smtClean="0">
                  <a:solidFill>
                    <a:srgbClr val="0070C0"/>
                  </a:solidFill>
                  <a:latin typeface="Impact" panose="020B0806030902050204" pitchFamily="34" charset="0"/>
                  <a:ea typeface="时尚中黑简体" panose="01010104010101010101" pitchFamily="2" charset="-122"/>
                </a:rPr>
                <a:t>04</a:t>
              </a:r>
              <a:endParaRPr lang="zh-CN" altLang="en-US" sz="2500" dirty="0">
                <a:solidFill>
                  <a:srgbClr val="0070C0"/>
                </a:solidFill>
                <a:latin typeface="Impact" panose="020B0806030902050204" pitchFamily="34" charset="0"/>
                <a:ea typeface="时尚中黑简体" panose="01010104010101010101" pitchFamily="2" charset="-122"/>
              </a:endParaRPr>
            </a:p>
          </p:txBody>
        </p:sp>
      </p:grpSp>
      <p:grpSp>
        <p:nvGrpSpPr>
          <p:cNvPr id="49" name="组合 48"/>
          <p:cNvGrpSpPr/>
          <p:nvPr/>
        </p:nvGrpSpPr>
        <p:grpSpPr>
          <a:xfrm>
            <a:off x="4464687" y="4493198"/>
            <a:ext cx="1055144" cy="911926"/>
            <a:chOff x="4464105" y="4494238"/>
            <a:chExt cx="1055007" cy="912137"/>
          </a:xfrm>
        </p:grpSpPr>
        <p:sp>
          <p:nvSpPr>
            <p:cNvPr id="94" name="任意多边形 93"/>
            <p:cNvSpPr/>
            <p:nvPr/>
          </p:nvSpPr>
          <p:spPr>
            <a:xfrm>
              <a:off x="4464105" y="4496242"/>
              <a:ext cx="972021"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任意多边形 94"/>
            <p:cNvSpPr/>
            <p:nvPr/>
          </p:nvSpPr>
          <p:spPr>
            <a:xfrm>
              <a:off x="4609638" y="4627370"/>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任意多边形 95"/>
            <p:cNvSpPr/>
            <p:nvPr/>
          </p:nvSpPr>
          <p:spPr>
            <a:xfrm>
              <a:off x="4464882" y="4494238"/>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5" name="文本框 91"/>
            <p:cNvSpPr txBox="1"/>
            <p:nvPr/>
          </p:nvSpPr>
          <p:spPr>
            <a:xfrm>
              <a:off x="4713707" y="4713773"/>
              <a:ext cx="589411" cy="477054"/>
            </a:xfrm>
            <a:prstGeom prst="rect">
              <a:avLst/>
            </a:prstGeom>
            <a:noFill/>
          </p:spPr>
          <p:txBody>
            <a:bodyPr wrap="square" rtlCol="0">
              <a:spAutoFit/>
            </a:bodyPr>
            <a:lstStyle>
              <a:defPPr>
                <a:defRPr lang="zh-CN"/>
              </a:defPPr>
              <a:lvl1pPr>
                <a:defRPr sz="2500">
                  <a:solidFill>
                    <a:srgbClr val="FF9A05"/>
                  </a:solidFill>
                  <a:latin typeface="Impact" panose="020B0806030902050204" pitchFamily="34" charset="0"/>
                  <a:ea typeface="时尚中黑简体" panose="01010104010101010101" pitchFamily="2" charset="-122"/>
                </a:defRPr>
              </a:lvl1pPr>
            </a:lstStyle>
            <a:p>
              <a:r>
                <a:rPr lang="en-US" altLang="zh-CN" dirty="0" smtClean="0">
                  <a:solidFill>
                    <a:srgbClr val="0070C0"/>
                  </a:solidFill>
                </a:rPr>
                <a:t>05</a:t>
              </a:r>
              <a:endParaRPr lang="zh-CN" altLang="en-US" dirty="0">
                <a:solidFill>
                  <a:srgbClr val="0070C0"/>
                </a:solidFill>
              </a:endParaRPr>
            </a:p>
          </p:txBody>
        </p:sp>
      </p:grpSp>
      <p:grpSp>
        <p:nvGrpSpPr>
          <p:cNvPr id="48" name="组合 47"/>
          <p:cNvGrpSpPr/>
          <p:nvPr/>
        </p:nvGrpSpPr>
        <p:grpSpPr>
          <a:xfrm>
            <a:off x="8137573" y="4493694"/>
            <a:ext cx="1055144" cy="911926"/>
            <a:chOff x="8136513" y="4494734"/>
            <a:chExt cx="1055007" cy="912137"/>
          </a:xfrm>
        </p:grpSpPr>
        <p:sp>
          <p:nvSpPr>
            <p:cNvPr id="115" name="任意多边形 114"/>
            <p:cNvSpPr/>
            <p:nvPr/>
          </p:nvSpPr>
          <p:spPr>
            <a:xfrm>
              <a:off x="8136513" y="4496738"/>
              <a:ext cx="972021" cy="910133"/>
            </a:xfrm>
            <a:custGeom>
              <a:avLst/>
              <a:gdLst>
                <a:gd name="connsiteX0" fmla="*/ 937260 w 2001989"/>
                <a:gd name="connsiteY0" fmla="*/ 0 h 1874520"/>
                <a:gd name="connsiteX1" fmla="*/ 2001989 w 2001989"/>
                <a:gd name="connsiteY1" fmla="*/ 0 h 1874520"/>
                <a:gd name="connsiteX2" fmla="*/ 1963825 w 2001989"/>
                <a:gd name="connsiteY2" fmla="*/ 79225 h 1874520"/>
                <a:gd name="connsiteX3" fmla="*/ 1892144 w 2001989"/>
                <a:gd name="connsiteY3" fmla="*/ 275070 h 1874520"/>
                <a:gd name="connsiteX4" fmla="*/ 958266 w 2001989"/>
                <a:gd name="connsiteY4" fmla="*/ 275070 h 1874520"/>
                <a:gd name="connsiteX5" fmla="*/ 296076 w 2001989"/>
                <a:gd name="connsiteY5" fmla="*/ 937260 h 1874520"/>
                <a:gd name="connsiteX6" fmla="*/ 958266 w 2001989"/>
                <a:gd name="connsiteY6" fmla="*/ 1599450 h 1874520"/>
                <a:gd name="connsiteX7" fmla="*/ 1892144 w 2001989"/>
                <a:gd name="connsiteY7" fmla="*/ 1599450 h 1874520"/>
                <a:gd name="connsiteX8" fmla="*/ 1963825 w 2001989"/>
                <a:gd name="connsiteY8" fmla="*/ 1795295 h 1874520"/>
                <a:gd name="connsiteX9" fmla="*/ 2001989 w 2001989"/>
                <a:gd name="connsiteY9" fmla="*/ 1874520 h 1874520"/>
                <a:gd name="connsiteX10" fmla="*/ 937260 w 2001989"/>
                <a:gd name="connsiteY10" fmla="*/ 1874520 h 1874520"/>
                <a:gd name="connsiteX11" fmla="*/ 0 w 2001989"/>
                <a:gd name="connsiteY11" fmla="*/ 937260 h 1874520"/>
                <a:gd name="connsiteX12" fmla="*/ 937260 w 2001989"/>
                <a:gd name="connsiteY12"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989" h="1874520">
                  <a:moveTo>
                    <a:pt x="937260" y="0"/>
                  </a:moveTo>
                  <a:lnTo>
                    <a:pt x="2001989" y="0"/>
                  </a:lnTo>
                  <a:lnTo>
                    <a:pt x="1963825" y="79225"/>
                  </a:lnTo>
                  <a:lnTo>
                    <a:pt x="1892144" y="275070"/>
                  </a:lnTo>
                  <a:lnTo>
                    <a:pt x="958266" y="275070"/>
                  </a:lnTo>
                  <a:cubicBezTo>
                    <a:pt x="592549" y="275070"/>
                    <a:pt x="296076" y="571543"/>
                    <a:pt x="296076" y="937260"/>
                  </a:cubicBezTo>
                  <a:cubicBezTo>
                    <a:pt x="296076" y="1302977"/>
                    <a:pt x="592549" y="1599450"/>
                    <a:pt x="958266" y="1599450"/>
                  </a:cubicBezTo>
                  <a:lnTo>
                    <a:pt x="1892144" y="1599450"/>
                  </a:lnTo>
                  <a:lnTo>
                    <a:pt x="1963825" y="1795295"/>
                  </a:lnTo>
                  <a:lnTo>
                    <a:pt x="2001989" y="1874520"/>
                  </a:lnTo>
                  <a:lnTo>
                    <a:pt x="937260" y="1874520"/>
                  </a:lnTo>
                  <a:cubicBezTo>
                    <a:pt x="419626" y="1874520"/>
                    <a:pt x="0" y="1454894"/>
                    <a:pt x="0" y="937260"/>
                  </a:cubicBezTo>
                  <a:cubicBezTo>
                    <a:pt x="0" y="419626"/>
                    <a:pt x="419626" y="0"/>
                    <a:pt x="937260" y="0"/>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任意多边形 115"/>
            <p:cNvSpPr/>
            <p:nvPr/>
          </p:nvSpPr>
          <p:spPr>
            <a:xfrm>
              <a:off x="8282046" y="4627866"/>
              <a:ext cx="858343" cy="648869"/>
            </a:xfrm>
            <a:custGeom>
              <a:avLst/>
              <a:gdLst>
                <a:gd name="connsiteX0" fmla="*/ 0 w 1767856"/>
                <a:gd name="connsiteY0" fmla="*/ 668208 h 1336418"/>
                <a:gd name="connsiteX1" fmla="*/ 0 w 1767856"/>
                <a:gd name="connsiteY1" fmla="*/ 668209 h 1336418"/>
                <a:gd name="connsiteX2" fmla="*/ 0 w 1767856"/>
                <a:gd name="connsiteY2" fmla="*/ 668209 h 1336418"/>
                <a:gd name="connsiteX3" fmla="*/ 668209 w 1767856"/>
                <a:gd name="connsiteY3" fmla="*/ 0 h 1336418"/>
                <a:gd name="connsiteX4" fmla="*/ 1730354 w 1767856"/>
                <a:gd name="connsiteY4" fmla="*/ 0 h 1336418"/>
                <a:gd name="connsiteX5" fmla="*/ 1705283 w 1767856"/>
                <a:gd name="connsiteY5" fmla="*/ 45922 h 1336418"/>
                <a:gd name="connsiteX6" fmla="*/ 1586450 w 1767856"/>
                <a:gd name="connsiteY6" fmla="*/ 633863 h 1336418"/>
                <a:gd name="connsiteX7" fmla="*/ 1705283 w 1767856"/>
                <a:gd name="connsiteY7" fmla="*/ 1221804 h 1336418"/>
                <a:gd name="connsiteX8" fmla="*/ 1767856 w 1767856"/>
                <a:gd name="connsiteY8" fmla="*/ 1336418 h 1336418"/>
                <a:gd name="connsiteX9" fmla="*/ 668209 w 1767856"/>
                <a:gd name="connsiteY9" fmla="*/ 1336417 h 1336418"/>
                <a:gd name="connsiteX10" fmla="*/ 13576 w 1767856"/>
                <a:gd name="connsiteY10" fmla="*/ 802876 h 1336418"/>
                <a:gd name="connsiteX11" fmla="*/ 0 w 1767856"/>
                <a:gd name="connsiteY11" fmla="*/ 668209 h 1336418"/>
                <a:gd name="connsiteX12" fmla="*/ 13576 w 1767856"/>
                <a:gd name="connsiteY12" fmla="*/ 533542 h 1336418"/>
                <a:gd name="connsiteX13" fmla="*/ 668209 w 1767856"/>
                <a:gd name="connsiteY13" fmla="*/ 0 h 13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7856" h="1336418">
                  <a:moveTo>
                    <a:pt x="0" y="668208"/>
                  </a:moveTo>
                  <a:lnTo>
                    <a:pt x="0" y="668209"/>
                  </a:lnTo>
                  <a:lnTo>
                    <a:pt x="0" y="668209"/>
                  </a:lnTo>
                  <a:close/>
                  <a:moveTo>
                    <a:pt x="668209" y="0"/>
                  </a:moveTo>
                  <a:lnTo>
                    <a:pt x="1730354" y="0"/>
                  </a:lnTo>
                  <a:lnTo>
                    <a:pt x="1705283" y="45922"/>
                  </a:lnTo>
                  <a:cubicBezTo>
                    <a:pt x="1630258" y="213754"/>
                    <a:pt x="1586450" y="416077"/>
                    <a:pt x="1586450" y="633863"/>
                  </a:cubicBezTo>
                  <a:cubicBezTo>
                    <a:pt x="1586450" y="851650"/>
                    <a:pt x="1630258" y="1053973"/>
                    <a:pt x="1705283" y="1221804"/>
                  </a:cubicBezTo>
                  <a:lnTo>
                    <a:pt x="1767856" y="1336418"/>
                  </a:lnTo>
                  <a:lnTo>
                    <a:pt x="668209" y="1336417"/>
                  </a:lnTo>
                  <a:cubicBezTo>
                    <a:pt x="345297" y="1336417"/>
                    <a:pt x="75884" y="1107367"/>
                    <a:pt x="13576" y="802876"/>
                  </a:cubicBezTo>
                  <a:lnTo>
                    <a:pt x="0" y="668209"/>
                  </a:lnTo>
                  <a:lnTo>
                    <a:pt x="13576" y="533542"/>
                  </a:lnTo>
                  <a:cubicBezTo>
                    <a:pt x="75884" y="229050"/>
                    <a:pt x="345297" y="0"/>
                    <a:pt x="668209" y="0"/>
                  </a:cubicBezTo>
                  <a:close/>
                </a:path>
              </a:pathLst>
            </a:custGeom>
            <a:noFill/>
            <a:ln w="254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任意多边形 116"/>
            <p:cNvSpPr/>
            <p:nvPr/>
          </p:nvSpPr>
          <p:spPr>
            <a:xfrm>
              <a:off x="8137290" y="4494734"/>
              <a:ext cx="1054230" cy="910133"/>
            </a:xfrm>
            <a:custGeom>
              <a:avLst/>
              <a:gdLst>
                <a:gd name="connsiteX0" fmla="*/ 0 w 2171307"/>
                <a:gd name="connsiteY0" fmla="*/ 937259 h 1874520"/>
                <a:gd name="connsiteX1" fmla="*/ 0 w 2171307"/>
                <a:gd name="connsiteY1" fmla="*/ 937260 h 1874520"/>
                <a:gd name="connsiteX2" fmla="*/ 0 w 2171307"/>
                <a:gd name="connsiteY2" fmla="*/ 937260 h 1874520"/>
                <a:gd name="connsiteX3" fmla="*/ 937260 w 2171307"/>
                <a:gd name="connsiteY3" fmla="*/ 0 h 1874520"/>
                <a:gd name="connsiteX4" fmla="*/ 1943266 w 2171307"/>
                <a:gd name="connsiteY4" fmla="*/ 0 h 1874520"/>
                <a:gd name="connsiteX5" fmla="*/ 2132157 w 2171307"/>
                <a:gd name="connsiteY5" fmla="*/ 19042 h 1874520"/>
                <a:gd name="connsiteX6" fmla="*/ 2171307 w 2171307"/>
                <a:gd name="connsiteY6" fmla="*/ 29109 h 1874520"/>
                <a:gd name="connsiteX7" fmla="*/ 2110954 w 2171307"/>
                <a:gd name="connsiteY7" fmla="*/ 149404 h 1874520"/>
                <a:gd name="connsiteX8" fmla="*/ 1945409 w 2171307"/>
                <a:gd name="connsiteY8" fmla="*/ 941063 h 1874520"/>
                <a:gd name="connsiteX9" fmla="*/ 2110954 w 2171307"/>
                <a:gd name="connsiteY9" fmla="*/ 1732723 h 1874520"/>
                <a:gd name="connsiteX10" fmla="*/ 2167927 w 2171307"/>
                <a:gd name="connsiteY10" fmla="*/ 1846281 h 1874520"/>
                <a:gd name="connsiteX11" fmla="*/ 2132156 w 2171307"/>
                <a:gd name="connsiteY11" fmla="*/ 1855478 h 1874520"/>
                <a:gd name="connsiteX12" fmla="*/ 1943265 w 2171307"/>
                <a:gd name="connsiteY12" fmla="*/ 1874520 h 1874520"/>
                <a:gd name="connsiteX13" fmla="*/ 937260 w 2171307"/>
                <a:gd name="connsiteY13" fmla="*/ 1874519 h 1874520"/>
                <a:gd name="connsiteX14" fmla="*/ 19042 w 2171307"/>
                <a:gd name="connsiteY14" fmla="*/ 1126150 h 1874520"/>
                <a:gd name="connsiteX15" fmla="*/ 0 w 2171307"/>
                <a:gd name="connsiteY15" fmla="*/ 937260 h 1874520"/>
                <a:gd name="connsiteX16" fmla="*/ 19042 w 2171307"/>
                <a:gd name="connsiteY16" fmla="*/ 748370 h 1874520"/>
                <a:gd name="connsiteX17" fmla="*/ 937260 w 2171307"/>
                <a:gd name="connsiteY17" fmla="*/ 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1307" h="1874520">
                  <a:moveTo>
                    <a:pt x="0" y="937259"/>
                  </a:moveTo>
                  <a:lnTo>
                    <a:pt x="0" y="937260"/>
                  </a:lnTo>
                  <a:lnTo>
                    <a:pt x="0" y="937260"/>
                  </a:lnTo>
                  <a:close/>
                  <a:moveTo>
                    <a:pt x="937260" y="0"/>
                  </a:moveTo>
                  <a:lnTo>
                    <a:pt x="1943266" y="0"/>
                  </a:lnTo>
                  <a:cubicBezTo>
                    <a:pt x="2007971" y="0"/>
                    <a:pt x="2071143" y="6557"/>
                    <a:pt x="2132157" y="19042"/>
                  </a:cubicBezTo>
                  <a:lnTo>
                    <a:pt x="2171307" y="29109"/>
                  </a:lnTo>
                  <a:lnTo>
                    <a:pt x="2110954" y="149404"/>
                  </a:lnTo>
                  <a:cubicBezTo>
                    <a:pt x="2005379" y="384735"/>
                    <a:pt x="1945409" y="654419"/>
                    <a:pt x="1945409" y="941063"/>
                  </a:cubicBezTo>
                  <a:cubicBezTo>
                    <a:pt x="1945409" y="1227708"/>
                    <a:pt x="2005379" y="1497391"/>
                    <a:pt x="2110954" y="1732723"/>
                  </a:cubicBezTo>
                  <a:lnTo>
                    <a:pt x="2167927" y="1846281"/>
                  </a:lnTo>
                  <a:lnTo>
                    <a:pt x="2132156" y="1855478"/>
                  </a:lnTo>
                  <a:cubicBezTo>
                    <a:pt x="2071142" y="1867963"/>
                    <a:pt x="2007970" y="1874520"/>
                    <a:pt x="1943265" y="1874520"/>
                  </a:cubicBezTo>
                  <a:lnTo>
                    <a:pt x="937260" y="1874519"/>
                  </a:lnTo>
                  <a:cubicBezTo>
                    <a:pt x="484330" y="1874519"/>
                    <a:pt x="106438" y="1553243"/>
                    <a:pt x="19042" y="1126150"/>
                  </a:cubicBezTo>
                  <a:lnTo>
                    <a:pt x="0" y="937260"/>
                  </a:lnTo>
                  <a:lnTo>
                    <a:pt x="19042" y="748370"/>
                  </a:lnTo>
                  <a:cubicBezTo>
                    <a:pt x="106438" y="321276"/>
                    <a:pt x="484330" y="0"/>
                    <a:pt x="937260" y="0"/>
                  </a:cubicBezTo>
                  <a:close/>
                </a:path>
              </a:pathLst>
            </a:custGeom>
            <a:noFill/>
            <a:ln w="25400">
              <a:gradFill flip="none" rotWithShape="1">
                <a:gsLst>
                  <a:gs pos="0">
                    <a:schemeClr val="bg1">
                      <a:lumMod val="6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文本框 91"/>
            <p:cNvSpPr txBox="1"/>
            <p:nvPr/>
          </p:nvSpPr>
          <p:spPr>
            <a:xfrm>
              <a:off x="8386115" y="4713773"/>
              <a:ext cx="589411" cy="477054"/>
            </a:xfrm>
            <a:prstGeom prst="rect">
              <a:avLst/>
            </a:prstGeom>
            <a:noFill/>
          </p:spPr>
          <p:txBody>
            <a:bodyPr wrap="square" rtlCol="0">
              <a:spAutoFit/>
            </a:bodyPr>
            <a:lstStyle>
              <a:defPPr>
                <a:defRPr lang="zh-CN"/>
              </a:defPPr>
              <a:lvl1pPr>
                <a:defRPr sz="2500">
                  <a:solidFill>
                    <a:srgbClr val="FF9A05"/>
                  </a:solidFill>
                  <a:latin typeface="Impact" panose="020B0806030902050204" pitchFamily="34" charset="0"/>
                  <a:ea typeface="时尚中黑简体" panose="01010104010101010101" pitchFamily="2" charset="-122"/>
                </a:defRPr>
              </a:lvl1pPr>
            </a:lstStyle>
            <a:p>
              <a:r>
                <a:rPr lang="en-US" altLang="zh-CN" dirty="0" smtClean="0">
                  <a:solidFill>
                    <a:srgbClr val="0070C0"/>
                  </a:solidFill>
                </a:rPr>
                <a:t>06</a:t>
              </a:r>
              <a:endParaRPr lang="zh-CN" altLang="en-US" dirty="0">
                <a:solidFill>
                  <a:srgbClr val="0070C0"/>
                </a:solidFill>
              </a:endParaRPr>
            </a:p>
          </p:txBody>
        </p:sp>
      </p:grpSp>
      <p:sp>
        <p:nvSpPr>
          <p:cNvPr id="2" name="任意多边形 1"/>
          <p:cNvSpPr/>
          <p:nvPr/>
        </p:nvSpPr>
        <p:spPr>
          <a:xfrm>
            <a:off x="1828216" y="1750107"/>
            <a:ext cx="1879487"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4" name="组合 33"/>
          <p:cNvGrpSpPr/>
          <p:nvPr/>
        </p:nvGrpSpPr>
        <p:grpSpPr>
          <a:xfrm>
            <a:off x="1697543" y="1360435"/>
            <a:ext cx="2140832" cy="2140060"/>
            <a:chOff x="1697322" y="1360750"/>
            <a:chExt cx="2140553" cy="2140556"/>
          </a:xfrm>
        </p:grpSpPr>
        <p:sp>
          <p:nvSpPr>
            <p:cNvPr id="8" name="任意多边形 7"/>
            <p:cNvSpPr/>
            <p:nvPr/>
          </p:nvSpPr>
          <p:spPr>
            <a:xfrm>
              <a:off x="1697322" y="1360750"/>
              <a:ext cx="2140553" cy="2140556"/>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p:nvSpPr>
          <p:spPr>
            <a:xfrm>
              <a:off x="1697322" y="1360750"/>
              <a:ext cx="2140553" cy="2140556"/>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1824517" y="1491406"/>
              <a:ext cx="1879242" cy="1879245"/>
            </a:xfrm>
            <a:prstGeom prst="ellipse">
              <a:avLst/>
            </a:prstGeom>
            <a:noFill/>
            <a:ln w="38100">
              <a:gradFill flip="none" rotWithShape="1">
                <a:gsLst>
                  <a:gs pos="100000">
                    <a:schemeClr val="bg1"/>
                  </a:gs>
                  <a:gs pos="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任意多边形 12"/>
          <p:cNvSpPr/>
          <p:nvPr/>
        </p:nvSpPr>
        <p:spPr>
          <a:xfrm>
            <a:off x="5454171" y="1750107"/>
            <a:ext cx="1879486"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8" name="组合 17"/>
          <p:cNvGrpSpPr/>
          <p:nvPr/>
        </p:nvGrpSpPr>
        <p:grpSpPr>
          <a:xfrm>
            <a:off x="5323498" y="1360435"/>
            <a:ext cx="2140832" cy="2140060"/>
            <a:chOff x="4234767" y="424542"/>
            <a:chExt cx="4408714" cy="4408714"/>
          </a:xfrm>
          <a:effectLst>
            <a:outerShdw blurRad="203200" dist="63500" dir="2700000" algn="tl" rotWithShape="0">
              <a:prstClr val="black">
                <a:alpha val="40000"/>
              </a:prstClr>
            </a:outerShdw>
          </a:effectLst>
        </p:grpSpPr>
        <p:sp>
          <p:nvSpPr>
            <p:cNvPr id="20" name="任意多边形 19"/>
            <p:cNvSpPr/>
            <p:nvPr/>
          </p:nvSpPr>
          <p:spPr>
            <a:xfrm>
              <a:off x="4234767" y="424542"/>
              <a:ext cx="4408714" cy="4408714"/>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任意多边形 20"/>
            <p:cNvSpPr/>
            <p:nvPr/>
          </p:nvSpPr>
          <p:spPr>
            <a:xfrm>
              <a:off x="4234767" y="424542"/>
              <a:ext cx="4408714" cy="4408714"/>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椭圆 21"/>
            <p:cNvSpPr/>
            <p:nvPr/>
          </p:nvSpPr>
          <p:spPr>
            <a:xfrm>
              <a:off x="4496739" y="693642"/>
              <a:ext cx="3870514" cy="3870514"/>
            </a:xfrm>
            <a:prstGeom prst="ellipse">
              <a:avLst/>
            </a:prstGeom>
            <a:noFill/>
            <a:ln w="38100">
              <a:gradFill flip="none" rotWithShape="1">
                <a:gsLst>
                  <a:gs pos="100000">
                    <a:schemeClr val="bg1"/>
                  </a:gs>
                  <a:gs pos="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任意多边形 23"/>
          <p:cNvSpPr/>
          <p:nvPr/>
        </p:nvSpPr>
        <p:spPr>
          <a:xfrm>
            <a:off x="9127057" y="1750603"/>
            <a:ext cx="1879486"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 name="组合 28"/>
          <p:cNvGrpSpPr/>
          <p:nvPr/>
        </p:nvGrpSpPr>
        <p:grpSpPr>
          <a:xfrm>
            <a:off x="8996384" y="1360931"/>
            <a:ext cx="2140832" cy="2140060"/>
            <a:chOff x="4234767" y="424542"/>
            <a:chExt cx="4408714" cy="4408714"/>
          </a:xfrm>
          <a:effectLst>
            <a:outerShdw blurRad="203200" dist="63500" dir="2700000" algn="tl" rotWithShape="0">
              <a:prstClr val="black">
                <a:alpha val="40000"/>
              </a:prstClr>
            </a:outerShdw>
          </a:effectLst>
        </p:grpSpPr>
        <p:sp>
          <p:nvSpPr>
            <p:cNvPr id="31" name="任意多边形 30"/>
            <p:cNvSpPr/>
            <p:nvPr/>
          </p:nvSpPr>
          <p:spPr>
            <a:xfrm>
              <a:off x="4234767" y="424542"/>
              <a:ext cx="4408714" cy="4408714"/>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p:nvSpPr>
          <p:spPr>
            <a:xfrm>
              <a:off x="4234767" y="424542"/>
              <a:ext cx="4408714" cy="4408714"/>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4496739" y="693642"/>
              <a:ext cx="3870514" cy="3870514"/>
            </a:xfrm>
            <a:prstGeom prst="ellipse">
              <a:avLst/>
            </a:prstGeom>
            <a:noFill/>
            <a:ln w="38100">
              <a:gradFill flip="none" rotWithShape="1">
                <a:gsLst>
                  <a:gs pos="100000">
                    <a:schemeClr val="bg1"/>
                  </a:gs>
                  <a:gs pos="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 name="任意多边形 34"/>
          <p:cNvSpPr/>
          <p:nvPr/>
        </p:nvSpPr>
        <p:spPr>
          <a:xfrm>
            <a:off x="1828993" y="4269803"/>
            <a:ext cx="1879486"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组合 39"/>
          <p:cNvGrpSpPr/>
          <p:nvPr/>
        </p:nvGrpSpPr>
        <p:grpSpPr>
          <a:xfrm>
            <a:off x="1698320" y="3880132"/>
            <a:ext cx="2140832" cy="2140060"/>
            <a:chOff x="4234767" y="424542"/>
            <a:chExt cx="4408714" cy="4408714"/>
          </a:xfrm>
          <a:effectLst>
            <a:outerShdw blurRad="203200" dist="63500" dir="2700000" algn="tl" rotWithShape="0">
              <a:prstClr val="black">
                <a:alpha val="40000"/>
              </a:prstClr>
            </a:outerShdw>
          </a:effectLst>
        </p:grpSpPr>
        <p:sp>
          <p:nvSpPr>
            <p:cNvPr id="42" name="任意多边形 41"/>
            <p:cNvSpPr/>
            <p:nvPr/>
          </p:nvSpPr>
          <p:spPr>
            <a:xfrm>
              <a:off x="4234767" y="424542"/>
              <a:ext cx="4408714" cy="4408714"/>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任意多边形 42"/>
            <p:cNvSpPr/>
            <p:nvPr/>
          </p:nvSpPr>
          <p:spPr>
            <a:xfrm>
              <a:off x="4234767" y="424542"/>
              <a:ext cx="4408714" cy="4408714"/>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椭圆 43"/>
            <p:cNvSpPr/>
            <p:nvPr/>
          </p:nvSpPr>
          <p:spPr>
            <a:xfrm>
              <a:off x="4496739" y="693642"/>
              <a:ext cx="3870514" cy="3870514"/>
            </a:xfrm>
            <a:prstGeom prst="ellipse">
              <a:avLst/>
            </a:prstGeom>
            <a:noFill/>
            <a:ln w="38100">
              <a:gradFill flip="none" rotWithShape="1">
                <a:gsLst>
                  <a:gs pos="100000">
                    <a:schemeClr val="bg1"/>
                  </a:gs>
                  <a:gs pos="0">
                    <a:schemeClr val="bg1">
                      <a:lumMod val="65000"/>
                    </a:schemeClr>
                  </a:gs>
                </a:gsLst>
                <a:lin ang="2700000" scaled="1"/>
                <a:tileRect/>
              </a:gradFill>
            </a:ln>
            <a:effectLst>
              <a:innerShdw blurRad="4699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3" name="任意多边形 92"/>
          <p:cNvSpPr/>
          <p:nvPr/>
        </p:nvSpPr>
        <p:spPr>
          <a:xfrm>
            <a:off x="5454171" y="4269803"/>
            <a:ext cx="1879486"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8" name="组合 97"/>
          <p:cNvGrpSpPr/>
          <p:nvPr/>
        </p:nvGrpSpPr>
        <p:grpSpPr>
          <a:xfrm>
            <a:off x="5323498" y="3880132"/>
            <a:ext cx="2140832" cy="2140060"/>
            <a:chOff x="4234767" y="424542"/>
            <a:chExt cx="4408714" cy="4408714"/>
          </a:xfrm>
          <a:effectLst>
            <a:outerShdw blurRad="203200" dist="63500" dir="2700000" algn="tl" rotWithShape="0">
              <a:prstClr val="black">
                <a:alpha val="40000"/>
              </a:prstClr>
            </a:outerShdw>
          </a:effectLst>
        </p:grpSpPr>
        <p:sp>
          <p:nvSpPr>
            <p:cNvPr id="100" name="任意多边形 99"/>
            <p:cNvSpPr/>
            <p:nvPr/>
          </p:nvSpPr>
          <p:spPr>
            <a:xfrm>
              <a:off x="4234767" y="424542"/>
              <a:ext cx="4408714" cy="4408714"/>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任意多边形 100"/>
            <p:cNvSpPr/>
            <p:nvPr/>
          </p:nvSpPr>
          <p:spPr>
            <a:xfrm>
              <a:off x="4234767" y="424542"/>
              <a:ext cx="4408714" cy="4408714"/>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4496739" y="693642"/>
              <a:ext cx="3870514" cy="3870514"/>
            </a:xfrm>
            <a:prstGeom prst="ellipse">
              <a:avLst/>
            </a:prstGeom>
            <a:noFill/>
            <a:ln w="38100">
              <a:gradFill flip="none" rotWithShape="1">
                <a:gsLst>
                  <a:gs pos="100000">
                    <a:schemeClr val="bg1"/>
                  </a:gs>
                  <a:gs pos="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4" name="任意多边形 113"/>
          <p:cNvSpPr/>
          <p:nvPr/>
        </p:nvSpPr>
        <p:spPr>
          <a:xfrm>
            <a:off x="9127057" y="4270299"/>
            <a:ext cx="1879486" cy="1360717"/>
          </a:xfrm>
          <a:custGeom>
            <a:avLst/>
            <a:gdLst>
              <a:gd name="connsiteX0" fmla="*/ 0 w 3944999"/>
              <a:gd name="connsiteY0" fmla="*/ 2381339 h 2803197"/>
              <a:gd name="connsiteX1" fmla="*/ 3944999 w 3944999"/>
              <a:gd name="connsiteY1" fmla="*/ 2381339 h 2803197"/>
              <a:gd name="connsiteX2" fmla="*/ 3910802 w 3944999"/>
              <a:gd name="connsiteY2" fmla="*/ 2452327 h 2803197"/>
              <a:gd name="connsiteX3" fmla="*/ 3800387 w 3944999"/>
              <a:gd name="connsiteY3" fmla="*/ 2634076 h 2803197"/>
              <a:gd name="connsiteX4" fmla="*/ 3673920 w 3944999"/>
              <a:gd name="connsiteY4" fmla="*/ 2803197 h 2803197"/>
              <a:gd name="connsiteX5" fmla="*/ 271078 w 3944999"/>
              <a:gd name="connsiteY5" fmla="*/ 2803197 h 2803197"/>
              <a:gd name="connsiteX6" fmla="*/ 144612 w 3944999"/>
              <a:gd name="connsiteY6" fmla="*/ 2634076 h 2803197"/>
              <a:gd name="connsiteX7" fmla="*/ 34196 w 3944999"/>
              <a:gd name="connsiteY7" fmla="*/ 2452327 h 2803197"/>
              <a:gd name="connsiteX8" fmla="*/ 271079 w 3944999"/>
              <a:gd name="connsiteY8" fmla="*/ 0 h 2803197"/>
              <a:gd name="connsiteX9" fmla="*/ 3673920 w 3944999"/>
              <a:gd name="connsiteY9" fmla="*/ 0 h 2803197"/>
              <a:gd name="connsiteX10" fmla="*/ 3800387 w 3944999"/>
              <a:gd name="connsiteY10" fmla="*/ 169122 h 2803197"/>
              <a:gd name="connsiteX11" fmla="*/ 3910802 w 3944999"/>
              <a:gd name="connsiteY11" fmla="*/ 350872 h 2803197"/>
              <a:gd name="connsiteX12" fmla="*/ 3944998 w 3944999"/>
              <a:gd name="connsiteY12" fmla="*/ 421857 h 2803197"/>
              <a:gd name="connsiteX13" fmla="*/ 1 w 3944999"/>
              <a:gd name="connsiteY13" fmla="*/ 421857 h 2803197"/>
              <a:gd name="connsiteX14" fmla="*/ 34196 w 3944999"/>
              <a:gd name="connsiteY14" fmla="*/ 350872 h 2803197"/>
              <a:gd name="connsiteX15" fmla="*/ 144612 w 3944999"/>
              <a:gd name="connsiteY15" fmla="*/ 169122 h 280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4999" h="2803197">
                <a:moveTo>
                  <a:pt x="0" y="2381339"/>
                </a:moveTo>
                <a:lnTo>
                  <a:pt x="3944999" y="2381339"/>
                </a:lnTo>
                <a:lnTo>
                  <a:pt x="3910802" y="2452327"/>
                </a:lnTo>
                <a:cubicBezTo>
                  <a:pt x="3876867" y="2514795"/>
                  <a:pt x="3840000" y="2575440"/>
                  <a:pt x="3800387" y="2634076"/>
                </a:cubicBezTo>
                <a:lnTo>
                  <a:pt x="3673920" y="2803197"/>
                </a:lnTo>
                <a:lnTo>
                  <a:pt x="271078" y="2803197"/>
                </a:lnTo>
                <a:lnTo>
                  <a:pt x="144612" y="2634076"/>
                </a:lnTo>
                <a:cubicBezTo>
                  <a:pt x="104998" y="2575440"/>
                  <a:pt x="68131" y="2514795"/>
                  <a:pt x="34196" y="2452327"/>
                </a:cubicBezTo>
                <a:close/>
                <a:moveTo>
                  <a:pt x="271079" y="0"/>
                </a:moveTo>
                <a:lnTo>
                  <a:pt x="3673920" y="0"/>
                </a:lnTo>
                <a:lnTo>
                  <a:pt x="3800387" y="169122"/>
                </a:lnTo>
                <a:cubicBezTo>
                  <a:pt x="3840000" y="227758"/>
                  <a:pt x="3876867" y="288403"/>
                  <a:pt x="3910802" y="350872"/>
                </a:cubicBezTo>
                <a:lnTo>
                  <a:pt x="3944998" y="421857"/>
                </a:lnTo>
                <a:lnTo>
                  <a:pt x="1" y="421857"/>
                </a:lnTo>
                <a:lnTo>
                  <a:pt x="34196" y="350872"/>
                </a:lnTo>
                <a:cubicBezTo>
                  <a:pt x="68131" y="288403"/>
                  <a:pt x="104998" y="227758"/>
                  <a:pt x="144612" y="169122"/>
                </a:cubicBezTo>
                <a:close/>
              </a:path>
            </a:pathLst>
          </a:cu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9" name="组合 118"/>
          <p:cNvGrpSpPr/>
          <p:nvPr/>
        </p:nvGrpSpPr>
        <p:grpSpPr>
          <a:xfrm>
            <a:off x="8996384" y="3880628"/>
            <a:ext cx="2140832" cy="2140060"/>
            <a:chOff x="4234767" y="424542"/>
            <a:chExt cx="4408714" cy="4408714"/>
          </a:xfrm>
          <a:effectLst>
            <a:outerShdw blurRad="203200" dist="63500" dir="2700000" algn="tl" rotWithShape="0">
              <a:prstClr val="black">
                <a:alpha val="40000"/>
              </a:prstClr>
            </a:outerShdw>
          </a:effectLst>
        </p:grpSpPr>
        <p:sp>
          <p:nvSpPr>
            <p:cNvPr id="121" name="任意多边形 120"/>
            <p:cNvSpPr/>
            <p:nvPr/>
          </p:nvSpPr>
          <p:spPr>
            <a:xfrm>
              <a:off x="4234767" y="424542"/>
              <a:ext cx="4408714" cy="4408714"/>
            </a:xfrm>
            <a:custGeom>
              <a:avLst/>
              <a:gdLst>
                <a:gd name="connsiteX0" fmla="*/ 2204357 w 4408714"/>
                <a:gd name="connsiteY0" fmla="*/ 269100 h 4408714"/>
                <a:gd name="connsiteX1" fmla="*/ 269100 w 4408714"/>
                <a:gd name="connsiteY1" fmla="*/ 2204357 h 4408714"/>
                <a:gd name="connsiteX2" fmla="*/ 2204357 w 4408714"/>
                <a:gd name="connsiteY2" fmla="*/ 4139614 h 4408714"/>
                <a:gd name="connsiteX3" fmla="*/ 4139614 w 4408714"/>
                <a:gd name="connsiteY3" fmla="*/ 2204357 h 4408714"/>
                <a:gd name="connsiteX4" fmla="*/ 2204357 w 4408714"/>
                <a:gd name="connsiteY4" fmla="*/ 269100 h 4408714"/>
                <a:gd name="connsiteX5" fmla="*/ 2204357 w 4408714"/>
                <a:gd name="connsiteY5" fmla="*/ 0 h 4408714"/>
                <a:gd name="connsiteX6" fmla="*/ 4408714 w 4408714"/>
                <a:gd name="connsiteY6" fmla="*/ 2204357 h 4408714"/>
                <a:gd name="connsiteX7" fmla="*/ 2204357 w 4408714"/>
                <a:gd name="connsiteY7" fmla="*/ 4408714 h 4408714"/>
                <a:gd name="connsiteX8" fmla="*/ 0 w 4408714"/>
                <a:gd name="connsiteY8" fmla="*/ 2204357 h 4408714"/>
                <a:gd name="connsiteX9" fmla="*/ 2204357 w 4408714"/>
                <a:gd name="connsiteY9" fmla="*/ 0 h 440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8714" h="4408714">
                  <a:moveTo>
                    <a:pt x="2204357" y="269100"/>
                  </a:moveTo>
                  <a:cubicBezTo>
                    <a:pt x="1135544" y="269100"/>
                    <a:pt x="269100" y="1135544"/>
                    <a:pt x="269100" y="2204357"/>
                  </a:cubicBezTo>
                  <a:cubicBezTo>
                    <a:pt x="269100" y="3273170"/>
                    <a:pt x="1135544" y="4139614"/>
                    <a:pt x="2204357" y="4139614"/>
                  </a:cubicBezTo>
                  <a:cubicBezTo>
                    <a:pt x="3273170" y="4139614"/>
                    <a:pt x="4139614" y="3273170"/>
                    <a:pt x="4139614" y="2204357"/>
                  </a:cubicBezTo>
                  <a:cubicBezTo>
                    <a:pt x="4139614" y="1135544"/>
                    <a:pt x="3273170" y="269100"/>
                    <a:pt x="2204357" y="269100"/>
                  </a:cubicBezTo>
                  <a:close/>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gradFill>
              <a:gsLst>
                <a:gs pos="0">
                  <a:schemeClr val="bg1">
                    <a:lumMod val="95000"/>
                  </a:schemeClr>
                </a:gs>
                <a:gs pos="100000">
                  <a:schemeClr val="bg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2" name="任意多边形 121"/>
            <p:cNvSpPr/>
            <p:nvPr/>
          </p:nvSpPr>
          <p:spPr>
            <a:xfrm>
              <a:off x="4234767" y="424542"/>
              <a:ext cx="4408714" cy="4408714"/>
            </a:xfrm>
            <a:custGeom>
              <a:avLst/>
              <a:gdLst>
                <a:gd name="connsiteX0" fmla="*/ 2204357 w 4408714"/>
                <a:gd name="connsiteY0" fmla="*/ 0 h 4408714"/>
                <a:gd name="connsiteX1" fmla="*/ 4408714 w 4408714"/>
                <a:gd name="connsiteY1" fmla="*/ 2204357 h 4408714"/>
                <a:gd name="connsiteX2" fmla="*/ 2204357 w 4408714"/>
                <a:gd name="connsiteY2" fmla="*/ 4408714 h 4408714"/>
                <a:gd name="connsiteX3" fmla="*/ 0 w 4408714"/>
                <a:gd name="connsiteY3" fmla="*/ 2204357 h 4408714"/>
                <a:gd name="connsiteX4" fmla="*/ 2204357 w 4408714"/>
                <a:gd name="connsiteY4" fmla="*/ 0 h 440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714" h="4408714">
                  <a:moveTo>
                    <a:pt x="2204357" y="0"/>
                  </a:moveTo>
                  <a:cubicBezTo>
                    <a:pt x="3421790" y="0"/>
                    <a:pt x="4408714" y="986924"/>
                    <a:pt x="4408714" y="2204357"/>
                  </a:cubicBezTo>
                  <a:cubicBezTo>
                    <a:pt x="4408714" y="3421790"/>
                    <a:pt x="3421790" y="4408714"/>
                    <a:pt x="2204357" y="4408714"/>
                  </a:cubicBezTo>
                  <a:cubicBezTo>
                    <a:pt x="986924" y="4408714"/>
                    <a:pt x="0" y="3421790"/>
                    <a:pt x="0" y="2204357"/>
                  </a:cubicBezTo>
                  <a:cubicBezTo>
                    <a:pt x="0" y="986924"/>
                    <a:pt x="986924" y="0"/>
                    <a:pt x="2204357" y="0"/>
                  </a:cubicBezTo>
                  <a:close/>
                </a:path>
              </a:pathLst>
            </a:custGeom>
            <a:noFill/>
            <a:ln w="38100">
              <a:gradFill flip="none" rotWithShape="1">
                <a:gsLst>
                  <a:gs pos="0">
                    <a:schemeClr val="bg1"/>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3" name="椭圆 122"/>
            <p:cNvSpPr/>
            <p:nvPr/>
          </p:nvSpPr>
          <p:spPr>
            <a:xfrm>
              <a:off x="4496739" y="693642"/>
              <a:ext cx="3870514" cy="3870514"/>
            </a:xfrm>
            <a:prstGeom prst="ellipse">
              <a:avLst/>
            </a:prstGeom>
            <a:noFill/>
            <a:ln w="38100">
              <a:gradFill flip="none" rotWithShape="1">
                <a:gsLst>
                  <a:gs pos="100000">
                    <a:schemeClr val="bg1"/>
                  </a:gs>
                  <a:gs pos="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p:cNvGrpSpPr/>
          <p:nvPr/>
        </p:nvGrpSpPr>
        <p:grpSpPr>
          <a:xfrm>
            <a:off x="5726801" y="1967982"/>
            <a:ext cx="1521476" cy="813096"/>
            <a:chOff x="5726056" y="1968438"/>
            <a:chExt cx="1521278" cy="813284"/>
          </a:xfrm>
        </p:grpSpPr>
        <p:sp>
          <p:nvSpPr>
            <p:cNvPr id="74" name="文本框 91"/>
            <p:cNvSpPr txBox="1"/>
            <p:nvPr/>
          </p:nvSpPr>
          <p:spPr>
            <a:xfrm>
              <a:off x="5759472" y="1968438"/>
              <a:ext cx="1280948" cy="369418"/>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25" name="矩形 47"/>
            <p:cNvSpPr>
              <a:spLocks noChangeArrowheads="1"/>
            </p:cNvSpPr>
            <p:nvPr/>
          </p:nvSpPr>
          <p:spPr bwMode="auto">
            <a:xfrm>
              <a:off x="5726056" y="2312369"/>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5"/>
          <p:cNvGrpSpPr/>
          <p:nvPr/>
        </p:nvGrpSpPr>
        <p:grpSpPr>
          <a:xfrm>
            <a:off x="2053915" y="1993383"/>
            <a:ext cx="1521476" cy="824868"/>
            <a:chOff x="2053648" y="1993844"/>
            <a:chExt cx="1521278" cy="825059"/>
          </a:xfrm>
        </p:grpSpPr>
        <p:sp>
          <p:nvSpPr>
            <p:cNvPr id="71" name="文本框 120"/>
            <p:cNvSpPr txBox="1"/>
            <p:nvPr/>
          </p:nvSpPr>
          <p:spPr>
            <a:xfrm>
              <a:off x="2172120" y="1993844"/>
              <a:ext cx="1280948" cy="369418"/>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26" name="矩形 47"/>
            <p:cNvSpPr>
              <a:spLocks noChangeArrowheads="1"/>
            </p:cNvSpPr>
            <p:nvPr/>
          </p:nvSpPr>
          <p:spPr bwMode="auto">
            <a:xfrm>
              <a:off x="2053648" y="2349550"/>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组合 11"/>
          <p:cNvGrpSpPr/>
          <p:nvPr/>
        </p:nvGrpSpPr>
        <p:grpSpPr>
          <a:xfrm>
            <a:off x="9351063" y="1999225"/>
            <a:ext cx="1521476" cy="819026"/>
            <a:chOff x="9349846" y="1999688"/>
            <a:chExt cx="1521278" cy="819215"/>
          </a:xfrm>
        </p:grpSpPr>
        <p:sp>
          <p:nvSpPr>
            <p:cNvPr id="77" name="文本框 112"/>
            <p:cNvSpPr txBox="1"/>
            <p:nvPr/>
          </p:nvSpPr>
          <p:spPr>
            <a:xfrm>
              <a:off x="9470011" y="1999688"/>
              <a:ext cx="1280948" cy="369417"/>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27" name="矩形 47"/>
            <p:cNvSpPr>
              <a:spLocks noChangeArrowheads="1"/>
            </p:cNvSpPr>
            <p:nvPr/>
          </p:nvSpPr>
          <p:spPr bwMode="auto">
            <a:xfrm>
              <a:off x="9349846" y="2349550"/>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 name="组合 22"/>
          <p:cNvGrpSpPr/>
          <p:nvPr/>
        </p:nvGrpSpPr>
        <p:grpSpPr>
          <a:xfrm>
            <a:off x="5703408" y="4513079"/>
            <a:ext cx="1521476" cy="794008"/>
            <a:chOff x="5702666" y="4514124"/>
            <a:chExt cx="1521278" cy="794192"/>
          </a:xfrm>
        </p:grpSpPr>
        <p:sp>
          <p:nvSpPr>
            <p:cNvPr id="91" name="文本框 91"/>
            <p:cNvSpPr txBox="1"/>
            <p:nvPr/>
          </p:nvSpPr>
          <p:spPr>
            <a:xfrm>
              <a:off x="5759472" y="4514124"/>
              <a:ext cx="1280948" cy="369418"/>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28" name="矩形 47"/>
            <p:cNvSpPr>
              <a:spLocks noChangeArrowheads="1"/>
            </p:cNvSpPr>
            <p:nvPr/>
          </p:nvSpPr>
          <p:spPr bwMode="auto">
            <a:xfrm>
              <a:off x="5702666" y="4838963"/>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 name="组合 27"/>
          <p:cNvGrpSpPr/>
          <p:nvPr/>
        </p:nvGrpSpPr>
        <p:grpSpPr>
          <a:xfrm>
            <a:off x="2030522" y="4531125"/>
            <a:ext cx="1521476" cy="813134"/>
            <a:chOff x="2030258" y="4532175"/>
            <a:chExt cx="1521278" cy="813322"/>
          </a:xfrm>
        </p:grpSpPr>
        <p:sp>
          <p:nvSpPr>
            <p:cNvPr id="80" name="文本框 133"/>
            <p:cNvSpPr txBox="1"/>
            <p:nvPr/>
          </p:nvSpPr>
          <p:spPr>
            <a:xfrm>
              <a:off x="2134766" y="4532175"/>
              <a:ext cx="1280948" cy="369418"/>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29" name="矩形 47"/>
            <p:cNvSpPr>
              <a:spLocks noChangeArrowheads="1"/>
            </p:cNvSpPr>
            <p:nvPr/>
          </p:nvSpPr>
          <p:spPr bwMode="auto">
            <a:xfrm>
              <a:off x="2030258" y="4876144"/>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9327670" y="4531621"/>
            <a:ext cx="1521476" cy="812638"/>
            <a:chOff x="9326456" y="4532671"/>
            <a:chExt cx="1521278" cy="812826"/>
          </a:xfrm>
        </p:grpSpPr>
        <p:sp>
          <p:nvSpPr>
            <p:cNvPr id="112" name="文本框 112"/>
            <p:cNvSpPr txBox="1"/>
            <p:nvPr/>
          </p:nvSpPr>
          <p:spPr>
            <a:xfrm>
              <a:off x="9470011" y="4532671"/>
              <a:ext cx="1280948" cy="369418"/>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30" name="矩形 47"/>
            <p:cNvSpPr>
              <a:spLocks noChangeArrowheads="1"/>
            </p:cNvSpPr>
            <p:nvPr/>
          </p:nvSpPr>
          <p:spPr bwMode="auto">
            <a:xfrm>
              <a:off x="9326456" y="4876144"/>
              <a:ext cx="1521278" cy="46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500"/>
                                        <p:tgtEl>
                                          <p:spTgt spid="119"/>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par>
                          <p:cTn id="32" fill="hold">
                            <p:stCondLst>
                              <p:cond delay="3500"/>
                            </p:stCondLst>
                            <p:childTnLst>
                              <p:par>
                                <p:cTn id="33" presetID="12" presetClass="entr" presetSubtype="2"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p:tgtEl>
                                          <p:spTgt spid="45"/>
                                        </p:tgtEl>
                                        <p:attrNameLst>
                                          <p:attrName>ppt_x</p:attrName>
                                        </p:attrNameLst>
                                      </p:cBhvr>
                                      <p:tavLst>
                                        <p:tav tm="0">
                                          <p:val>
                                            <p:strVal val="#ppt_x+#ppt_w*1.125000"/>
                                          </p:val>
                                        </p:tav>
                                        <p:tav tm="100000">
                                          <p:val>
                                            <p:strVal val="#ppt_x"/>
                                          </p:val>
                                        </p:tav>
                                      </p:tavLst>
                                    </p:anim>
                                    <p:animEffect transition="in" filter="wipe(left)">
                                      <p:cBhvr>
                                        <p:cTn id="36" dur="500"/>
                                        <p:tgtEl>
                                          <p:spTgt spid="45"/>
                                        </p:tgtEl>
                                      </p:cBhvr>
                                    </p:animEffect>
                                  </p:childTnLst>
                                </p:cTn>
                              </p:par>
                            </p:childTnLst>
                          </p:cTn>
                        </p:par>
                        <p:par>
                          <p:cTn id="37" fill="hold">
                            <p:stCondLst>
                              <p:cond delay="4000"/>
                            </p:stCondLst>
                            <p:childTnLst>
                              <p:par>
                                <p:cTn id="38" presetID="16" presetClass="entr" presetSubtype="37"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outVertical)">
                                      <p:cBhvr>
                                        <p:cTn id="40" dur="500"/>
                                        <p:tgtEl>
                                          <p:spTgt spid="6"/>
                                        </p:tgtEl>
                                      </p:cBhvr>
                                    </p:animEffect>
                                  </p:childTnLst>
                                </p:cTn>
                              </p:par>
                            </p:childTnLst>
                          </p:cTn>
                        </p:par>
                        <p:par>
                          <p:cTn id="41" fill="hold">
                            <p:stCondLst>
                              <p:cond delay="4500"/>
                            </p:stCondLst>
                            <p:childTnLst>
                              <p:par>
                                <p:cTn id="42" presetID="16" presetClass="entr" presetSubtype="2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par>
                          <p:cTn id="45" fill="hold">
                            <p:stCondLst>
                              <p:cond delay="5000"/>
                            </p:stCondLst>
                            <p:childTnLst>
                              <p:par>
                                <p:cTn id="46" presetID="12" presetClass="entr" presetSubtype="2"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500"/>
                                        <p:tgtEl>
                                          <p:spTgt spid="46"/>
                                        </p:tgtEl>
                                        <p:attrNameLst>
                                          <p:attrName>ppt_x</p:attrName>
                                        </p:attrNameLst>
                                      </p:cBhvr>
                                      <p:tavLst>
                                        <p:tav tm="0">
                                          <p:val>
                                            <p:strVal val="#ppt_x+#ppt_w*1.125000"/>
                                          </p:val>
                                        </p:tav>
                                        <p:tav tm="100000">
                                          <p:val>
                                            <p:strVal val="#ppt_x"/>
                                          </p:val>
                                        </p:tav>
                                      </p:tavLst>
                                    </p:anim>
                                    <p:animEffect transition="in" filter="wipe(left)">
                                      <p:cBhvr>
                                        <p:cTn id="49" dur="500"/>
                                        <p:tgtEl>
                                          <p:spTgt spid="46"/>
                                        </p:tgtEl>
                                      </p:cBhvr>
                                    </p:animEffect>
                                  </p:childTnLst>
                                </p:cTn>
                              </p:par>
                            </p:childTnLst>
                          </p:cTn>
                        </p:par>
                        <p:par>
                          <p:cTn id="50" fill="hold">
                            <p:stCondLst>
                              <p:cond delay="5500"/>
                            </p:stCondLst>
                            <p:childTnLst>
                              <p:par>
                                <p:cTn id="51" presetID="16" presetClass="entr" presetSubtype="21"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par>
                          <p:cTn id="54" fill="hold">
                            <p:stCondLst>
                              <p:cond delay="6000"/>
                            </p:stCondLst>
                            <p:childTnLst>
                              <p:par>
                                <p:cTn id="55" presetID="16" presetClass="entr" presetSubtype="2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par>
                          <p:cTn id="58" fill="hold">
                            <p:stCondLst>
                              <p:cond delay="6500"/>
                            </p:stCondLst>
                            <p:childTnLst>
                              <p:par>
                                <p:cTn id="59" presetID="12" presetClass="entr" presetSubtype="2"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p:tgtEl>
                                          <p:spTgt spid="47"/>
                                        </p:tgtEl>
                                        <p:attrNameLst>
                                          <p:attrName>ppt_x</p:attrName>
                                        </p:attrNameLst>
                                      </p:cBhvr>
                                      <p:tavLst>
                                        <p:tav tm="0">
                                          <p:val>
                                            <p:strVal val="#ppt_x+#ppt_w*1.125000"/>
                                          </p:val>
                                        </p:tav>
                                        <p:tav tm="100000">
                                          <p:val>
                                            <p:strVal val="#ppt_x"/>
                                          </p:val>
                                        </p:tav>
                                      </p:tavLst>
                                    </p:anim>
                                    <p:animEffect transition="in" filter="wipe(left)">
                                      <p:cBhvr>
                                        <p:cTn id="62" dur="500"/>
                                        <p:tgtEl>
                                          <p:spTgt spid="47"/>
                                        </p:tgtEl>
                                      </p:cBhvr>
                                    </p:animEffect>
                                  </p:childTnLst>
                                </p:cTn>
                              </p:par>
                            </p:childTnLst>
                          </p:cTn>
                        </p:par>
                        <p:par>
                          <p:cTn id="63" fill="hold">
                            <p:stCondLst>
                              <p:cond delay="7000"/>
                            </p:stCondLst>
                            <p:childTnLst>
                              <p:par>
                                <p:cTn id="64" presetID="16" presetClass="entr" presetSubtype="21"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arn(inVertical)">
                                      <p:cBhvr>
                                        <p:cTn id="66" dur="500"/>
                                        <p:tgtEl>
                                          <p:spTgt spid="12"/>
                                        </p:tgtEl>
                                      </p:cBhvr>
                                    </p:animEffect>
                                  </p:childTnLst>
                                </p:cTn>
                              </p:par>
                            </p:childTnLst>
                          </p:cTn>
                        </p:par>
                        <p:par>
                          <p:cTn id="67" fill="hold">
                            <p:stCondLst>
                              <p:cond delay="7500"/>
                            </p:stCondLst>
                            <p:childTnLst>
                              <p:par>
                                <p:cTn id="68" presetID="16" presetClass="entr" presetSubtype="21"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childTnLst>
                          </p:cTn>
                        </p:par>
                        <p:par>
                          <p:cTn id="71" fill="hold">
                            <p:stCondLst>
                              <p:cond delay="8000"/>
                            </p:stCondLst>
                            <p:childTnLst>
                              <p:par>
                                <p:cTn id="72" presetID="12" presetClass="entr" presetSubtype="2" fill="hold" nodeType="after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p:tgtEl>
                                          <p:spTgt spid="50"/>
                                        </p:tgtEl>
                                        <p:attrNameLst>
                                          <p:attrName>ppt_x</p:attrName>
                                        </p:attrNameLst>
                                      </p:cBhvr>
                                      <p:tavLst>
                                        <p:tav tm="0">
                                          <p:val>
                                            <p:strVal val="#ppt_x+#ppt_w*1.125000"/>
                                          </p:val>
                                        </p:tav>
                                        <p:tav tm="100000">
                                          <p:val>
                                            <p:strVal val="#ppt_x"/>
                                          </p:val>
                                        </p:tav>
                                      </p:tavLst>
                                    </p:anim>
                                    <p:animEffect transition="in" filter="wipe(left)">
                                      <p:cBhvr>
                                        <p:cTn id="75" dur="500"/>
                                        <p:tgtEl>
                                          <p:spTgt spid="50"/>
                                        </p:tgtEl>
                                      </p:cBhvr>
                                    </p:animEffect>
                                  </p:childTnLst>
                                </p:cTn>
                              </p:par>
                            </p:childTnLst>
                          </p:cTn>
                        </p:par>
                        <p:par>
                          <p:cTn id="76" fill="hold">
                            <p:stCondLst>
                              <p:cond delay="8500"/>
                            </p:stCondLst>
                            <p:childTnLst>
                              <p:par>
                                <p:cTn id="77" presetID="16" presetClass="entr" presetSubtype="21"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par>
                          <p:cTn id="80" fill="hold">
                            <p:stCondLst>
                              <p:cond delay="9000"/>
                            </p:stCondLst>
                            <p:childTnLst>
                              <p:par>
                                <p:cTn id="81" presetID="16" presetClass="entr" presetSubtype="21" fill="hold" grpId="0" nodeType="afterEffect">
                                  <p:stCondLst>
                                    <p:cond delay="0"/>
                                  </p:stCondLst>
                                  <p:childTnLst>
                                    <p:set>
                                      <p:cBhvr>
                                        <p:cTn id="82" dur="1" fill="hold">
                                          <p:stCondLst>
                                            <p:cond delay="0"/>
                                          </p:stCondLst>
                                        </p:cTn>
                                        <p:tgtEl>
                                          <p:spTgt spid="93"/>
                                        </p:tgtEl>
                                        <p:attrNameLst>
                                          <p:attrName>style.visibility</p:attrName>
                                        </p:attrNameLst>
                                      </p:cBhvr>
                                      <p:to>
                                        <p:strVal val="visible"/>
                                      </p:to>
                                    </p:set>
                                    <p:animEffect transition="in" filter="barn(inVertical)">
                                      <p:cBhvr>
                                        <p:cTn id="83" dur="500"/>
                                        <p:tgtEl>
                                          <p:spTgt spid="93"/>
                                        </p:tgtEl>
                                      </p:cBhvr>
                                    </p:animEffect>
                                  </p:childTnLst>
                                </p:cTn>
                              </p:par>
                            </p:childTnLst>
                          </p:cTn>
                        </p:par>
                        <p:par>
                          <p:cTn id="84" fill="hold">
                            <p:stCondLst>
                              <p:cond delay="9500"/>
                            </p:stCondLst>
                            <p:childTnLst>
                              <p:par>
                                <p:cTn id="85" presetID="12" presetClass="entr" presetSubtype="2" fill="hold" nodeType="after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p:tgtEl>
                                          <p:spTgt spid="49"/>
                                        </p:tgtEl>
                                        <p:attrNameLst>
                                          <p:attrName>ppt_x</p:attrName>
                                        </p:attrNameLst>
                                      </p:cBhvr>
                                      <p:tavLst>
                                        <p:tav tm="0">
                                          <p:val>
                                            <p:strVal val="#ppt_x+#ppt_w*1.125000"/>
                                          </p:val>
                                        </p:tav>
                                        <p:tav tm="100000">
                                          <p:val>
                                            <p:strVal val="#ppt_x"/>
                                          </p:val>
                                        </p:tav>
                                      </p:tavLst>
                                    </p:anim>
                                    <p:animEffect transition="in" filter="wipe(left)">
                                      <p:cBhvr>
                                        <p:cTn id="88" dur="500"/>
                                        <p:tgtEl>
                                          <p:spTgt spid="49"/>
                                        </p:tgtEl>
                                      </p:cBhvr>
                                    </p:animEffect>
                                  </p:childTnLst>
                                </p:cTn>
                              </p:par>
                            </p:childTnLst>
                          </p:cTn>
                        </p:par>
                        <p:par>
                          <p:cTn id="89" fill="hold">
                            <p:stCondLst>
                              <p:cond delay="10000"/>
                            </p:stCondLst>
                            <p:childTnLst>
                              <p:par>
                                <p:cTn id="90" presetID="16" presetClass="entr" presetSubtype="21" fill="hold"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arn(inVertical)">
                                      <p:cBhvr>
                                        <p:cTn id="92" dur="500"/>
                                        <p:tgtEl>
                                          <p:spTgt spid="23"/>
                                        </p:tgtEl>
                                      </p:cBhvr>
                                    </p:animEffect>
                                  </p:childTnLst>
                                </p:cTn>
                              </p:par>
                            </p:childTnLst>
                          </p:cTn>
                        </p:par>
                        <p:par>
                          <p:cTn id="93" fill="hold">
                            <p:stCondLst>
                              <p:cond delay="10500"/>
                            </p:stCondLst>
                            <p:childTnLst>
                              <p:par>
                                <p:cTn id="94" presetID="16" presetClass="entr" presetSubtype="21" fill="hold" grpId="0" nodeType="afterEffect">
                                  <p:stCondLst>
                                    <p:cond delay="0"/>
                                  </p:stCondLst>
                                  <p:childTnLst>
                                    <p:set>
                                      <p:cBhvr>
                                        <p:cTn id="95" dur="1" fill="hold">
                                          <p:stCondLst>
                                            <p:cond delay="0"/>
                                          </p:stCondLst>
                                        </p:cTn>
                                        <p:tgtEl>
                                          <p:spTgt spid="114"/>
                                        </p:tgtEl>
                                        <p:attrNameLst>
                                          <p:attrName>style.visibility</p:attrName>
                                        </p:attrNameLst>
                                      </p:cBhvr>
                                      <p:to>
                                        <p:strVal val="visible"/>
                                      </p:to>
                                    </p:set>
                                    <p:animEffect transition="in" filter="barn(inVertical)">
                                      <p:cBhvr>
                                        <p:cTn id="96" dur="500"/>
                                        <p:tgtEl>
                                          <p:spTgt spid="114"/>
                                        </p:tgtEl>
                                      </p:cBhvr>
                                    </p:animEffect>
                                  </p:childTnLst>
                                </p:cTn>
                              </p:par>
                            </p:childTnLst>
                          </p:cTn>
                        </p:par>
                        <p:par>
                          <p:cTn id="97" fill="hold">
                            <p:stCondLst>
                              <p:cond delay="11000"/>
                            </p:stCondLst>
                            <p:childTnLst>
                              <p:par>
                                <p:cTn id="98" presetID="12" presetClass="entr" presetSubtype="2"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 calcmode="lin" valueType="num">
                                      <p:cBhvr additive="base">
                                        <p:cTn id="100" dur="500"/>
                                        <p:tgtEl>
                                          <p:spTgt spid="48"/>
                                        </p:tgtEl>
                                        <p:attrNameLst>
                                          <p:attrName>ppt_x</p:attrName>
                                        </p:attrNameLst>
                                      </p:cBhvr>
                                      <p:tavLst>
                                        <p:tav tm="0">
                                          <p:val>
                                            <p:strVal val="#ppt_x+#ppt_w*1.125000"/>
                                          </p:val>
                                        </p:tav>
                                        <p:tav tm="100000">
                                          <p:val>
                                            <p:strVal val="#ppt_x"/>
                                          </p:val>
                                        </p:tav>
                                      </p:tavLst>
                                    </p:anim>
                                    <p:animEffect transition="in" filter="wipe(left)">
                                      <p:cBhvr>
                                        <p:cTn id="101" dur="500"/>
                                        <p:tgtEl>
                                          <p:spTgt spid="48"/>
                                        </p:tgtEl>
                                      </p:cBhvr>
                                    </p:animEffect>
                                  </p:childTnLst>
                                </p:cTn>
                              </p:par>
                            </p:childTnLst>
                          </p:cTn>
                        </p:par>
                        <p:par>
                          <p:cTn id="102" fill="hold">
                            <p:stCondLst>
                              <p:cond delay="11500"/>
                            </p:stCondLst>
                            <p:childTnLst>
                              <p:par>
                                <p:cTn id="103" presetID="16" presetClass="entr" presetSubtype="21" fill="hold" nodeType="after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barn(inVertical)">
                                      <p:cBhvr>
                                        <p:cTn id="10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24" grpId="0" animBg="1"/>
      <p:bldP spid="35" grpId="0" animBg="1"/>
      <p:bldP spid="93" grpId="0" animBg="1"/>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1130656" y="2436746"/>
            <a:ext cx="4502147" cy="859408"/>
            <a:chOff x="990826" y="2792992"/>
            <a:chExt cx="4501561" cy="859607"/>
          </a:xfrm>
        </p:grpSpPr>
        <p:sp>
          <p:nvSpPr>
            <p:cNvPr id="8" name="椭圆 7"/>
            <p:cNvSpPr/>
            <p:nvPr/>
          </p:nvSpPr>
          <p:spPr>
            <a:xfrm>
              <a:off x="1147244" y="2905660"/>
              <a:ext cx="4269480" cy="171826"/>
            </a:xfrm>
            <a:prstGeom prst="ellipse">
              <a:avLst/>
            </a:prstGeom>
            <a:solidFill>
              <a:schemeClr val="accent1"/>
            </a:solidFill>
            <a:ln>
              <a:noFill/>
            </a:ln>
            <a:effectLst>
              <a:outerShdw blurRad="152400" dist="635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81110" y="2871096"/>
              <a:ext cx="4411277" cy="781503"/>
              <a:chOff x="3890362" y="2984234"/>
              <a:chExt cx="4411277" cy="781503"/>
            </a:xfrm>
            <a:effectLst>
              <a:outerShdw blurRad="127000" sx="102000" sy="102000" algn="ctr" rotWithShape="0">
                <a:prstClr val="black">
                  <a:alpha val="19000"/>
                </a:prstClr>
              </a:outerShdw>
            </a:effectLst>
          </p:grpSpPr>
          <p:grpSp>
            <p:nvGrpSpPr>
              <p:cNvPr id="95" name="组合 94"/>
              <p:cNvGrpSpPr/>
              <p:nvPr/>
            </p:nvGrpSpPr>
            <p:grpSpPr>
              <a:xfrm>
                <a:off x="3890362" y="2984234"/>
                <a:ext cx="4411277" cy="781503"/>
                <a:chOff x="3160294" y="3846283"/>
                <a:chExt cx="5871412" cy="1538158"/>
              </a:xfrm>
            </p:grpSpPr>
            <p:sp>
              <p:nvSpPr>
                <p:cNvPr id="99" name="梯形 98"/>
                <p:cNvSpPr/>
                <p:nvPr/>
              </p:nvSpPr>
              <p:spPr>
                <a:xfrm>
                  <a:off x="3160294" y="3846283"/>
                  <a:ext cx="5871412" cy="938432"/>
                </a:xfrm>
                <a:prstGeom prst="trapezoid">
                  <a:avLst>
                    <a:gd name="adj" fmla="val 16883"/>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梯形 99"/>
                <p:cNvSpPr/>
                <p:nvPr/>
              </p:nvSpPr>
              <p:spPr>
                <a:xfrm flipV="1">
                  <a:off x="3160294" y="4784718"/>
                  <a:ext cx="5871412" cy="599723"/>
                </a:xfrm>
                <a:prstGeom prst="trapezoid">
                  <a:avLst>
                    <a:gd name="adj" fmla="val 29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4648302" y="2984234"/>
                <a:ext cx="2895397" cy="781503"/>
                <a:chOff x="3160294" y="3846283"/>
                <a:chExt cx="5871412" cy="1538158"/>
              </a:xfrm>
              <a:effectLst/>
            </p:grpSpPr>
            <p:sp>
              <p:nvSpPr>
                <p:cNvPr id="97" name="梯形 96"/>
                <p:cNvSpPr/>
                <p:nvPr/>
              </p:nvSpPr>
              <p:spPr>
                <a:xfrm>
                  <a:off x="3160294" y="3846283"/>
                  <a:ext cx="5871412" cy="938432"/>
                </a:xfrm>
                <a:prstGeom prst="trapezoid">
                  <a:avLst>
                    <a:gd name="adj" fmla="val 1688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梯形 97"/>
                <p:cNvSpPr/>
                <p:nvPr/>
              </p:nvSpPr>
              <p:spPr>
                <a:xfrm flipV="1">
                  <a:off x="3160294" y="4784718"/>
                  <a:ext cx="5871412" cy="599723"/>
                </a:xfrm>
                <a:prstGeom prst="trapezoid">
                  <a:avLst>
                    <a:gd name="adj" fmla="val 2917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990826" y="2792992"/>
              <a:ext cx="1035091" cy="604997"/>
              <a:chOff x="9714688" y="1379036"/>
              <a:chExt cx="1035091" cy="604997"/>
            </a:xfrm>
            <a:scene3d>
              <a:camera prst="perspectiveRelaxedModerately">
                <a:rot lat="20389120" lon="1171788" rev="21218507"/>
              </a:camera>
              <a:lightRig rig="threePt" dir="t"/>
            </a:scene3d>
          </p:grpSpPr>
          <p:sp>
            <p:nvSpPr>
              <p:cNvPr id="69" name="文本框 94"/>
              <p:cNvSpPr txBox="1"/>
              <p:nvPr/>
            </p:nvSpPr>
            <p:spPr>
              <a:xfrm>
                <a:off x="9714688" y="1379036"/>
                <a:ext cx="1030514" cy="523220"/>
              </a:xfrm>
              <a:prstGeom prst="rect">
                <a:avLst/>
              </a:prstGeom>
              <a:noFill/>
            </p:spPr>
            <p:txBody>
              <a:bodyPr wrap="square" rtlCol="0">
                <a:spAutoFit/>
              </a:bodyPr>
              <a:lstStyle/>
              <a:p>
                <a:pPr algn="ctr"/>
                <a:r>
                  <a:rPr lang="en-US" altLang="zh-CN" sz="2800" dirty="0" smtClean="0">
                    <a:solidFill>
                      <a:schemeClr val="bg1">
                        <a:lumMod val="65000"/>
                      </a:schemeClr>
                    </a:solidFill>
                    <a:latin typeface="Impact" panose="020B0806030902050204" pitchFamily="34" charset="0"/>
                  </a:rPr>
                  <a:t>04</a:t>
                </a:r>
                <a:endParaRPr lang="zh-CN" altLang="en-US" sz="2800" dirty="0">
                  <a:solidFill>
                    <a:schemeClr val="bg1">
                      <a:lumMod val="65000"/>
                    </a:schemeClr>
                  </a:solidFill>
                  <a:latin typeface="Impact" panose="020B0806030902050204" pitchFamily="34" charset="0"/>
                </a:endParaRPr>
              </a:p>
            </p:txBody>
          </p:sp>
          <p:sp>
            <p:nvSpPr>
              <p:cNvPr id="70" name="文本框 95"/>
              <p:cNvSpPr txBox="1"/>
              <p:nvPr/>
            </p:nvSpPr>
            <p:spPr>
              <a:xfrm>
                <a:off x="9719265" y="1737812"/>
                <a:ext cx="1030514" cy="246221"/>
              </a:xfrm>
              <a:prstGeom prst="rect">
                <a:avLst/>
              </a:prstGeom>
              <a:noFill/>
            </p:spPr>
            <p:txBody>
              <a:bodyPr wrap="square" rtlCol="0">
                <a:spAutoFit/>
              </a:bodyPr>
              <a:lstStyle/>
              <a:p>
                <a:pPr algn="ctr"/>
                <a:r>
                  <a:rPr lang="en-US" altLang="zh-CN" sz="1000" dirty="0" smtClean="0">
                    <a:solidFill>
                      <a:schemeClr val="bg1">
                        <a:lumMod val="65000"/>
                      </a:schemeClr>
                    </a:solidFill>
                    <a:latin typeface="LiHei Pro" panose="020B0500000000000000" pitchFamily="34" charset="-122"/>
                    <a:ea typeface="LiHei Pro" panose="020B0500000000000000" pitchFamily="34" charset="-122"/>
                  </a:rPr>
                  <a:t>OPTION</a:t>
                </a:r>
                <a:endParaRPr lang="zh-CN" altLang="en-US" sz="1000" dirty="0">
                  <a:solidFill>
                    <a:schemeClr val="bg1">
                      <a:lumMod val="65000"/>
                    </a:schemeClr>
                  </a:solidFill>
                  <a:latin typeface="LiHei Pro" panose="020B0500000000000000" pitchFamily="34" charset="-122"/>
                  <a:ea typeface="LiHei Pro" panose="020B0500000000000000" pitchFamily="34" charset="-122"/>
                </a:endParaRPr>
              </a:p>
            </p:txBody>
          </p:sp>
        </p:grpSp>
        <p:grpSp>
          <p:nvGrpSpPr>
            <p:cNvPr id="20" name="组合 19"/>
            <p:cNvGrpSpPr/>
            <p:nvPr/>
          </p:nvGrpSpPr>
          <p:grpSpPr>
            <a:xfrm>
              <a:off x="4894055" y="2907135"/>
              <a:ext cx="315987" cy="278974"/>
              <a:chOff x="10044251" y="4522834"/>
              <a:chExt cx="745082" cy="657806"/>
            </a:xfrm>
            <a:solidFill>
              <a:schemeClr val="bg1">
                <a:lumMod val="65000"/>
              </a:schemeClr>
            </a:solidFill>
            <a:effectLst>
              <a:reflection blurRad="6350" stA="50000" endA="300" endPos="55000" dir="5400000" sy="-100000" algn="bl" rotWithShape="0"/>
            </a:effectLst>
          </p:grpSpPr>
          <p:sp>
            <p:nvSpPr>
              <p:cNvPr id="62" name="Oval 423"/>
              <p:cNvSpPr>
                <a:spLocks noChangeArrowheads="1"/>
              </p:cNvSpPr>
              <p:nvPr/>
            </p:nvSpPr>
            <p:spPr bwMode="auto">
              <a:xfrm>
                <a:off x="10603243" y="4610108"/>
                <a:ext cx="173829" cy="2012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24"/>
              <p:cNvSpPr/>
              <p:nvPr/>
            </p:nvSpPr>
            <p:spPr bwMode="auto">
              <a:xfrm>
                <a:off x="10567179" y="4817837"/>
                <a:ext cx="222154" cy="298610"/>
              </a:xfrm>
              <a:custGeom>
                <a:avLst/>
                <a:gdLst>
                  <a:gd name="T0" fmla="*/ 65 w 130"/>
                  <a:gd name="T1" fmla="*/ 3 h 175"/>
                  <a:gd name="T2" fmla="*/ 52 w 130"/>
                  <a:gd name="T3" fmla="*/ 89 h 175"/>
                  <a:gd name="T4" fmla="*/ 14 w 130"/>
                  <a:gd name="T5" fmla="*/ 112 h 175"/>
                  <a:gd name="T6" fmla="*/ 14 w 130"/>
                  <a:gd name="T7" fmla="*/ 78 h 175"/>
                  <a:gd name="T8" fmla="*/ 65 w 130"/>
                  <a:gd name="T9" fmla="*/ 3 h 175"/>
                  <a:gd name="T10" fmla="*/ 9 w 130"/>
                  <a:gd name="T11" fmla="*/ 58 h 175"/>
                  <a:gd name="T12" fmla="*/ 0 w 130"/>
                  <a:gd name="T13" fmla="*/ 89 h 175"/>
                  <a:gd name="T14" fmla="*/ 0 w 130"/>
                  <a:gd name="T15" fmla="*/ 137 h 175"/>
                  <a:gd name="T16" fmla="*/ 7 w 130"/>
                  <a:gd name="T17" fmla="*/ 160 h 175"/>
                  <a:gd name="T18" fmla="*/ 65 w 130"/>
                  <a:gd name="T19" fmla="*/ 175 h 175"/>
                  <a:gd name="T20" fmla="*/ 130 w 130"/>
                  <a:gd name="T21" fmla="*/ 149 h 175"/>
                  <a:gd name="T22" fmla="*/ 130 w 130"/>
                  <a:gd name="T23" fmla="*/ 45 h 175"/>
                  <a:gd name="T24" fmla="*/ 65 w 130"/>
                  <a:gd name="T25"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175">
                    <a:moveTo>
                      <a:pt x="65" y="3"/>
                    </a:moveTo>
                    <a:cubicBezTo>
                      <a:pt x="52" y="89"/>
                      <a:pt x="52" y="89"/>
                      <a:pt x="52" y="89"/>
                    </a:cubicBezTo>
                    <a:cubicBezTo>
                      <a:pt x="14" y="112"/>
                      <a:pt x="14" y="112"/>
                      <a:pt x="14" y="112"/>
                    </a:cubicBezTo>
                    <a:cubicBezTo>
                      <a:pt x="14" y="78"/>
                      <a:pt x="14" y="78"/>
                      <a:pt x="14" y="78"/>
                    </a:cubicBezTo>
                    <a:cubicBezTo>
                      <a:pt x="65" y="3"/>
                      <a:pt x="65" y="3"/>
                      <a:pt x="65" y="3"/>
                    </a:cubicBezTo>
                    <a:cubicBezTo>
                      <a:pt x="35" y="3"/>
                      <a:pt x="18" y="33"/>
                      <a:pt x="9" y="58"/>
                    </a:cubicBezTo>
                    <a:cubicBezTo>
                      <a:pt x="3" y="75"/>
                      <a:pt x="0" y="89"/>
                      <a:pt x="0" y="89"/>
                    </a:cubicBezTo>
                    <a:cubicBezTo>
                      <a:pt x="0" y="89"/>
                      <a:pt x="0" y="116"/>
                      <a:pt x="0" y="137"/>
                    </a:cubicBezTo>
                    <a:cubicBezTo>
                      <a:pt x="0" y="146"/>
                      <a:pt x="2" y="153"/>
                      <a:pt x="7" y="160"/>
                    </a:cubicBezTo>
                    <a:cubicBezTo>
                      <a:pt x="14" y="169"/>
                      <a:pt x="31" y="175"/>
                      <a:pt x="65" y="175"/>
                    </a:cubicBezTo>
                    <a:cubicBezTo>
                      <a:pt x="122" y="175"/>
                      <a:pt x="130" y="149"/>
                      <a:pt x="130" y="149"/>
                    </a:cubicBezTo>
                    <a:cubicBezTo>
                      <a:pt x="130" y="149"/>
                      <a:pt x="130" y="89"/>
                      <a:pt x="130" y="45"/>
                    </a:cubicBezTo>
                    <a:cubicBezTo>
                      <a:pt x="130" y="0"/>
                      <a:pt x="65" y="3"/>
                      <a:pt x="6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25"/>
              <p:cNvSpPr/>
              <p:nvPr/>
            </p:nvSpPr>
            <p:spPr bwMode="auto">
              <a:xfrm>
                <a:off x="10229620" y="5001763"/>
                <a:ext cx="362082" cy="178877"/>
              </a:xfrm>
              <a:custGeom>
                <a:avLst/>
                <a:gdLst>
                  <a:gd name="T0" fmla="*/ 187 w 212"/>
                  <a:gd name="T1" fmla="*/ 55 h 105"/>
                  <a:gd name="T2" fmla="*/ 178 w 212"/>
                  <a:gd name="T3" fmla="*/ 0 h 105"/>
                  <a:gd name="T4" fmla="*/ 110 w 212"/>
                  <a:gd name="T5" fmla="*/ 20 h 105"/>
                  <a:gd name="T6" fmla="*/ 44 w 212"/>
                  <a:gd name="T7" fmla="*/ 0 h 105"/>
                  <a:gd name="T8" fmla="*/ 30 w 212"/>
                  <a:gd name="T9" fmla="*/ 56 h 105"/>
                  <a:gd name="T10" fmla="*/ 0 w 212"/>
                  <a:gd name="T11" fmla="*/ 72 h 105"/>
                  <a:gd name="T12" fmla="*/ 110 w 212"/>
                  <a:gd name="T13" fmla="*/ 105 h 105"/>
                  <a:gd name="T14" fmla="*/ 212 w 212"/>
                  <a:gd name="T15" fmla="*/ 72 h 105"/>
                  <a:gd name="T16" fmla="*/ 187 w 212"/>
                  <a:gd name="T17"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105">
                    <a:moveTo>
                      <a:pt x="187" y="55"/>
                    </a:moveTo>
                    <a:cubicBezTo>
                      <a:pt x="173" y="33"/>
                      <a:pt x="178" y="0"/>
                      <a:pt x="178" y="0"/>
                    </a:cubicBezTo>
                    <a:cubicBezTo>
                      <a:pt x="178" y="0"/>
                      <a:pt x="156" y="20"/>
                      <a:pt x="110" y="20"/>
                    </a:cubicBezTo>
                    <a:cubicBezTo>
                      <a:pt x="64" y="20"/>
                      <a:pt x="44" y="0"/>
                      <a:pt x="44" y="0"/>
                    </a:cubicBezTo>
                    <a:cubicBezTo>
                      <a:pt x="44" y="0"/>
                      <a:pt x="49" y="34"/>
                      <a:pt x="30" y="56"/>
                    </a:cubicBezTo>
                    <a:cubicBezTo>
                      <a:pt x="23" y="64"/>
                      <a:pt x="14" y="70"/>
                      <a:pt x="0" y="72"/>
                    </a:cubicBezTo>
                    <a:cubicBezTo>
                      <a:pt x="0" y="72"/>
                      <a:pt x="32" y="105"/>
                      <a:pt x="110" y="105"/>
                    </a:cubicBezTo>
                    <a:cubicBezTo>
                      <a:pt x="187" y="105"/>
                      <a:pt x="212" y="72"/>
                      <a:pt x="212" y="72"/>
                    </a:cubicBezTo>
                    <a:cubicBezTo>
                      <a:pt x="200" y="70"/>
                      <a:pt x="193" y="63"/>
                      <a:pt x="187"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26"/>
              <p:cNvSpPr/>
              <p:nvPr/>
            </p:nvSpPr>
            <p:spPr bwMode="auto">
              <a:xfrm>
                <a:off x="10275782" y="4701711"/>
                <a:ext cx="283463" cy="256054"/>
              </a:xfrm>
              <a:custGeom>
                <a:avLst/>
                <a:gdLst>
                  <a:gd name="T0" fmla="*/ 75 w 166"/>
                  <a:gd name="T1" fmla="*/ 150 h 150"/>
                  <a:gd name="T2" fmla="*/ 91 w 166"/>
                  <a:gd name="T3" fmla="*/ 150 h 150"/>
                  <a:gd name="T4" fmla="*/ 166 w 166"/>
                  <a:gd name="T5" fmla="*/ 125 h 150"/>
                  <a:gd name="T6" fmla="*/ 166 w 166"/>
                  <a:gd name="T7" fmla="*/ 122 h 150"/>
                  <a:gd name="T8" fmla="*/ 166 w 166"/>
                  <a:gd name="T9" fmla="*/ 59 h 150"/>
                  <a:gd name="T10" fmla="*/ 108 w 166"/>
                  <a:gd name="T11" fmla="*/ 0 h 150"/>
                  <a:gd name="T12" fmla="*/ 108 w 166"/>
                  <a:gd name="T13" fmla="*/ 0 h 150"/>
                  <a:gd name="T14" fmla="*/ 83 w 166"/>
                  <a:gd name="T15" fmla="*/ 10 h 150"/>
                  <a:gd name="T16" fmla="*/ 102 w 166"/>
                  <a:gd name="T17" fmla="*/ 82 h 150"/>
                  <a:gd name="T18" fmla="*/ 83 w 166"/>
                  <a:gd name="T19" fmla="*/ 111 h 150"/>
                  <a:gd name="T20" fmla="*/ 63 w 166"/>
                  <a:gd name="T21" fmla="*/ 82 h 150"/>
                  <a:gd name="T22" fmla="*/ 83 w 166"/>
                  <a:gd name="T23" fmla="*/ 10 h 150"/>
                  <a:gd name="T24" fmla="*/ 58 w 166"/>
                  <a:gd name="T25" fmla="*/ 0 h 150"/>
                  <a:gd name="T26" fmla="*/ 0 w 166"/>
                  <a:gd name="T27" fmla="*/ 59 h 150"/>
                  <a:gd name="T28" fmla="*/ 0 w 166"/>
                  <a:gd name="T29" fmla="*/ 122 h 150"/>
                  <a:gd name="T30" fmla="*/ 0 w 166"/>
                  <a:gd name="T31" fmla="*/ 123 h 150"/>
                  <a:gd name="T32" fmla="*/ 75 w 166"/>
                  <a:gd name="T3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0">
                    <a:moveTo>
                      <a:pt x="75" y="150"/>
                    </a:moveTo>
                    <a:cubicBezTo>
                      <a:pt x="91" y="150"/>
                      <a:pt x="91" y="150"/>
                      <a:pt x="91" y="150"/>
                    </a:cubicBezTo>
                    <a:cubicBezTo>
                      <a:pt x="150" y="150"/>
                      <a:pt x="163" y="132"/>
                      <a:pt x="166" y="125"/>
                    </a:cubicBezTo>
                    <a:cubicBezTo>
                      <a:pt x="166" y="123"/>
                      <a:pt x="166" y="122"/>
                      <a:pt x="166" y="122"/>
                    </a:cubicBezTo>
                    <a:cubicBezTo>
                      <a:pt x="166" y="122"/>
                      <a:pt x="166" y="113"/>
                      <a:pt x="166" y="59"/>
                    </a:cubicBezTo>
                    <a:cubicBezTo>
                      <a:pt x="166" y="22"/>
                      <a:pt x="130" y="6"/>
                      <a:pt x="108" y="0"/>
                    </a:cubicBezTo>
                    <a:cubicBezTo>
                      <a:pt x="108" y="0"/>
                      <a:pt x="108" y="0"/>
                      <a:pt x="108" y="0"/>
                    </a:cubicBezTo>
                    <a:cubicBezTo>
                      <a:pt x="83" y="10"/>
                      <a:pt x="83" y="10"/>
                      <a:pt x="83" y="10"/>
                    </a:cubicBezTo>
                    <a:cubicBezTo>
                      <a:pt x="102" y="82"/>
                      <a:pt x="102" y="82"/>
                      <a:pt x="102" y="82"/>
                    </a:cubicBezTo>
                    <a:cubicBezTo>
                      <a:pt x="83" y="111"/>
                      <a:pt x="83" y="111"/>
                      <a:pt x="83" y="111"/>
                    </a:cubicBezTo>
                    <a:cubicBezTo>
                      <a:pt x="63" y="82"/>
                      <a:pt x="63" y="82"/>
                      <a:pt x="63" y="82"/>
                    </a:cubicBezTo>
                    <a:cubicBezTo>
                      <a:pt x="83" y="10"/>
                      <a:pt x="83" y="10"/>
                      <a:pt x="83" y="10"/>
                    </a:cubicBezTo>
                    <a:cubicBezTo>
                      <a:pt x="58" y="0"/>
                      <a:pt x="58" y="0"/>
                      <a:pt x="58" y="0"/>
                    </a:cubicBezTo>
                    <a:cubicBezTo>
                      <a:pt x="36" y="6"/>
                      <a:pt x="0" y="22"/>
                      <a:pt x="0" y="59"/>
                    </a:cubicBezTo>
                    <a:cubicBezTo>
                      <a:pt x="0" y="113"/>
                      <a:pt x="0" y="122"/>
                      <a:pt x="0" y="122"/>
                    </a:cubicBezTo>
                    <a:cubicBezTo>
                      <a:pt x="0" y="122"/>
                      <a:pt x="0" y="123"/>
                      <a:pt x="0" y="123"/>
                    </a:cubicBezTo>
                    <a:cubicBezTo>
                      <a:pt x="1" y="127"/>
                      <a:pt x="9" y="150"/>
                      <a:pt x="7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Oval 427"/>
              <p:cNvSpPr>
                <a:spLocks noChangeArrowheads="1"/>
              </p:cNvSpPr>
              <p:nvPr/>
            </p:nvSpPr>
            <p:spPr bwMode="auto">
              <a:xfrm>
                <a:off x="10345746" y="4522834"/>
                <a:ext cx="143535" cy="167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28"/>
              <p:cNvSpPr/>
              <p:nvPr/>
            </p:nvSpPr>
            <p:spPr bwMode="auto">
              <a:xfrm>
                <a:off x="10044251" y="4816394"/>
                <a:ext cx="219990" cy="297889"/>
              </a:xfrm>
              <a:custGeom>
                <a:avLst/>
                <a:gdLst>
                  <a:gd name="T0" fmla="*/ 129 w 129"/>
                  <a:gd name="T1" fmla="*/ 138 h 175"/>
                  <a:gd name="T2" fmla="*/ 129 w 129"/>
                  <a:gd name="T3" fmla="*/ 89 h 175"/>
                  <a:gd name="T4" fmla="*/ 121 w 129"/>
                  <a:gd name="T5" fmla="*/ 58 h 175"/>
                  <a:gd name="T6" fmla="*/ 65 w 129"/>
                  <a:gd name="T7" fmla="*/ 3 h 175"/>
                  <a:gd name="T8" fmla="*/ 116 w 129"/>
                  <a:gd name="T9" fmla="*/ 78 h 175"/>
                  <a:gd name="T10" fmla="*/ 116 w 129"/>
                  <a:gd name="T11" fmla="*/ 113 h 175"/>
                  <a:gd name="T12" fmla="*/ 78 w 129"/>
                  <a:gd name="T13" fmla="*/ 89 h 175"/>
                  <a:gd name="T14" fmla="*/ 65 w 129"/>
                  <a:gd name="T15" fmla="*/ 3 h 175"/>
                  <a:gd name="T16" fmla="*/ 0 w 129"/>
                  <a:gd name="T17" fmla="*/ 45 h 175"/>
                  <a:gd name="T18" fmla="*/ 0 w 129"/>
                  <a:gd name="T19" fmla="*/ 149 h 175"/>
                  <a:gd name="T20" fmla="*/ 65 w 129"/>
                  <a:gd name="T21" fmla="*/ 175 h 175"/>
                  <a:gd name="T22" fmla="*/ 122 w 129"/>
                  <a:gd name="T23" fmla="*/ 161 h 175"/>
                  <a:gd name="T24" fmla="*/ 129 w 129"/>
                  <a:gd name="T25" fmla="*/ 13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5">
                    <a:moveTo>
                      <a:pt x="129" y="138"/>
                    </a:moveTo>
                    <a:cubicBezTo>
                      <a:pt x="129" y="117"/>
                      <a:pt x="129" y="89"/>
                      <a:pt x="129" y="89"/>
                    </a:cubicBezTo>
                    <a:cubicBezTo>
                      <a:pt x="129" y="89"/>
                      <a:pt x="127" y="75"/>
                      <a:pt x="121" y="58"/>
                    </a:cubicBezTo>
                    <a:cubicBezTo>
                      <a:pt x="112" y="33"/>
                      <a:pt x="95" y="3"/>
                      <a:pt x="65" y="3"/>
                    </a:cubicBezTo>
                    <a:cubicBezTo>
                      <a:pt x="116" y="78"/>
                      <a:pt x="116" y="78"/>
                      <a:pt x="116" y="78"/>
                    </a:cubicBezTo>
                    <a:cubicBezTo>
                      <a:pt x="116" y="113"/>
                      <a:pt x="116" y="113"/>
                      <a:pt x="116" y="113"/>
                    </a:cubicBezTo>
                    <a:cubicBezTo>
                      <a:pt x="78" y="89"/>
                      <a:pt x="78" y="89"/>
                      <a:pt x="78" y="89"/>
                    </a:cubicBezTo>
                    <a:cubicBezTo>
                      <a:pt x="65" y="3"/>
                      <a:pt x="65" y="3"/>
                      <a:pt x="65" y="3"/>
                    </a:cubicBezTo>
                    <a:cubicBezTo>
                      <a:pt x="65" y="3"/>
                      <a:pt x="0" y="0"/>
                      <a:pt x="0" y="45"/>
                    </a:cubicBezTo>
                    <a:cubicBezTo>
                      <a:pt x="0" y="90"/>
                      <a:pt x="0" y="149"/>
                      <a:pt x="0" y="149"/>
                    </a:cubicBezTo>
                    <a:cubicBezTo>
                      <a:pt x="0" y="149"/>
                      <a:pt x="8" y="175"/>
                      <a:pt x="65" y="175"/>
                    </a:cubicBezTo>
                    <a:cubicBezTo>
                      <a:pt x="97" y="175"/>
                      <a:pt x="114" y="170"/>
                      <a:pt x="122" y="161"/>
                    </a:cubicBezTo>
                    <a:cubicBezTo>
                      <a:pt x="128" y="155"/>
                      <a:pt x="129" y="147"/>
                      <a:pt x="129"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429"/>
              <p:cNvSpPr>
                <a:spLocks noChangeArrowheads="1"/>
              </p:cNvSpPr>
              <p:nvPr/>
            </p:nvSpPr>
            <p:spPr bwMode="auto">
              <a:xfrm>
                <a:off x="10055791" y="4607944"/>
                <a:ext cx="173829" cy="20340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6" name="文本框 143"/>
            <p:cNvSpPr txBox="1"/>
            <p:nvPr/>
          </p:nvSpPr>
          <p:spPr>
            <a:xfrm>
              <a:off x="2123259" y="2919558"/>
              <a:ext cx="2326979" cy="369418"/>
            </a:xfrm>
            <a:prstGeom prst="rect">
              <a:avLst/>
            </a:prstGeom>
            <a:noFill/>
            <a:scene3d>
              <a:camera prst="perspectiveRelaxedModerately">
                <a:rot lat="19734151" lon="223547" rev="21498340"/>
              </a:camera>
              <a:lightRig rig="threePt" dir="t"/>
            </a:scene3d>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114" name="组合 113"/>
          <p:cNvGrpSpPr/>
          <p:nvPr/>
        </p:nvGrpSpPr>
        <p:grpSpPr>
          <a:xfrm>
            <a:off x="1130656" y="3152762"/>
            <a:ext cx="4502147" cy="864364"/>
            <a:chOff x="990826" y="3509174"/>
            <a:chExt cx="4501561" cy="864564"/>
          </a:xfrm>
        </p:grpSpPr>
        <p:sp>
          <p:nvSpPr>
            <p:cNvPr id="10" name="椭圆 9"/>
            <p:cNvSpPr/>
            <p:nvPr/>
          </p:nvSpPr>
          <p:spPr>
            <a:xfrm>
              <a:off x="1156178" y="3787625"/>
              <a:ext cx="4251614" cy="282291"/>
            </a:xfrm>
            <a:prstGeom prst="ellipse">
              <a:avLst/>
            </a:prstGeom>
            <a:solidFill>
              <a:schemeClr val="accent1"/>
            </a:solidFill>
            <a:ln>
              <a:noFill/>
            </a:ln>
            <a:effectLst>
              <a:outerShdw blurRad="165100" dist="266700" dir="16200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81110" y="3592233"/>
              <a:ext cx="4411277" cy="781505"/>
              <a:chOff x="3890362" y="3705371"/>
              <a:chExt cx="4411277" cy="781505"/>
            </a:xfrm>
            <a:effectLst>
              <a:outerShdw blurRad="127000" sx="102000" sy="102000" algn="ctr" rotWithShape="0">
                <a:prstClr val="black">
                  <a:alpha val="19000"/>
                </a:prstClr>
              </a:outerShdw>
            </a:effectLst>
          </p:grpSpPr>
          <p:grpSp>
            <p:nvGrpSpPr>
              <p:cNvPr id="89" name="组合 88"/>
              <p:cNvGrpSpPr/>
              <p:nvPr/>
            </p:nvGrpSpPr>
            <p:grpSpPr>
              <a:xfrm>
                <a:off x="3890362" y="3705373"/>
                <a:ext cx="4411277" cy="781503"/>
                <a:chOff x="3160294" y="3846283"/>
                <a:chExt cx="5871412" cy="1538158"/>
              </a:xfrm>
            </p:grpSpPr>
            <p:sp>
              <p:nvSpPr>
                <p:cNvPr id="93" name="梯形 92"/>
                <p:cNvSpPr/>
                <p:nvPr/>
              </p:nvSpPr>
              <p:spPr>
                <a:xfrm>
                  <a:off x="3160294" y="3846283"/>
                  <a:ext cx="5871412" cy="938432"/>
                </a:xfrm>
                <a:prstGeom prst="trapezoid">
                  <a:avLst>
                    <a:gd name="adj" fmla="val 16883"/>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梯形 93"/>
                <p:cNvSpPr/>
                <p:nvPr/>
              </p:nvSpPr>
              <p:spPr>
                <a:xfrm flipV="1">
                  <a:off x="3160294" y="4784718"/>
                  <a:ext cx="5871412" cy="599723"/>
                </a:xfrm>
                <a:prstGeom prst="trapezoid">
                  <a:avLst>
                    <a:gd name="adj" fmla="val 29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0" name="组合 89"/>
              <p:cNvGrpSpPr/>
              <p:nvPr/>
            </p:nvGrpSpPr>
            <p:grpSpPr>
              <a:xfrm>
                <a:off x="4648302" y="3705371"/>
                <a:ext cx="2895397" cy="781503"/>
                <a:chOff x="3160294" y="3846283"/>
                <a:chExt cx="5871412" cy="1538158"/>
              </a:xfrm>
              <a:effectLst/>
            </p:grpSpPr>
            <p:sp>
              <p:nvSpPr>
                <p:cNvPr id="91" name="梯形 90"/>
                <p:cNvSpPr/>
                <p:nvPr/>
              </p:nvSpPr>
              <p:spPr>
                <a:xfrm>
                  <a:off x="3160294" y="3846283"/>
                  <a:ext cx="5871412" cy="938432"/>
                </a:xfrm>
                <a:prstGeom prst="trapezoid">
                  <a:avLst>
                    <a:gd name="adj" fmla="val 1688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梯形 91"/>
                <p:cNvSpPr/>
                <p:nvPr/>
              </p:nvSpPr>
              <p:spPr>
                <a:xfrm flipV="1">
                  <a:off x="3160294" y="4784718"/>
                  <a:ext cx="5871412" cy="599723"/>
                </a:xfrm>
                <a:prstGeom prst="trapezoid">
                  <a:avLst>
                    <a:gd name="adj" fmla="val 2917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8" name="组合 17"/>
            <p:cNvGrpSpPr/>
            <p:nvPr/>
          </p:nvGrpSpPr>
          <p:grpSpPr>
            <a:xfrm>
              <a:off x="990826" y="3509174"/>
              <a:ext cx="1035091" cy="604997"/>
              <a:chOff x="9714688" y="1379036"/>
              <a:chExt cx="1035091" cy="604997"/>
            </a:xfrm>
            <a:scene3d>
              <a:camera prst="perspectiveRelaxedModerately">
                <a:rot lat="20389120" lon="1171788" rev="21218507"/>
              </a:camera>
              <a:lightRig rig="threePt" dir="t"/>
            </a:scene3d>
          </p:grpSpPr>
          <p:sp>
            <p:nvSpPr>
              <p:cNvPr id="71" name="文本框 91"/>
              <p:cNvSpPr txBox="1"/>
              <p:nvPr/>
            </p:nvSpPr>
            <p:spPr>
              <a:xfrm>
                <a:off x="9714688" y="1379036"/>
                <a:ext cx="1030514" cy="523220"/>
              </a:xfrm>
              <a:prstGeom prst="rect">
                <a:avLst/>
              </a:prstGeom>
              <a:noFill/>
            </p:spPr>
            <p:txBody>
              <a:bodyPr wrap="square" rtlCol="0">
                <a:spAutoFit/>
              </a:bodyPr>
              <a:lstStyle/>
              <a:p>
                <a:pPr algn="ctr"/>
                <a:r>
                  <a:rPr lang="en-US" altLang="zh-CN" sz="2800" dirty="0" smtClean="0">
                    <a:solidFill>
                      <a:schemeClr val="bg1">
                        <a:lumMod val="65000"/>
                      </a:schemeClr>
                    </a:solidFill>
                    <a:latin typeface="Impact" panose="020B0806030902050204" pitchFamily="34" charset="0"/>
                  </a:rPr>
                  <a:t>03</a:t>
                </a:r>
                <a:endParaRPr lang="zh-CN" altLang="en-US" sz="2800" dirty="0">
                  <a:solidFill>
                    <a:schemeClr val="bg1">
                      <a:lumMod val="65000"/>
                    </a:schemeClr>
                  </a:solidFill>
                  <a:latin typeface="Impact" panose="020B0806030902050204" pitchFamily="34" charset="0"/>
                </a:endParaRPr>
              </a:p>
            </p:txBody>
          </p:sp>
          <p:sp>
            <p:nvSpPr>
              <p:cNvPr id="72" name="文本框 92"/>
              <p:cNvSpPr txBox="1"/>
              <p:nvPr/>
            </p:nvSpPr>
            <p:spPr>
              <a:xfrm>
                <a:off x="9719265" y="1737812"/>
                <a:ext cx="1030514" cy="246221"/>
              </a:xfrm>
              <a:prstGeom prst="rect">
                <a:avLst/>
              </a:prstGeom>
              <a:noFill/>
            </p:spPr>
            <p:txBody>
              <a:bodyPr wrap="square" rtlCol="0">
                <a:spAutoFit/>
              </a:bodyPr>
              <a:lstStyle/>
              <a:p>
                <a:pPr algn="ctr"/>
                <a:r>
                  <a:rPr lang="en-US" altLang="zh-CN" sz="1000" dirty="0" smtClean="0">
                    <a:solidFill>
                      <a:schemeClr val="bg1">
                        <a:lumMod val="65000"/>
                      </a:schemeClr>
                    </a:solidFill>
                    <a:latin typeface="LiHei Pro" panose="020B0500000000000000" pitchFamily="34" charset="-122"/>
                    <a:ea typeface="LiHei Pro" panose="020B0500000000000000" pitchFamily="34" charset="-122"/>
                  </a:rPr>
                  <a:t>OPTION</a:t>
                </a:r>
                <a:endParaRPr lang="zh-CN" altLang="en-US" sz="1000" dirty="0">
                  <a:solidFill>
                    <a:schemeClr val="bg1">
                      <a:lumMod val="65000"/>
                    </a:schemeClr>
                  </a:solidFill>
                  <a:latin typeface="LiHei Pro" panose="020B0500000000000000" pitchFamily="34" charset="-122"/>
                  <a:ea typeface="LiHei Pro" panose="020B0500000000000000" pitchFamily="34" charset="-122"/>
                </a:endParaRPr>
              </a:p>
            </p:txBody>
          </p:sp>
        </p:grpSp>
        <p:grpSp>
          <p:nvGrpSpPr>
            <p:cNvPr id="21" name="组合 20"/>
            <p:cNvGrpSpPr/>
            <p:nvPr/>
          </p:nvGrpSpPr>
          <p:grpSpPr>
            <a:xfrm>
              <a:off x="4898030" y="3616488"/>
              <a:ext cx="308035" cy="279281"/>
              <a:chOff x="10054349" y="2685014"/>
              <a:chExt cx="726328" cy="658528"/>
            </a:xfrm>
            <a:solidFill>
              <a:schemeClr val="bg1">
                <a:lumMod val="65000"/>
              </a:schemeClr>
            </a:solidFill>
            <a:effectLst>
              <a:reflection blurRad="6350" stA="50000" endA="300" endPos="55000" dir="5400000" sy="-100000" algn="bl" rotWithShape="0"/>
            </a:effectLst>
          </p:grpSpPr>
          <p:sp>
            <p:nvSpPr>
              <p:cNvPr id="46" name="Oval 440"/>
              <p:cNvSpPr>
                <a:spLocks noChangeArrowheads="1"/>
              </p:cNvSpPr>
              <p:nvPr/>
            </p:nvSpPr>
            <p:spPr bwMode="auto">
              <a:xfrm>
                <a:off x="10639307"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1"/>
              <p:cNvSpPr/>
              <p:nvPr/>
            </p:nvSpPr>
            <p:spPr bwMode="auto">
              <a:xfrm>
                <a:off x="10606849" y="2685014"/>
                <a:ext cx="119011" cy="119732"/>
              </a:xfrm>
              <a:custGeom>
                <a:avLst/>
                <a:gdLst>
                  <a:gd name="T0" fmla="*/ 55 w 70"/>
                  <a:gd name="T1" fmla="*/ 70 h 70"/>
                  <a:gd name="T2" fmla="*/ 70 w 70"/>
                  <a:gd name="T3" fmla="*/ 70 h 70"/>
                  <a:gd name="T4" fmla="*/ 0 w 70"/>
                  <a:gd name="T5" fmla="*/ 0 h 70"/>
                  <a:gd name="T6" fmla="*/ 0 w 70"/>
                  <a:gd name="T7" fmla="*/ 14 h 70"/>
                  <a:gd name="T8" fmla="*/ 55 w 70"/>
                  <a:gd name="T9" fmla="*/ 70 h 70"/>
                </a:gdLst>
                <a:ahLst/>
                <a:cxnLst>
                  <a:cxn ang="0">
                    <a:pos x="T0" y="T1"/>
                  </a:cxn>
                  <a:cxn ang="0">
                    <a:pos x="T2" y="T3"/>
                  </a:cxn>
                  <a:cxn ang="0">
                    <a:pos x="T4" y="T5"/>
                  </a:cxn>
                  <a:cxn ang="0">
                    <a:pos x="T6" y="T7"/>
                  </a:cxn>
                  <a:cxn ang="0">
                    <a:pos x="T8" y="T9"/>
                  </a:cxn>
                </a:cxnLst>
                <a:rect l="0" t="0" r="r" b="b"/>
                <a:pathLst>
                  <a:path w="70" h="70">
                    <a:moveTo>
                      <a:pt x="55" y="70"/>
                    </a:moveTo>
                    <a:cubicBezTo>
                      <a:pt x="70" y="70"/>
                      <a:pt x="70" y="70"/>
                      <a:pt x="70" y="70"/>
                    </a:cubicBezTo>
                    <a:cubicBezTo>
                      <a:pt x="70" y="31"/>
                      <a:pt x="39" y="0"/>
                      <a:pt x="0" y="0"/>
                    </a:cubicBezTo>
                    <a:cubicBezTo>
                      <a:pt x="0" y="14"/>
                      <a:pt x="0" y="14"/>
                      <a:pt x="0" y="14"/>
                    </a:cubicBezTo>
                    <a:cubicBezTo>
                      <a:pt x="31" y="14"/>
                      <a:pt x="55" y="39"/>
                      <a:pt x="5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2"/>
              <p:cNvSpPr/>
              <p:nvPr/>
            </p:nvSpPr>
            <p:spPr bwMode="auto">
              <a:xfrm>
                <a:off x="10606849" y="2727569"/>
                <a:ext cx="76456" cy="77177"/>
              </a:xfrm>
              <a:custGeom>
                <a:avLst/>
                <a:gdLst>
                  <a:gd name="T0" fmla="*/ 33 w 45"/>
                  <a:gd name="T1" fmla="*/ 45 h 45"/>
                  <a:gd name="T2" fmla="*/ 45 w 45"/>
                  <a:gd name="T3" fmla="*/ 45 h 45"/>
                  <a:gd name="T4" fmla="*/ 0 w 45"/>
                  <a:gd name="T5" fmla="*/ 0 h 45"/>
                  <a:gd name="T6" fmla="*/ 0 w 45"/>
                  <a:gd name="T7" fmla="*/ 12 h 45"/>
                  <a:gd name="T8" fmla="*/ 33 w 45"/>
                  <a:gd name="T9" fmla="*/ 45 h 45"/>
                </a:gdLst>
                <a:ahLst/>
                <a:cxnLst>
                  <a:cxn ang="0">
                    <a:pos x="T0" y="T1"/>
                  </a:cxn>
                  <a:cxn ang="0">
                    <a:pos x="T2" y="T3"/>
                  </a:cxn>
                  <a:cxn ang="0">
                    <a:pos x="T4" y="T5"/>
                  </a:cxn>
                  <a:cxn ang="0">
                    <a:pos x="T6" y="T7"/>
                  </a:cxn>
                  <a:cxn ang="0">
                    <a:pos x="T8" y="T9"/>
                  </a:cxn>
                </a:cxnLst>
                <a:rect l="0" t="0" r="r" b="b"/>
                <a:pathLst>
                  <a:path w="45" h="45">
                    <a:moveTo>
                      <a:pt x="33" y="45"/>
                    </a:moveTo>
                    <a:cubicBezTo>
                      <a:pt x="45" y="45"/>
                      <a:pt x="45" y="45"/>
                      <a:pt x="45" y="45"/>
                    </a:cubicBezTo>
                    <a:cubicBezTo>
                      <a:pt x="45" y="20"/>
                      <a:pt x="25" y="0"/>
                      <a:pt x="0" y="0"/>
                    </a:cubicBezTo>
                    <a:cubicBezTo>
                      <a:pt x="0" y="12"/>
                      <a:pt x="0" y="12"/>
                      <a:pt x="0" y="12"/>
                    </a:cubicBezTo>
                    <a:cubicBezTo>
                      <a:pt x="18" y="12"/>
                      <a:pt x="33" y="27"/>
                      <a:pt x="3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3"/>
              <p:cNvSpPr/>
              <p:nvPr/>
            </p:nvSpPr>
            <p:spPr bwMode="auto">
              <a:xfrm>
                <a:off x="10606849" y="2762190"/>
                <a:ext cx="42556" cy="42556"/>
              </a:xfrm>
              <a:custGeom>
                <a:avLst/>
                <a:gdLst>
                  <a:gd name="T0" fmla="*/ 13 w 25"/>
                  <a:gd name="T1" fmla="*/ 25 h 25"/>
                  <a:gd name="T2" fmla="*/ 25 w 25"/>
                  <a:gd name="T3" fmla="*/ 25 h 25"/>
                  <a:gd name="T4" fmla="*/ 0 w 25"/>
                  <a:gd name="T5" fmla="*/ 0 h 25"/>
                  <a:gd name="T6" fmla="*/ 0 w 25"/>
                  <a:gd name="T7" fmla="*/ 12 h 25"/>
                  <a:gd name="T8" fmla="*/ 13 w 25"/>
                  <a:gd name="T9" fmla="*/ 25 h 25"/>
                </a:gdLst>
                <a:ahLst/>
                <a:cxnLst>
                  <a:cxn ang="0">
                    <a:pos x="T0" y="T1"/>
                  </a:cxn>
                  <a:cxn ang="0">
                    <a:pos x="T2" y="T3"/>
                  </a:cxn>
                  <a:cxn ang="0">
                    <a:pos x="T4" y="T5"/>
                  </a:cxn>
                  <a:cxn ang="0">
                    <a:pos x="T6" y="T7"/>
                  </a:cxn>
                  <a:cxn ang="0">
                    <a:pos x="T8" y="T9"/>
                  </a:cxn>
                </a:cxnLst>
                <a:rect l="0" t="0" r="r" b="b"/>
                <a:pathLst>
                  <a:path w="25" h="25">
                    <a:moveTo>
                      <a:pt x="13" y="25"/>
                    </a:moveTo>
                    <a:cubicBezTo>
                      <a:pt x="25" y="25"/>
                      <a:pt x="25" y="25"/>
                      <a:pt x="25" y="25"/>
                    </a:cubicBezTo>
                    <a:cubicBezTo>
                      <a:pt x="25" y="11"/>
                      <a:pt x="14" y="0"/>
                      <a:pt x="0" y="0"/>
                    </a:cubicBezTo>
                    <a:cubicBezTo>
                      <a:pt x="0" y="12"/>
                      <a:pt x="0" y="12"/>
                      <a:pt x="0" y="12"/>
                    </a:cubicBezTo>
                    <a:cubicBezTo>
                      <a:pt x="7" y="12"/>
                      <a:pt x="13" y="18"/>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4"/>
              <p:cNvSpPr/>
              <p:nvPr/>
            </p:nvSpPr>
            <p:spPr bwMode="auto">
              <a:xfrm>
                <a:off x="10611898" y="3114896"/>
                <a:ext cx="168779" cy="228646"/>
              </a:xfrm>
              <a:custGeom>
                <a:avLst/>
                <a:gdLst>
                  <a:gd name="T0" fmla="*/ 49 w 99"/>
                  <a:gd name="T1" fmla="*/ 2 h 134"/>
                  <a:gd name="T2" fmla="*/ 40 w 99"/>
                  <a:gd name="T3" fmla="*/ 68 h 134"/>
                  <a:gd name="T4" fmla="*/ 10 w 99"/>
                  <a:gd name="T5" fmla="*/ 87 h 134"/>
                  <a:gd name="T6" fmla="*/ 10 w 99"/>
                  <a:gd name="T7" fmla="*/ 60 h 134"/>
                  <a:gd name="T8" fmla="*/ 49 w 99"/>
                  <a:gd name="T9" fmla="*/ 2 h 134"/>
                  <a:gd name="T10" fmla="*/ 0 w 99"/>
                  <a:gd name="T11" fmla="*/ 68 h 134"/>
                  <a:gd name="T12" fmla="*/ 0 w 99"/>
                  <a:gd name="T13" fmla="*/ 106 h 134"/>
                  <a:gd name="T14" fmla="*/ 49 w 99"/>
                  <a:gd name="T15" fmla="*/ 134 h 134"/>
                  <a:gd name="T16" fmla="*/ 99 w 99"/>
                  <a:gd name="T17" fmla="*/ 115 h 134"/>
                  <a:gd name="T18" fmla="*/ 99 w 99"/>
                  <a:gd name="T19" fmla="*/ 35 h 134"/>
                  <a:gd name="T20" fmla="*/ 49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49" y="2"/>
                    </a:moveTo>
                    <a:cubicBezTo>
                      <a:pt x="40" y="68"/>
                      <a:pt x="40" y="68"/>
                      <a:pt x="40" y="68"/>
                    </a:cubicBezTo>
                    <a:cubicBezTo>
                      <a:pt x="10" y="87"/>
                      <a:pt x="10" y="87"/>
                      <a:pt x="10" y="87"/>
                    </a:cubicBezTo>
                    <a:cubicBezTo>
                      <a:pt x="10" y="60"/>
                      <a:pt x="10" y="60"/>
                      <a:pt x="10" y="60"/>
                    </a:cubicBezTo>
                    <a:cubicBezTo>
                      <a:pt x="49" y="2"/>
                      <a:pt x="49" y="2"/>
                      <a:pt x="49" y="2"/>
                    </a:cubicBezTo>
                    <a:cubicBezTo>
                      <a:pt x="11" y="2"/>
                      <a:pt x="0" y="68"/>
                      <a:pt x="0" y="68"/>
                    </a:cubicBezTo>
                    <a:cubicBezTo>
                      <a:pt x="0" y="68"/>
                      <a:pt x="0" y="90"/>
                      <a:pt x="0" y="106"/>
                    </a:cubicBezTo>
                    <a:cubicBezTo>
                      <a:pt x="0" y="122"/>
                      <a:pt x="5" y="134"/>
                      <a:pt x="49" y="134"/>
                    </a:cubicBezTo>
                    <a:cubicBezTo>
                      <a:pt x="94" y="134"/>
                      <a:pt x="99" y="115"/>
                      <a:pt x="99" y="115"/>
                    </a:cubicBezTo>
                    <a:cubicBezTo>
                      <a:pt x="99" y="115"/>
                      <a:pt x="99" y="69"/>
                      <a:pt x="99" y="35"/>
                    </a:cubicBezTo>
                    <a:cubicBezTo>
                      <a:pt x="99" y="0"/>
                      <a:pt x="49" y="2"/>
                      <a:pt x="4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5"/>
              <p:cNvSpPr/>
              <p:nvPr/>
            </p:nvSpPr>
            <p:spPr bwMode="auto">
              <a:xfrm>
                <a:off x="10344303" y="3058636"/>
                <a:ext cx="170222" cy="22360"/>
              </a:xfrm>
              <a:custGeom>
                <a:avLst/>
                <a:gdLst>
                  <a:gd name="T0" fmla="*/ 94 w 100"/>
                  <a:gd name="T1" fmla="*/ 0 h 13"/>
                  <a:gd name="T2" fmla="*/ 7 w 100"/>
                  <a:gd name="T3" fmla="*/ 0 h 13"/>
                  <a:gd name="T4" fmla="*/ 2 w 100"/>
                  <a:gd name="T5" fmla="*/ 2 h 13"/>
                  <a:gd name="T6" fmla="*/ 0 w 100"/>
                  <a:gd name="T7" fmla="*/ 6 h 13"/>
                  <a:gd name="T8" fmla="*/ 7 w 100"/>
                  <a:gd name="T9" fmla="*/ 13 h 13"/>
                  <a:gd name="T10" fmla="*/ 94 w 100"/>
                  <a:gd name="T11" fmla="*/ 13 h 13"/>
                  <a:gd name="T12" fmla="*/ 100 w 100"/>
                  <a:gd name="T13" fmla="*/ 6 h 13"/>
                  <a:gd name="T14" fmla="*/ 94 w 10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3">
                    <a:moveTo>
                      <a:pt x="94" y="0"/>
                    </a:moveTo>
                    <a:cubicBezTo>
                      <a:pt x="7" y="0"/>
                      <a:pt x="7" y="0"/>
                      <a:pt x="7" y="0"/>
                    </a:cubicBezTo>
                    <a:cubicBezTo>
                      <a:pt x="5" y="0"/>
                      <a:pt x="4" y="0"/>
                      <a:pt x="2" y="2"/>
                    </a:cubicBezTo>
                    <a:cubicBezTo>
                      <a:pt x="1" y="3"/>
                      <a:pt x="0" y="4"/>
                      <a:pt x="0" y="6"/>
                    </a:cubicBezTo>
                    <a:cubicBezTo>
                      <a:pt x="0" y="10"/>
                      <a:pt x="3" y="13"/>
                      <a:pt x="7" y="13"/>
                    </a:cubicBezTo>
                    <a:cubicBezTo>
                      <a:pt x="94" y="13"/>
                      <a:pt x="94" y="13"/>
                      <a:pt x="94" y="13"/>
                    </a:cubicBezTo>
                    <a:cubicBezTo>
                      <a:pt x="97" y="13"/>
                      <a:pt x="100" y="10"/>
                      <a:pt x="100" y="6"/>
                    </a:cubicBezTo>
                    <a:cubicBezTo>
                      <a:pt x="100" y="3"/>
                      <a:pt x="97"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46"/>
              <p:cNvSpPr/>
              <p:nvPr/>
            </p:nvSpPr>
            <p:spPr bwMode="auto">
              <a:xfrm>
                <a:off x="10465478" y="2847301"/>
                <a:ext cx="56260" cy="64915"/>
              </a:xfrm>
              <a:custGeom>
                <a:avLst/>
                <a:gdLst>
                  <a:gd name="T0" fmla="*/ 17 w 33"/>
                  <a:gd name="T1" fmla="*/ 38 h 38"/>
                  <a:gd name="T2" fmla="*/ 33 w 33"/>
                  <a:gd name="T3" fmla="*/ 24 h 38"/>
                  <a:gd name="T4" fmla="*/ 33 w 33"/>
                  <a:gd name="T5" fmla="*/ 19 h 38"/>
                  <a:gd name="T6" fmla="*/ 18 w 33"/>
                  <a:gd name="T7" fmla="*/ 0 h 38"/>
                  <a:gd name="T8" fmla="*/ 17 w 33"/>
                  <a:gd name="T9" fmla="*/ 0 h 38"/>
                  <a:gd name="T10" fmla="*/ 0 w 33"/>
                  <a:gd name="T11" fmla="*/ 19 h 38"/>
                  <a:gd name="T12" fmla="*/ 17 w 3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33" h="38">
                    <a:moveTo>
                      <a:pt x="17" y="38"/>
                    </a:moveTo>
                    <a:cubicBezTo>
                      <a:pt x="24" y="38"/>
                      <a:pt x="31" y="32"/>
                      <a:pt x="33" y="24"/>
                    </a:cubicBezTo>
                    <a:cubicBezTo>
                      <a:pt x="33" y="22"/>
                      <a:pt x="33" y="21"/>
                      <a:pt x="33" y="19"/>
                    </a:cubicBezTo>
                    <a:cubicBezTo>
                      <a:pt x="33" y="9"/>
                      <a:pt x="26" y="0"/>
                      <a:pt x="18" y="0"/>
                    </a:cubicBezTo>
                    <a:cubicBezTo>
                      <a:pt x="17" y="0"/>
                      <a:pt x="17" y="0"/>
                      <a:pt x="17" y="0"/>
                    </a:cubicBezTo>
                    <a:cubicBezTo>
                      <a:pt x="7" y="0"/>
                      <a:pt x="0" y="8"/>
                      <a:pt x="0" y="19"/>
                    </a:cubicBezTo>
                    <a:cubicBezTo>
                      <a:pt x="0" y="30"/>
                      <a:pt x="7" y="38"/>
                      <a:pt x="17"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47"/>
              <p:cNvSpPr/>
              <p:nvPr/>
            </p:nvSpPr>
            <p:spPr bwMode="auto">
              <a:xfrm>
                <a:off x="10434463" y="2918708"/>
                <a:ext cx="117569" cy="68522"/>
              </a:xfrm>
              <a:custGeom>
                <a:avLst/>
                <a:gdLst>
                  <a:gd name="T0" fmla="*/ 50 w 69"/>
                  <a:gd name="T1" fmla="*/ 0 h 40"/>
                  <a:gd name="T2" fmla="*/ 36 w 69"/>
                  <a:gd name="T3" fmla="*/ 5 h 40"/>
                  <a:gd name="T4" fmla="*/ 42 w 69"/>
                  <a:gd name="T5" fmla="*/ 25 h 40"/>
                  <a:gd name="T6" fmla="*/ 36 w 69"/>
                  <a:gd name="T7" fmla="*/ 35 h 40"/>
                  <a:gd name="T8" fmla="*/ 29 w 69"/>
                  <a:gd name="T9" fmla="*/ 25 h 40"/>
                  <a:gd name="T10" fmla="*/ 36 w 69"/>
                  <a:gd name="T11" fmla="*/ 5 h 40"/>
                  <a:gd name="T12" fmla="*/ 19 w 69"/>
                  <a:gd name="T13" fmla="*/ 0 h 40"/>
                  <a:gd name="T14" fmla="*/ 0 w 69"/>
                  <a:gd name="T15" fmla="*/ 20 h 40"/>
                  <a:gd name="T16" fmla="*/ 0 w 69"/>
                  <a:gd name="T17" fmla="*/ 40 h 40"/>
                  <a:gd name="T18" fmla="*/ 32 w 69"/>
                  <a:gd name="T19" fmla="*/ 40 h 40"/>
                  <a:gd name="T20" fmla="*/ 37 w 69"/>
                  <a:gd name="T21" fmla="*/ 40 h 40"/>
                  <a:gd name="T22" fmla="*/ 69 w 69"/>
                  <a:gd name="T23" fmla="*/ 40 h 40"/>
                  <a:gd name="T24" fmla="*/ 69 w 69"/>
                  <a:gd name="T25" fmla="*/ 20 h 40"/>
                  <a:gd name="T26" fmla="*/ 50 w 69"/>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40">
                    <a:moveTo>
                      <a:pt x="50" y="0"/>
                    </a:moveTo>
                    <a:cubicBezTo>
                      <a:pt x="36" y="5"/>
                      <a:pt x="36" y="5"/>
                      <a:pt x="36" y="5"/>
                    </a:cubicBezTo>
                    <a:cubicBezTo>
                      <a:pt x="42" y="25"/>
                      <a:pt x="42" y="25"/>
                      <a:pt x="42" y="25"/>
                    </a:cubicBezTo>
                    <a:cubicBezTo>
                      <a:pt x="36" y="35"/>
                      <a:pt x="36" y="35"/>
                      <a:pt x="36" y="35"/>
                    </a:cubicBezTo>
                    <a:cubicBezTo>
                      <a:pt x="29" y="25"/>
                      <a:pt x="29" y="25"/>
                      <a:pt x="29" y="25"/>
                    </a:cubicBezTo>
                    <a:cubicBezTo>
                      <a:pt x="36" y="5"/>
                      <a:pt x="36" y="5"/>
                      <a:pt x="36" y="5"/>
                    </a:cubicBezTo>
                    <a:cubicBezTo>
                      <a:pt x="19" y="0"/>
                      <a:pt x="19" y="0"/>
                      <a:pt x="19" y="0"/>
                    </a:cubicBezTo>
                    <a:cubicBezTo>
                      <a:pt x="10" y="3"/>
                      <a:pt x="0" y="8"/>
                      <a:pt x="0" y="20"/>
                    </a:cubicBezTo>
                    <a:cubicBezTo>
                      <a:pt x="0" y="40"/>
                      <a:pt x="0" y="40"/>
                      <a:pt x="0" y="40"/>
                    </a:cubicBezTo>
                    <a:cubicBezTo>
                      <a:pt x="32" y="40"/>
                      <a:pt x="32" y="40"/>
                      <a:pt x="32" y="40"/>
                    </a:cubicBezTo>
                    <a:cubicBezTo>
                      <a:pt x="37" y="40"/>
                      <a:pt x="37" y="40"/>
                      <a:pt x="37" y="40"/>
                    </a:cubicBezTo>
                    <a:cubicBezTo>
                      <a:pt x="69" y="40"/>
                      <a:pt x="69" y="40"/>
                      <a:pt x="69" y="40"/>
                    </a:cubicBezTo>
                    <a:cubicBezTo>
                      <a:pt x="69" y="40"/>
                      <a:pt x="69" y="40"/>
                      <a:pt x="69" y="20"/>
                    </a:cubicBezTo>
                    <a:cubicBezTo>
                      <a:pt x="69" y="8"/>
                      <a:pt x="59" y="3"/>
                      <a:pt x="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48"/>
              <p:cNvSpPr/>
              <p:nvPr/>
            </p:nvSpPr>
            <p:spPr bwMode="auto">
              <a:xfrm>
                <a:off x="10280831" y="2814844"/>
                <a:ext cx="119732" cy="196188"/>
              </a:xfrm>
              <a:custGeom>
                <a:avLst/>
                <a:gdLst>
                  <a:gd name="T0" fmla="*/ 66 w 70"/>
                  <a:gd name="T1" fmla="*/ 0 h 115"/>
                  <a:gd name="T2" fmla="*/ 61 w 70"/>
                  <a:gd name="T3" fmla="*/ 4 h 115"/>
                  <a:gd name="T4" fmla="*/ 61 w 70"/>
                  <a:gd name="T5" fmla="*/ 56 h 115"/>
                  <a:gd name="T6" fmla="*/ 3 w 70"/>
                  <a:gd name="T7" fmla="*/ 56 h 115"/>
                  <a:gd name="T8" fmla="*/ 1 w 70"/>
                  <a:gd name="T9" fmla="*/ 57 h 115"/>
                  <a:gd name="T10" fmla="*/ 0 w 70"/>
                  <a:gd name="T11" fmla="*/ 61 h 115"/>
                  <a:gd name="T12" fmla="*/ 3 w 70"/>
                  <a:gd name="T13" fmla="*/ 65 h 115"/>
                  <a:gd name="T14" fmla="*/ 29 w 70"/>
                  <a:gd name="T15" fmla="*/ 65 h 115"/>
                  <a:gd name="T16" fmla="*/ 61 w 70"/>
                  <a:gd name="T17" fmla="*/ 65 h 115"/>
                  <a:gd name="T18" fmla="*/ 61 w 70"/>
                  <a:gd name="T19" fmla="*/ 111 h 115"/>
                  <a:gd name="T20" fmla="*/ 63 w 70"/>
                  <a:gd name="T21" fmla="*/ 114 h 115"/>
                  <a:gd name="T22" fmla="*/ 66 w 70"/>
                  <a:gd name="T23" fmla="*/ 115 h 115"/>
                  <a:gd name="T24" fmla="*/ 70 w 70"/>
                  <a:gd name="T25" fmla="*/ 111 h 115"/>
                  <a:gd name="T26" fmla="*/ 70 w 70"/>
                  <a:gd name="T27" fmla="*/ 61 h 115"/>
                  <a:gd name="T28" fmla="*/ 70 w 70"/>
                  <a:gd name="T29" fmla="*/ 4 h 115"/>
                  <a:gd name="T30" fmla="*/ 69 w 70"/>
                  <a:gd name="T31" fmla="*/ 1 h 115"/>
                  <a:gd name="T32" fmla="*/ 66 w 70"/>
                  <a:gd name="T3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15">
                    <a:moveTo>
                      <a:pt x="66" y="0"/>
                    </a:moveTo>
                    <a:cubicBezTo>
                      <a:pt x="63" y="0"/>
                      <a:pt x="61" y="2"/>
                      <a:pt x="61" y="4"/>
                    </a:cubicBezTo>
                    <a:cubicBezTo>
                      <a:pt x="61" y="56"/>
                      <a:pt x="61" y="56"/>
                      <a:pt x="61" y="56"/>
                    </a:cubicBezTo>
                    <a:cubicBezTo>
                      <a:pt x="3" y="56"/>
                      <a:pt x="3" y="56"/>
                      <a:pt x="3" y="56"/>
                    </a:cubicBezTo>
                    <a:cubicBezTo>
                      <a:pt x="2" y="56"/>
                      <a:pt x="1" y="57"/>
                      <a:pt x="1" y="57"/>
                    </a:cubicBezTo>
                    <a:cubicBezTo>
                      <a:pt x="0" y="58"/>
                      <a:pt x="0" y="59"/>
                      <a:pt x="0" y="61"/>
                    </a:cubicBezTo>
                    <a:cubicBezTo>
                      <a:pt x="0" y="63"/>
                      <a:pt x="1" y="65"/>
                      <a:pt x="3" y="65"/>
                    </a:cubicBezTo>
                    <a:cubicBezTo>
                      <a:pt x="29" y="65"/>
                      <a:pt x="29" y="65"/>
                      <a:pt x="29" y="65"/>
                    </a:cubicBezTo>
                    <a:cubicBezTo>
                      <a:pt x="61" y="65"/>
                      <a:pt x="61" y="65"/>
                      <a:pt x="61" y="65"/>
                    </a:cubicBezTo>
                    <a:cubicBezTo>
                      <a:pt x="61" y="111"/>
                      <a:pt x="61" y="111"/>
                      <a:pt x="61" y="111"/>
                    </a:cubicBezTo>
                    <a:cubicBezTo>
                      <a:pt x="61" y="112"/>
                      <a:pt x="62" y="113"/>
                      <a:pt x="63" y="114"/>
                    </a:cubicBezTo>
                    <a:cubicBezTo>
                      <a:pt x="63" y="115"/>
                      <a:pt x="65" y="115"/>
                      <a:pt x="66" y="115"/>
                    </a:cubicBezTo>
                    <a:cubicBezTo>
                      <a:pt x="68" y="115"/>
                      <a:pt x="70" y="113"/>
                      <a:pt x="70" y="111"/>
                    </a:cubicBezTo>
                    <a:cubicBezTo>
                      <a:pt x="70" y="61"/>
                      <a:pt x="70" y="61"/>
                      <a:pt x="70" y="61"/>
                    </a:cubicBezTo>
                    <a:cubicBezTo>
                      <a:pt x="70" y="4"/>
                      <a:pt x="70" y="4"/>
                      <a:pt x="70" y="4"/>
                    </a:cubicBezTo>
                    <a:cubicBezTo>
                      <a:pt x="70" y="3"/>
                      <a:pt x="70" y="2"/>
                      <a:pt x="69" y="1"/>
                    </a:cubicBezTo>
                    <a:cubicBezTo>
                      <a:pt x="68" y="0"/>
                      <a:pt x="67" y="0"/>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49"/>
              <p:cNvSpPr/>
              <p:nvPr/>
            </p:nvSpPr>
            <p:spPr bwMode="auto">
              <a:xfrm>
                <a:off x="10298141" y="2974968"/>
                <a:ext cx="62752" cy="37507"/>
              </a:xfrm>
              <a:custGeom>
                <a:avLst/>
                <a:gdLst>
                  <a:gd name="T0" fmla="*/ 27 w 37"/>
                  <a:gd name="T1" fmla="*/ 0 h 22"/>
                  <a:gd name="T2" fmla="*/ 19 w 37"/>
                  <a:gd name="T3" fmla="*/ 3 h 22"/>
                  <a:gd name="T4" fmla="*/ 23 w 37"/>
                  <a:gd name="T5" fmla="*/ 14 h 22"/>
                  <a:gd name="T6" fmla="*/ 19 w 37"/>
                  <a:gd name="T7" fmla="*/ 19 h 22"/>
                  <a:gd name="T8" fmla="*/ 15 w 37"/>
                  <a:gd name="T9" fmla="*/ 14 h 22"/>
                  <a:gd name="T10" fmla="*/ 19 w 37"/>
                  <a:gd name="T11" fmla="*/ 3 h 22"/>
                  <a:gd name="T12" fmla="*/ 15 w 37"/>
                  <a:gd name="T13" fmla="*/ 2 h 22"/>
                  <a:gd name="T14" fmla="*/ 10 w 37"/>
                  <a:gd name="T15" fmla="*/ 0 h 22"/>
                  <a:gd name="T16" fmla="*/ 0 w 37"/>
                  <a:gd name="T17" fmla="*/ 11 h 22"/>
                  <a:gd name="T18" fmla="*/ 0 w 37"/>
                  <a:gd name="T19" fmla="*/ 22 h 22"/>
                  <a:gd name="T20" fmla="*/ 17 w 37"/>
                  <a:gd name="T21" fmla="*/ 22 h 22"/>
                  <a:gd name="T22" fmla="*/ 19 w 37"/>
                  <a:gd name="T23" fmla="*/ 22 h 22"/>
                  <a:gd name="T24" fmla="*/ 20 w 37"/>
                  <a:gd name="T25" fmla="*/ 22 h 22"/>
                  <a:gd name="T26" fmla="*/ 37 w 37"/>
                  <a:gd name="T27" fmla="*/ 22 h 22"/>
                  <a:gd name="T28" fmla="*/ 37 w 37"/>
                  <a:gd name="T29" fmla="*/ 11 h 22"/>
                  <a:gd name="T30" fmla="*/ 27 w 37"/>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22">
                    <a:moveTo>
                      <a:pt x="27" y="0"/>
                    </a:moveTo>
                    <a:cubicBezTo>
                      <a:pt x="19" y="3"/>
                      <a:pt x="19" y="3"/>
                      <a:pt x="19" y="3"/>
                    </a:cubicBezTo>
                    <a:cubicBezTo>
                      <a:pt x="23" y="14"/>
                      <a:pt x="23" y="14"/>
                      <a:pt x="23" y="14"/>
                    </a:cubicBezTo>
                    <a:cubicBezTo>
                      <a:pt x="19" y="19"/>
                      <a:pt x="19" y="19"/>
                      <a:pt x="19" y="19"/>
                    </a:cubicBezTo>
                    <a:cubicBezTo>
                      <a:pt x="15" y="14"/>
                      <a:pt x="15" y="14"/>
                      <a:pt x="15" y="14"/>
                    </a:cubicBezTo>
                    <a:cubicBezTo>
                      <a:pt x="19" y="3"/>
                      <a:pt x="19" y="3"/>
                      <a:pt x="19" y="3"/>
                    </a:cubicBezTo>
                    <a:cubicBezTo>
                      <a:pt x="15" y="2"/>
                      <a:pt x="15" y="2"/>
                      <a:pt x="15" y="2"/>
                    </a:cubicBezTo>
                    <a:cubicBezTo>
                      <a:pt x="10" y="0"/>
                      <a:pt x="10" y="0"/>
                      <a:pt x="10" y="0"/>
                    </a:cubicBezTo>
                    <a:cubicBezTo>
                      <a:pt x="5" y="2"/>
                      <a:pt x="0" y="5"/>
                      <a:pt x="0" y="11"/>
                    </a:cubicBezTo>
                    <a:cubicBezTo>
                      <a:pt x="0" y="22"/>
                      <a:pt x="0" y="22"/>
                      <a:pt x="0" y="22"/>
                    </a:cubicBezTo>
                    <a:cubicBezTo>
                      <a:pt x="17" y="22"/>
                      <a:pt x="17" y="22"/>
                      <a:pt x="17" y="22"/>
                    </a:cubicBezTo>
                    <a:cubicBezTo>
                      <a:pt x="19" y="22"/>
                      <a:pt x="19" y="22"/>
                      <a:pt x="19" y="22"/>
                    </a:cubicBezTo>
                    <a:cubicBezTo>
                      <a:pt x="20" y="22"/>
                      <a:pt x="20" y="22"/>
                      <a:pt x="20" y="22"/>
                    </a:cubicBezTo>
                    <a:cubicBezTo>
                      <a:pt x="37" y="22"/>
                      <a:pt x="37" y="22"/>
                      <a:pt x="37" y="22"/>
                    </a:cubicBezTo>
                    <a:cubicBezTo>
                      <a:pt x="37" y="22"/>
                      <a:pt x="37" y="22"/>
                      <a:pt x="37" y="11"/>
                    </a:cubicBezTo>
                    <a:cubicBezTo>
                      <a:pt x="37" y="5"/>
                      <a:pt x="32" y="2"/>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50"/>
              <p:cNvSpPr/>
              <p:nvPr/>
            </p:nvSpPr>
            <p:spPr bwMode="auto">
              <a:xfrm>
                <a:off x="10313288" y="2936019"/>
                <a:ext cx="32458" cy="35343"/>
              </a:xfrm>
              <a:custGeom>
                <a:avLst/>
                <a:gdLst>
                  <a:gd name="T0" fmla="*/ 8 w 19"/>
                  <a:gd name="T1" fmla="*/ 21 h 21"/>
                  <a:gd name="T2" fmla="*/ 10 w 19"/>
                  <a:gd name="T3" fmla="*/ 21 h 21"/>
                  <a:gd name="T4" fmla="*/ 19 w 19"/>
                  <a:gd name="T5" fmla="*/ 10 h 21"/>
                  <a:gd name="T6" fmla="*/ 10 w 19"/>
                  <a:gd name="T7" fmla="*/ 0 h 21"/>
                  <a:gd name="T8" fmla="*/ 0 w 19"/>
                  <a:gd name="T9" fmla="*/ 10 h 21"/>
                  <a:gd name="T10" fmla="*/ 8 w 19"/>
                  <a:gd name="T11" fmla="*/ 21 h 21"/>
                </a:gdLst>
                <a:ahLst/>
                <a:cxnLst>
                  <a:cxn ang="0">
                    <a:pos x="T0" y="T1"/>
                  </a:cxn>
                  <a:cxn ang="0">
                    <a:pos x="T2" y="T3"/>
                  </a:cxn>
                  <a:cxn ang="0">
                    <a:pos x="T4" y="T5"/>
                  </a:cxn>
                  <a:cxn ang="0">
                    <a:pos x="T6" y="T7"/>
                  </a:cxn>
                  <a:cxn ang="0">
                    <a:pos x="T8" y="T9"/>
                  </a:cxn>
                  <a:cxn ang="0">
                    <a:pos x="T10" y="T11"/>
                  </a:cxn>
                </a:cxnLst>
                <a:rect l="0" t="0" r="r" b="b"/>
                <a:pathLst>
                  <a:path w="19" h="21">
                    <a:moveTo>
                      <a:pt x="8" y="21"/>
                    </a:moveTo>
                    <a:cubicBezTo>
                      <a:pt x="8" y="21"/>
                      <a:pt x="9" y="21"/>
                      <a:pt x="10" y="21"/>
                    </a:cubicBezTo>
                    <a:cubicBezTo>
                      <a:pt x="15" y="21"/>
                      <a:pt x="19" y="16"/>
                      <a:pt x="19" y="10"/>
                    </a:cubicBezTo>
                    <a:cubicBezTo>
                      <a:pt x="19" y="4"/>
                      <a:pt x="15" y="0"/>
                      <a:pt x="10" y="0"/>
                    </a:cubicBezTo>
                    <a:cubicBezTo>
                      <a:pt x="4" y="0"/>
                      <a:pt x="0" y="4"/>
                      <a:pt x="0" y="10"/>
                    </a:cubicBezTo>
                    <a:cubicBezTo>
                      <a:pt x="0" y="15"/>
                      <a:pt x="3" y="20"/>
                      <a:pt x="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451"/>
              <p:cNvSpPr>
                <a:spLocks noChangeArrowheads="1"/>
              </p:cNvSpPr>
              <p:nvPr/>
            </p:nvSpPr>
            <p:spPr bwMode="auto">
              <a:xfrm>
                <a:off x="10313288" y="2816286"/>
                <a:ext cx="31015" cy="375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52"/>
              <p:cNvSpPr/>
              <p:nvPr/>
            </p:nvSpPr>
            <p:spPr bwMode="auto">
              <a:xfrm>
                <a:off x="10296699" y="2857399"/>
                <a:ext cx="64194" cy="36064"/>
              </a:xfrm>
              <a:custGeom>
                <a:avLst/>
                <a:gdLst>
                  <a:gd name="T0" fmla="*/ 20 w 38"/>
                  <a:gd name="T1" fmla="*/ 21 h 21"/>
                  <a:gd name="T2" fmla="*/ 20 w 38"/>
                  <a:gd name="T3" fmla="*/ 21 h 21"/>
                  <a:gd name="T4" fmla="*/ 38 w 38"/>
                  <a:gd name="T5" fmla="*/ 21 h 21"/>
                  <a:gd name="T6" fmla="*/ 38 w 38"/>
                  <a:gd name="T7" fmla="*/ 10 h 21"/>
                  <a:gd name="T8" fmla="*/ 28 w 38"/>
                  <a:gd name="T9" fmla="*/ 0 h 21"/>
                  <a:gd name="T10" fmla="*/ 20 w 38"/>
                  <a:gd name="T11" fmla="*/ 3 h 21"/>
                  <a:gd name="T12" fmla="*/ 23 w 38"/>
                  <a:gd name="T13" fmla="*/ 13 h 21"/>
                  <a:gd name="T14" fmla="*/ 20 w 38"/>
                  <a:gd name="T15" fmla="*/ 19 h 21"/>
                  <a:gd name="T16" fmla="*/ 16 w 38"/>
                  <a:gd name="T17" fmla="*/ 13 h 21"/>
                  <a:gd name="T18" fmla="*/ 20 w 38"/>
                  <a:gd name="T19" fmla="*/ 3 h 21"/>
                  <a:gd name="T20" fmla="*/ 10 w 38"/>
                  <a:gd name="T21" fmla="*/ 0 h 21"/>
                  <a:gd name="T22" fmla="*/ 0 w 38"/>
                  <a:gd name="T23" fmla="*/ 10 h 21"/>
                  <a:gd name="T24" fmla="*/ 0 w 38"/>
                  <a:gd name="T25" fmla="*/ 21 h 21"/>
                  <a:gd name="T26" fmla="*/ 18 w 38"/>
                  <a:gd name="T27" fmla="*/ 21 h 21"/>
                  <a:gd name="T28" fmla="*/ 20 w 38"/>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1">
                    <a:moveTo>
                      <a:pt x="20" y="21"/>
                    </a:moveTo>
                    <a:cubicBezTo>
                      <a:pt x="20" y="21"/>
                      <a:pt x="20" y="21"/>
                      <a:pt x="20" y="21"/>
                    </a:cubicBezTo>
                    <a:cubicBezTo>
                      <a:pt x="38" y="21"/>
                      <a:pt x="38" y="21"/>
                      <a:pt x="38" y="21"/>
                    </a:cubicBezTo>
                    <a:cubicBezTo>
                      <a:pt x="38" y="21"/>
                      <a:pt x="38" y="21"/>
                      <a:pt x="38" y="10"/>
                    </a:cubicBezTo>
                    <a:cubicBezTo>
                      <a:pt x="38" y="4"/>
                      <a:pt x="32" y="1"/>
                      <a:pt x="28" y="0"/>
                    </a:cubicBezTo>
                    <a:cubicBezTo>
                      <a:pt x="20" y="3"/>
                      <a:pt x="20" y="3"/>
                      <a:pt x="20" y="3"/>
                    </a:cubicBezTo>
                    <a:cubicBezTo>
                      <a:pt x="23" y="13"/>
                      <a:pt x="23" y="13"/>
                      <a:pt x="23" y="13"/>
                    </a:cubicBezTo>
                    <a:cubicBezTo>
                      <a:pt x="20" y="19"/>
                      <a:pt x="20" y="19"/>
                      <a:pt x="20" y="19"/>
                    </a:cubicBezTo>
                    <a:cubicBezTo>
                      <a:pt x="16" y="13"/>
                      <a:pt x="16" y="13"/>
                      <a:pt x="16" y="13"/>
                    </a:cubicBezTo>
                    <a:cubicBezTo>
                      <a:pt x="20" y="3"/>
                      <a:pt x="20" y="3"/>
                      <a:pt x="20" y="3"/>
                    </a:cubicBezTo>
                    <a:cubicBezTo>
                      <a:pt x="10" y="0"/>
                      <a:pt x="10" y="0"/>
                      <a:pt x="10" y="0"/>
                    </a:cubicBezTo>
                    <a:cubicBezTo>
                      <a:pt x="6" y="1"/>
                      <a:pt x="0" y="4"/>
                      <a:pt x="0" y="10"/>
                    </a:cubicBezTo>
                    <a:cubicBezTo>
                      <a:pt x="0" y="21"/>
                      <a:pt x="0" y="21"/>
                      <a:pt x="0" y="21"/>
                    </a:cubicBezTo>
                    <a:cubicBezTo>
                      <a:pt x="18" y="21"/>
                      <a:pt x="18" y="21"/>
                      <a:pt x="18" y="21"/>
                    </a:cubicBezTo>
                    <a:lnTo>
                      <a:pt x="2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3"/>
              <p:cNvSpPr>
                <a:spLocks noEditPoints="1"/>
              </p:cNvSpPr>
              <p:nvPr/>
            </p:nvSpPr>
            <p:spPr bwMode="auto">
              <a:xfrm>
                <a:off x="10238275" y="2785993"/>
                <a:ext cx="383721" cy="262546"/>
              </a:xfrm>
              <a:custGeom>
                <a:avLst/>
                <a:gdLst>
                  <a:gd name="T0" fmla="*/ 225 w 225"/>
                  <a:gd name="T1" fmla="*/ 137 h 154"/>
                  <a:gd name="T2" fmla="*/ 225 w 225"/>
                  <a:gd name="T3" fmla="*/ 80 h 154"/>
                  <a:gd name="T4" fmla="*/ 225 w 225"/>
                  <a:gd name="T5" fmla="*/ 66 h 154"/>
                  <a:gd name="T6" fmla="*/ 225 w 225"/>
                  <a:gd name="T7" fmla="*/ 56 h 154"/>
                  <a:gd name="T8" fmla="*/ 225 w 225"/>
                  <a:gd name="T9" fmla="*/ 42 h 154"/>
                  <a:gd name="T10" fmla="*/ 225 w 225"/>
                  <a:gd name="T11" fmla="*/ 35 h 154"/>
                  <a:gd name="T12" fmla="*/ 225 w 225"/>
                  <a:gd name="T13" fmla="*/ 21 h 154"/>
                  <a:gd name="T14" fmla="*/ 225 w 225"/>
                  <a:gd name="T15" fmla="*/ 18 h 154"/>
                  <a:gd name="T16" fmla="*/ 223 w 225"/>
                  <a:gd name="T17" fmla="*/ 11 h 154"/>
                  <a:gd name="T18" fmla="*/ 216 w 225"/>
                  <a:gd name="T19" fmla="*/ 3 h 154"/>
                  <a:gd name="T20" fmla="*/ 209 w 225"/>
                  <a:gd name="T21" fmla="*/ 0 h 154"/>
                  <a:gd name="T22" fmla="*/ 207 w 225"/>
                  <a:gd name="T23" fmla="*/ 0 h 154"/>
                  <a:gd name="T24" fmla="*/ 193 w 225"/>
                  <a:gd name="T25" fmla="*/ 0 h 154"/>
                  <a:gd name="T26" fmla="*/ 185 w 225"/>
                  <a:gd name="T27" fmla="*/ 0 h 154"/>
                  <a:gd name="T28" fmla="*/ 172 w 225"/>
                  <a:gd name="T29" fmla="*/ 0 h 154"/>
                  <a:gd name="T30" fmla="*/ 161 w 225"/>
                  <a:gd name="T31" fmla="*/ 0 h 154"/>
                  <a:gd name="T32" fmla="*/ 147 w 225"/>
                  <a:gd name="T33" fmla="*/ 0 h 154"/>
                  <a:gd name="T34" fmla="*/ 18 w 225"/>
                  <a:gd name="T35" fmla="*/ 0 h 154"/>
                  <a:gd name="T36" fmla="*/ 0 w 225"/>
                  <a:gd name="T37" fmla="*/ 18 h 154"/>
                  <a:gd name="T38" fmla="*/ 0 w 225"/>
                  <a:gd name="T39" fmla="*/ 137 h 154"/>
                  <a:gd name="T40" fmla="*/ 18 w 225"/>
                  <a:gd name="T41" fmla="*/ 154 h 154"/>
                  <a:gd name="T42" fmla="*/ 207 w 225"/>
                  <a:gd name="T43" fmla="*/ 154 h 154"/>
                  <a:gd name="T44" fmla="*/ 225 w 225"/>
                  <a:gd name="T45" fmla="*/ 137 h 154"/>
                  <a:gd name="T46" fmla="*/ 211 w 225"/>
                  <a:gd name="T47" fmla="*/ 126 h 154"/>
                  <a:gd name="T48" fmla="*/ 196 w 225"/>
                  <a:gd name="T49" fmla="*/ 141 h 154"/>
                  <a:gd name="T50" fmla="*/ 55 w 225"/>
                  <a:gd name="T51" fmla="*/ 141 h 154"/>
                  <a:gd name="T52" fmla="*/ 29 w 225"/>
                  <a:gd name="T53" fmla="*/ 141 h 154"/>
                  <a:gd name="T54" fmla="*/ 13 w 225"/>
                  <a:gd name="T55" fmla="*/ 126 h 154"/>
                  <a:gd name="T56" fmla="*/ 13 w 225"/>
                  <a:gd name="T57" fmla="*/ 26 h 154"/>
                  <a:gd name="T58" fmla="*/ 29 w 225"/>
                  <a:gd name="T59" fmla="*/ 11 h 154"/>
                  <a:gd name="T60" fmla="*/ 91 w 225"/>
                  <a:gd name="T61" fmla="*/ 11 h 154"/>
                  <a:gd name="T62" fmla="*/ 146 w 225"/>
                  <a:gd name="T63" fmla="*/ 11 h 154"/>
                  <a:gd name="T64" fmla="*/ 160 w 225"/>
                  <a:gd name="T65" fmla="*/ 11 h 154"/>
                  <a:gd name="T66" fmla="*/ 170 w 225"/>
                  <a:gd name="T67" fmla="*/ 11 h 154"/>
                  <a:gd name="T68" fmla="*/ 183 w 225"/>
                  <a:gd name="T69" fmla="*/ 11 h 154"/>
                  <a:gd name="T70" fmla="*/ 191 w 225"/>
                  <a:gd name="T71" fmla="*/ 11 h 154"/>
                  <a:gd name="T72" fmla="*/ 196 w 225"/>
                  <a:gd name="T73" fmla="*/ 11 h 154"/>
                  <a:gd name="T74" fmla="*/ 203 w 225"/>
                  <a:gd name="T75" fmla="*/ 13 h 154"/>
                  <a:gd name="T76" fmla="*/ 211 w 225"/>
                  <a:gd name="T77" fmla="*/ 23 h 154"/>
                  <a:gd name="T78" fmla="*/ 211 w 225"/>
                  <a:gd name="T79" fmla="*/ 26 h 154"/>
                  <a:gd name="T80" fmla="*/ 211 w 225"/>
                  <a:gd name="T81" fmla="*/ 36 h 154"/>
                  <a:gd name="T82" fmla="*/ 211 w 225"/>
                  <a:gd name="T83" fmla="*/ 43 h 154"/>
                  <a:gd name="T84" fmla="*/ 211 w 225"/>
                  <a:gd name="T85" fmla="*/ 57 h 154"/>
                  <a:gd name="T86" fmla="*/ 211 w 225"/>
                  <a:gd name="T87" fmla="*/ 66 h 154"/>
                  <a:gd name="T88" fmla="*/ 211 w 225"/>
                  <a:gd name="T89" fmla="*/ 81 h 154"/>
                  <a:gd name="T90" fmla="*/ 211 w 225"/>
                  <a:gd name="T91" fmla="*/ 12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54">
                    <a:moveTo>
                      <a:pt x="225" y="137"/>
                    </a:moveTo>
                    <a:cubicBezTo>
                      <a:pt x="225" y="80"/>
                      <a:pt x="225" y="80"/>
                      <a:pt x="225" y="80"/>
                    </a:cubicBezTo>
                    <a:cubicBezTo>
                      <a:pt x="225" y="66"/>
                      <a:pt x="225" y="66"/>
                      <a:pt x="225" y="66"/>
                    </a:cubicBezTo>
                    <a:cubicBezTo>
                      <a:pt x="225" y="56"/>
                      <a:pt x="225" y="56"/>
                      <a:pt x="225" y="56"/>
                    </a:cubicBezTo>
                    <a:cubicBezTo>
                      <a:pt x="225" y="42"/>
                      <a:pt x="225" y="42"/>
                      <a:pt x="225" y="42"/>
                    </a:cubicBezTo>
                    <a:cubicBezTo>
                      <a:pt x="225" y="35"/>
                      <a:pt x="225" y="35"/>
                      <a:pt x="225" y="35"/>
                    </a:cubicBezTo>
                    <a:cubicBezTo>
                      <a:pt x="225" y="21"/>
                      <a:pt x="225" y="21"/>
                      <a:pt x="225" y="21"/>
                    </a:cubicBezTo>
                    <a:cubicBezTo>
                      <a:pt x="225" y="18"/>
                      <a:pt x="225" y="18"/>
                      <a:pt x="225" y="18"/>
                    </a:cubicBezTo>
                    <a:cubicBezTo>
                      <a:pt x="225" y="15"/>
                      <a:pt x="224" y="13"/>
                      <a:pt x="223" y="11"/>
                    </a:cubicBezTo>
                    <a:cubicBezTo>
                      <a:pt x="222" y="7"/>
                      <a:pt x="219" y="5"/>
                      <a:pt x="216" y="3"/>
                    </a:cubicBezTo>
                    <a:cubicBezTo>
                      <a:pt x="214" y="1"/>
                      <a:pt x="212" y="1"/>
                      <a:pt x="209" y="0"/>
                    </a:cubicBezTo>
                    <a:cubicBezTo>
                      <a:pt x="208" y="0"/>
                      <a:pt x="208" y="0"/>
                      <a:pt x="207" y="0"/>
                    </a:cubicBezTo>
                    <a:cubicBezTo>
                      <a:pt x="193" y="0"/>
                      <a:pt x="193" y="0"/>
                      <a:pt x="193" y="0"/>
                    </a:cubicBezTo>
                    <a:cubicBezTo>
                      <a:pt x="185" y="0"/>
                      <a:pt x="185" y="0"/>
                      <a:pt x="185" y="0"/>
                    </a:cubicBezTo>
                    <a:cubicBezTo>
                      <a:pt x="172" y="0"/>
                      <a:pt x="172" y="0"/>
                      <a:pt x="172" y="0"/>
                    </a:cubicBezTo>
                    <a:cubicBezTo>
                      <a:pt x="161" y="0"/>
                      <a:pt x="161" y="0"/>
                      <a:pt x="161" y="0"/>
                    </a:cubicBezTo>
                    <a:cubicBezTo>
                      <a:pt x="147" y="0"/>
                      <a:pt x="147" y="0"/>
                      <a:pt x="147" y="0"/>
                    </a:cubicBezTo>
                    <a:cubicBezTo>
                      <a:pt x="18" y="0"/>
                      <a:pt x="18" y="0"/>
                      <a:pt x="18" y="0"/>
                    </a:cubicBezTo>
                    <a:cubicBezTo>
                      <a:pt x="8" y="0"/>
                      <a:pt x="0" y="8"/>
                      <a:pt x="0" y="18"/>
                    </a:cubicBezTo>
                    <a:cubicBezTo>
                      <a:pt x="0" y="137"/>
                      <a:pt x="0" y="137"/>
                      <a:pt x="0" y="137"/>
                    </a:cubicBezTo>
                    <a:cubicBezTo>
                      <a:pt x="0" y="146"/>
                      <a:pt x="8" y="154"/>
                      <a:pt x="18" y="154"/>
                    </a:cubicBezTo>
                    <a:cubicBezTo>
                      <a:pt x="207" y="154"/>
                      <a:pt x="207" y="154"/>
                      <a:pt x="207" y="154"/>
                    </a:cubicBezTo>
                    <a:cubicBezTo>
                      <a:pt x="217" y="154"/>
                      <a:pt x="225" y="146"/>
                      <a:pt x="225" y="137"/>
                    </a:cubicBezTo>
                    <a:close/>
                    <a:moveTo>
                      <a:pt x="211" y="126"/>
                    </a:moveTo>
                    <a:cubicBezTo>
                      <a:pt x="211" y="135"/>
                      <a:pt x="204" y="141"/>
                      <a:pt x="196" y="141"/>
                    </a:cubicBezTo>
                    <a:cubicBezTo>
                      <a:pt x="55" y="141"/>
                      <a:pt x="55" y="141"/>
                      <a:pt x="55" y="141"/>
                    </a:cubicBezTo>
                    <a:cubicBezTo>
                      <a:pt x="29" y="141"/>
                      <a:pt x="29" y="141"/>
                      <a:pt x="29" y="141"/>
                    </a:cubicBezTo>
                    <a:cubicBezTo>
                      <a:pt x="20" y="141"/>
                      <a:pt x="13" y="135"/>
                      <a:pt x="13" y="126"/>
                    </a:cubicBezTo>
                    <a:cubicBezTo>
                      <a:pt x="13" y="26"/>
                      <a:pt x="13" y="26"/>
                      <a:pt x="13" y="26"/>
                    </a:cubicBezTo>
                    <a:cubicBezTo>
                      <a:pt x="13" y="18"/>
                      <a:pt x="20" y="11"/>
                      <a:pt x="29" y="11"/>
                    </a:cubicBezTo>
                    <a:cubicBezTo>
                      <a:pt x="91" y="11"/>
                      <a:pt x="91" y="11"/>
                      <a:pt x="91" y="11"/>
                    </a:cubicBezTo>
                    <a:cubicBezTo>
                      <a:pt x="146" y="11"/>
                      <a:pt x="146" y="11"/>
                      <a:pt x="146" y="11"/>
                    </a:cubicBezTo>
                    <a:cubicBezTo>
                      <a:pt x="160" y="11"/>
                      <a:pt x="160" y="11"/>
                      <a:pt x="160" y="11"/>
                    </a:cubicBezTo>
                    <a:cubicBezTo>
                      <a:pt x="170" y="11"/>
                      <a:pt x="170" y="11"/>
                      <a:pt x="170" y="11"/>
                    </a:cubicBezTo>
                    <a:cubicBezTo>
                      <a:pt x="183" y="11"/>
                      <a:pt x="183" y="11"/>
                      <a:pt x="183" y="11"/>
                    </a:cubicBezTo>
                    <a:cubicBezTo>
                      <a:pt x="191" y="11"/>
                      <a:pt x="191" y="11"/>
                      <a:pt x="191" y="11"/>
                    </a:cubicBezTo>
                    <a:cubicBezTo>
                      <a:pt x="196" y="11"/>
                      <a:pt x="196" y="11"/>
                      <a:pt x="196" y="11"/>
                    </a:cubicBezTo>
                    <a:cubicBezTo>
                      <a:pt x="198" y="11"/>
                      <a:pt x="201" y="12"/>
                      <a:pt x="203" y="13"/>
                    </a:cubicBezTo>
                    <a:cubicBezTo>
                      <a:pt x="207" y="15"/>
                      <a:pt x="210" y="19"/>
                      <a:pt x="211" y="23"/>
                    </a:cubicBezTo>
                    <a:cubicBezTo>
                      <a:pt x="211" y="24"/>
                      <a:pt x="211" y="25"/>
                      <a:pt x="211" y="26"/>
                    </a:cubicBezTo>
                    <a:cubicBezTo>
                      <a:pt x="211" y="36"/>
                      <a:pt x="211" y="36"/>
                      <a:pt x="211" y="36"/>
                    </a:cubicBezTo>
                    <a:cubicBezTo>
                      <a:pt x="211" y="43"/>
                      <a:pt x="211" y="43"/>
                      <a:pt x="211" y="43"/>
                    </a:cubicBezTo>
                    <a:cubicBezTo>
                      <a:pt x="211" y="57"/>
                      <a:pt x="211" y="57"/>
                      <a:pt x="211" y="57"/>
                    </a:cubicBezTo>
                    <a:cubicBezTo>
                      <a:pt x="211" y="66"/>
                      <a:pt x="211" y="66"/>
                      <a:pt x="211" y="66"/>
                    </a:cubicBezTo>
                    <a:cubicBezTo>
                      <a:pt x="211" y="81"/>
                      <a:pt x="211" y="81"/>
                      <a:pt x="211" y="81"/>
                    </a:cubicBezTo>
                    <a:lnTo>
                      <a:pt x="211"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54"/>
              <p:cNvSpPr/>
              <p:nvPr/>
            </p:nvSpPr>
            <p:spPr bwMode="auto">
              <a:xfrm>
                <a:off x="10054349" y="3114896"/>
                <a:ext cx="168779" cy="228646"/>
              </a:xfrm>
              <a:custGeom>
                <a:avLst/>
                <a:gdLst>
                  <a:gd name="T0" fmla="*/ 50 w 99"/>
                  <a:gd name="T1" fmla="*/ 2 h 134"/>
                  <a:gd name="T2" fmla="*/ 89 w 99"/>
                  <a:gd name="T3" fmla="*/ 59 h 134"/>
                  <a:gd name="T4" fmla="*/ 89 w 99"/>
                  <a:gd name="T5" fmla="*/ 86 h 134"/>
                  <a:gd name="T6" fmla="*/ 59 w 99"/>
                  <a:gd name="T7" fmla="*/ 68 h 134"/>
                  <a:gd name="T8" fmla="*/ 50 w 99"/>
                  <a:gd name="T9" fmla="*/ 2 h 134"/>
                  <a:gd name="T10" fmla="*/ 0 w 99"/>
                  <a:gd name="T11" fmla="*/ 34 h 134"/>
                  <a:gd name="T12" fmla="*/ 0 w 99"/>
                  <a:gd name="T13" fmla="*/ 114 h 134"/>
                  <a:gd name="T14" fmla="*/ 50 w 99"/>
                  <a:gd name="T15" fmla="*/ 134 h 134"/>
                  <a:gd name="T16" fmla="*/ 99 w 99"/>
                  <a:gd name="T17" fmla="*/ 105 h 134"/>
                  <a:gd name="T18" fmla="*/ 99 w 99"/>
                  <a:gd name="T19" fmla="*/ 68 h 134"/>
                  <a:gd name="T20" fmla="*/ 50 w 99"/>
                  <a:gd name="T21"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50" y="2"/>
                    </a:moveTo>
                    <a:cubicBezTo>
                      <a:pt x="89" y="59"/>
                      <a:pt x="89" y="59"/>
                      <a:pt x="89" y="59"/>
                    </a:cubicBezTo>
                    <a:cubicBezTo>
                      <a:pt x="89" y="86"/>
                      <a:pt x="89" y="86"/>
                      <a:pt x="89" y="86"/>
                    </a:cubicBezTo>
                    <a:cubicBezTo>
                      <a:pt x="59" y="68"/>
                      <a:pt x="59" y="68"/>
                      <a:pt x="59" y="68"/>
                    </a:cubicBezTo>
                    <a:cubicBezTo>
                      <a:pt x="50" y="2"/>
                      <a:pt x="50" y="2"/>
                      <a:pt x="50" y="2"/>
                    </a:cubicBezTo>
                    <a:cubicBezTo>
                      <a:pt x="50" y="2"/>
                      <a:pt x="0" y="0"/>
                      <a:pt x="0" y="34"/>
                    </a:cubicBezTo>
                    <a:cubicBezTo>
                      <a:pt x="0" y="68"/>
                      <a:pt x="0" y="114"/>
                      <a:pt x="0" y="114"/>
                    </a:cubicBezTo>
                    <a:cubicBezTo>
                      <a:pt x="0" y="114"/>
                      <a:pt x="5" y="134"/>
                      <a:pt x="50" y="134"/>
                    </a:cubicBezTo>
                    <a:cubicBezTo>
                      <a:pt x="94" y="134"/>
                      <a:pt x="99" y="121"/>
                      <a:pt x="99" y="105"/>
                    </a:cubicBezTo>
                    <a:cubicBezTo>
                      <a:pt x="99" y="89"/>
                      <a:pt x="99" y="68"/>
                      <a:pt x="99" y="68"/>
                    </a:cubicBezTo>
                    <a:cubicBezTo>
                      <a:pt x="99" y="68"/>
                      <a:pt x="88" y="2"/>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Oval 455"/>
              <p:cNvSpPr>
                <a:spLocks noChangeArrowheads="1"/>
              </p:cNvSpPr>
              <p:nvPr/>
            </p:nvSpPr>
            <p:spPr bwMode="auto">
              <a:xfrm>
                <a:off x="10063004" y="2954772"/>
                <a:ext cx="132715" cy="155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 name="文本框 144"/>
            <p:cNvSpPr txBox="1"/>
            <p:nvPr/>
          </p:nvSpPr>
          <p:spPr>
            <a:xfrm>
              <a:off x="2123259" y="3642084"/>
              <a:ext cx="2326979" cy="369417"/>
            </a:xfrm>
            <a:prstGeom prst="rect">
              <a:avLst/>
            </a:prstGeom>
            <a:noFill/>
            <a:scene3d>
              <a:camera prst="perspectiveRelaxedModerately">
                <a:rot lat="19734151" lon="223547" rev="21498340"/>
              </a:camera>
              <a:lightRig rig="threePt" dir="t"/>
            </a:scene3d>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113" name="组合 112"/>
          <p:cNvGrpSpPr/>
          <p:nvPr/>
        </p:nvGrpSpPr>
        <p:grpSpPr>
          <a:xfrm>
            <a:off x="1130656" y="3884605"/>
            <a:ext cx="4502147" cy="853839"/>
            <a:chOff x="990826" y="4241186"/>
            <a:chExt cx="4501561" cy="854037"/>
          </a:xfrm>
        </p:grpSpPr>
        <p:sp>
          <p:nvSpPr>
            <p:cNvPr id="12" name="椭圆 11"/>
            <p:cNvSpPr/>
            <p:nvPr/>
          </p:nvSpPr>
          <p:spPr>
            <a:xfrm>
              <a:off x="1156178" y="4522304"/>
              <a:ext cx="4251614" cy="282291"/>
            </a:xfrm>
            <a:prstGeom prst="ellipse">
              <a:avLst/>
            </a:prstGeom>
            <a:solidFill>
              <a:schemeClr val="accent1"/>
            </a:solidFill>
            <a:ln>
              <a:noFill/>
            </a:ln>
            <a:effectLst>
              <a:outerShdw blurRad="165100" dist="266700" dir="16200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081110" y="4313373"/>
              <a:ext cx="4411277" cy="781850"/>
              <a:chOff x="3890362" y="4426511"/>
              <a:chExt cx="4411277" cy="781850"/>
            </a:xfrm>
            <a:effectLst>
              <a:outerShdw blurRad="127000" sx="102000" sy="102000" algn="ctr" rotWithShape="0">
                <a:prstClr val="black">
                  <a:alpha val="19000"/>
                </a:prstClr>
              </a:outerShdw>
            </a:effectLst>
          </p:grpSpPr>
          <p:grpSp>
            <p:nvGrpSpPr>
              <p:cNvPr id="83" name="组合 82"/>
              <p:cNvGrpSpPr/>
              <p:nvPr/>
            </p:nvGrpSpPr>
            <p:grpSpPr>
              <a:xfrm>
                <a:off x="3890362" y="4426511"/>
                <a:ext cx="4411277" cy="781503"/>
                <a:chOff x="3160294" y="3846283"/>
                <a:chExt cx="5871412" cy="1538158"/>
              </a:xfrm>
            </p:grpSpPr>
            <p:sp>
              <p:nvSpPr>
                <p:cNvPr id="87" name="梯形 86"/>
                <p:cNvSpPr/>
                <p:nvPr/>
              </p:nvSpPr>
              <p:spPr>
                <a:xfrm>
                  <a:off x="3160294" y="3846283"/>
                  <a:ext cx="5871412" cy="938432"/>
                </a:xfrm>
                <a:prstGeom prst="trapezoid">
                  <a:avLst>
                    <a:gd name="adj" fmla="val 16883"/>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梯形 87"/>
                <p:cNvSpPr/>
                <p:nvPr/>
              </p:nvSpPr>
              <p:spPr>
                <a:xfrm flipV="1">
                  <a:off x="3160294" y="4784718"/>
                  <a:ext cx="5871412" cy="599723"/>
                </a:xfrm>
                <a:prstGeom prst="trapezoid">
                  <a:avLst>
                    <a:gd name="adj" fmla="val 29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4648302" y="4426858"/>
                <a:ext cx="2895397" cy="781503"/>
                <a:chOff x="3160294" y="3846283"/>
                <a:chExt cx="5871412" cy="1538158"/>
              </a:xfrm>
              <a:effectLst/>
            </p:grpSpPr>
            <p:sp>
              <p:nvSpPr>
                <p:cNvPr id="85" name="梯形 84"/>
                <p:cNvSpPr/>
                <p:nvPr/>
              </p:nvSpPr>
              <p:spPr>
                <a:xfrm>
                  <a:off x="3160294" y="3846283"/>
                  <a:ext cx="5871412" cy="938432"/>
                </a:xfrm>
                <a:prstGeom prst="trapezoid">
                  <a:avLst>
                    <a:gd name="adj" fmla="val 16883"/>
                  </a:avLst>
                </a:prstGeom>
                <a:solidFill>
                  <a:srgbClr val="01C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梯形 85"/>
                <p:cNvSpPr/>
                <p:nvPr/>
              </p:nvSpPr>
              <p:spPr>
                <a:xfrm flipV="1">
                  <a:off x="3160294" y="4784718"/>
                  <a:ext cx="5871412" cy="599723"/>
                </a:xfrm>
                <a:prstGeom prst="trapezoid">
                  <a:avLst>
                    <a:gd name="adj" fmla="val 29178"/>
                  </a:avLst>
                </a:prstGeom>
                <a:solidFill>
                  <a:srgbClr val="019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990826" y="4241186"/>
              <a:ext cx="1035091" cy="604997"/>
              <a:chOff x="9714688" y="1379036"/>
              <a:chExt cx="1035091" cy="604997"/>
            </a:xfrm>
            <a:scene3d>
              <a:camera prst="perspectiveRelaxedModerately">
                <a:rot lat="20389120" lon="1171788" rev="21218507"/>
              </a:camera>
              <a:lightRig rig="threePt" dir="t"/>
            </a:scene3d>
          </p:grpSpPr>
          <p:sp>
            <p:nvSpPr>
              <p:cNvPr id="73" name="文本框 88"/>
              <p:cNvSpPr txBox="1"/>
              <p:nvPr/>
            </p:nvSpPr>
            <p:spPr>
              <a:xfrm>
                <a:off x="9714688" y="1379036"/>
                <a:ext cx="1030514" cy="523220"/>
              </a:xfrm>
              <a:prstGeom prst="rect">
                <a:avLst/>
              </a:prstGeom>
              <a:noFill/>
            </p:spPr>
            <p:txBody>
              <a:bodyPr wrap="square" rtlCol="0">
                <a:spAutoFit/>
              </a:bodyPr>
              <a:lstStyle/>
              <a:p>
                <a:pPr algn="ctr"/>
                <a:r>
                  <a:rPr lang="en-US" altLang="zh-CN" sz="2800" dirty="0" smtClean="0">
                    <a:solidFill>
                      <a:schemeClr val="bg1">
                        <a:lumMod val="65000"/>
                      </a:schemeClr>
                    </a:solidFill>
                    <a:latin typeface="Impact" panose="020B0806030902050204" pitchFamily="34" charset="0"/>
                  </a:rPr>
                  <a:t>02</a:t>
                </a:r>
                <a:endParaRPr lang="zh-CN" altLang="en-US" sz="2800" dirty="0">
                  <a:solidFill>
                    <a:schemeClr val="bg1">
                      <a:lumMod val="65000"/>
                    </a:schemeClr>
                  </a:solidFill>
                  <a:latin typeface="Impact" panose="020B0806030902050204" pitchFamily="34" charset="0"/>
                </a:endParaRPr>
              </a:p>
            </p:txBody>
          </p:sp>
          <p:sp>
            <p:nvSpPr>
              <p:cNvPr id="74" name="文本框 89"/>
              <p:cNvSpPr txBox="1"/>
              <p:nvPr/>
            </p:nvSpPr>
            <p:spPr>
              <a:xfrm>
                <a:off x="9719265" y="1737812"/>
                <a:ext cx="1030514" cy="246221"/>
              </a:xfrm>
              <a:prstGeom prst="rect">
                <a:avLst/>
              </a:prstGeom>
              <a:noFill/>
            </p:spPr>
            <p:txBody>
              <a:bodyPr wrap="square" rtlCol="0">
                <a:spAutoFit/>
              </a:bodyPr>
              <a:lstStyle/>
              <a:p>
                <a:pPr algn="ctr"/>
                <a:r>
                  <a:rPr lang="en-US" altLang="zh-CN" sz="1000" dirty="0" smtClean="0">
                    <a:solidFill>
                      <a:schemeClr val="bg1">
                        <a:lumMod val="65000"/>
                      </a:schemeClr>
                    </a:solidFill>
                    <a:latin typeface="LiHei Pro" panose="020B0500000000000000" pitchFamily="34" charset="-122"/>
                    <a:ea typeface="LiHei Pro" panose="020B0500000000000000" pitchFamily="34" charset="-122"/>
                  </a:rPr>
                  <a:t>OPTION</a:t>
                </a:r>
                <a:endParaRPr lang="zh-CN" altLang="en-US" sz="1000" dirty="0">
                  <a:solidFill>
                    <a:schemeClr val="bg1">
                      <a:lumMod val="65000"/>
                    </a:schemeClr>
                  </a:solidFill>
                  <a:latin typeface="LiHei Pro" panose="020B0500000000000000" pitchFamily="34" charset="-122"/>
                  <a:ea typeface="LiHei Pro" panose="020B0500000000000000" pitchFamily="34" charset="-122"/>
                </a:endParaRPr>
              </a:p>
            </p:txBody>
          </p:sp>
        </p:grpSp>
        <p:grpSp>
          <p:nvGrpSpPr>
            <p:cNvPr id="22" name="组合 21"/>
            <p:cNvGrpSpPr/>
            <p:nvPr/>
          </p:nvGrpSpPr>
          <p:grpSpPr>
            <a:xfrm>
              <a:off x="4950033" y="4320768"/>
              <a:ext cx="204031" cy="304975"/>
              <a:chOff x="10182016" y="3597432"/>
              <a:chExt cx="481093" cy="719115"/>
            </a:xfrm>
            <a:solidFill>
              <a:schemeClr val="bg1">
                <a:lumMod val="65000"/>
              </a:schemeClr>
            </a:solidFill>
            <a:effectLst>
              <a:reflection blurRad="6350" stA="50000" endA="300" endPos="55000" dir="5400000" sy="-100000" algn="bl" rotWithShape="0"/>
            </a:effectLst>
          </p:grpSpPr>
          <p:sp>
            <p:nvSpPr>
              <p:cNvPr id="42" name="Freeform 456"/>
              <p:cNvSpPr>
                <a:spLocks noEditPoints="1"/>
              </p:cNvSpPr>
              <p:nvPr/>
            </p:nvSpPr>
            <p:spPr bwMode="auto">
              <a:xfrm>
                <a:off x="10274339" y="3841224"/>
                <a:ext cx="388770" cy="347657"/>
              </a:xfrm>
              <a:custGeom>
                <a:avLst/>
                <a:gdLst>
                  <a:gd name="T0" fmla="*/ 148 w 228"/>
                  <a:gd name="T1" fmla="*/ 0 h 204"/>
                  <a:gd name="T2" fmla="*/ 148 w 228"/>
                  <a:gd name="T3" fmla="*/ 0 h 204"/>
                  <a:gd name="T4" fmla="*/ 114 w 228"/>
                  <a:gd name="T5" fmla="*/ 13 h 204"/>
                  <a:gd name="T6" fmla="*/ 80 w 228"/>
                  <a:gd name="T7" fmla="*/ 0 h 204"/>
                  <a:gd name="T8" fmla="*/ 0 w 228"/>
                  <a:gd name="T9" fmla="*/ 80 h 204"/>
                  <a:gd name="T10" fmla="*/ 0 w 228"/>
                  <a:gd name="T11" fmla="*/ 98 h 204"/>
                  <a:gd name="T12" fmla="*/ 7 w 228"/>
                  <a:gd name="T13" fmla="*/ 84 h 204"/>
                  <a:gd name="T14" fmla="*/ 17 w 228"/>
                  <a:gd name="T15" fmla="*/ 84 h 204"/>
                  <a:gd name="T16" fmla="*/ 93 w 228"/>
                  <a:gd name="T17" fmla="*/ 137 h 204"/>
                  <a:gd name="T18" fmla="*/ 93 w 228"/>
                  <a:gd name="T19" fmla="*/ 204 h 204"/>
                  <a:gd name="T20" fmla="*/ 104 w 228"/>
                  <a:gd name="T21" fmla="*/ 204 h 204"/>
                  <a:gd name="T22" fmla="*/ 124 w 228"/>
                  <a:gd name="T23" fmla="*/ 204 h 204"/>
                  <a:gd name="T24" fmla="*/ 228 w 228"/>
                  <a:gd name="T25" fmla="*/ 167 h 204"/>
                  <a:gd name="T26" fmla="*/ 228 w 228"/>
                  <a:gd name="T27" fmla="*/ 80 h 204"/>
                  <a:gd name="T28" fmla="*/ 148 w 228"/>
                  <a:gd name="T29" fmla="*/ 0 h 204"/>
                  <a:gd name="T30" fmla="*/ 114 w 228"/>
                  <a:gd name="T31" fmla="*/ 151 h 204"/>
                  <a:gd name="T32" fmla="*/ 101 w 228"/>
                  <a:gd name="T33" fmla="*/ 132 h 204"/>
                  <a:gd name="T34" fmla="*/ 87 w 228"/>
                  <a:gd name="T35" fmla="*/ 112 h 204"/>
                  <a:gd name="T36" fmla="*/ 114 w 228"/>
                  <a:gd name="T37" fmla="*/ 13 h 204"/>
                  <a:gd name="T38" fmla="*/ 141 w 228"/>
                  <a:gd name="T39" fmla="*/ 112 h 204"/>
                  <a:gd name="T40" fmla="*/ 114 w 228"/>
                  <a:gd name="T41" fmla="*/ 15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8" h="204">
                    <a:moveTo>
                      <a:pt x="148" y="0"/>
                    </a:moveTo>
                    <a:cubicBezTo>
                      <a:pt x="148" y="0"/>
                      <a:pt x="148" y="0"/>
                      <a:pt x="148" y="0"/>
                    </a:cubicBezTo>
                    <a:cubicBezTo>
                      <a:pt x="114" y="13"/>
                      <a:pt x="114" y="13"/>
                      <a:pt x="114" y="13"/>
                    </a:cubicBezTo>
                    <a:cubicBezTo>
                      <a:pt x="80" y="0"/>
                      <a:pt x="80" y="0"/>
                      <a:pt x="80" y="0"/>
                    </a:cubicBezTo>
                    <a:cubicBezTo>
                      <a:pt x="50" y="9"/>
                      <a:pt x="0" y="30"/>
                      <a:pt x="0" y="80"/>
                    </a:cubicBezTo>
                    <a:cubicBezTo>
                      <a:pt x="0" y="87"/>
                      <a:pt x="0" y="92"/>
                      <a:pt x="0" y="98"/>
                    </a:cubicBezTo>
                    <a:cubicBezTo>
                      <a:pt x="5" y="90"/>
                      <a:pt x="7" y="84"/>
                      <a:pt x="7" y="84"/>
                    </a:cubicBezTo>
                    <a:cubicBezTo>
                      <a:pt x="17" y="84"/>
                      <a:pt x="17" y="84"/>
                      <a:pt x="17" y="84"/>
                    </a:cubicBezTo>
                    <a:cubicBezTo>
                      <a:pt x="17" y="84"/>
                      <a:pt x="33" y="137"/>
                      <a:pt x="93" y="137"/>
                    </a:cubicBezTo>
                    <a:cubicBezTo>
                      <a:pt x="93" y="204"/>
                      <a:pt x="93" y="204"/>
                      <a:pt x="93" y="204"/>
                    </a:cubicBezTo>
                    <a:cubicBezTo>
                      <a:pt x="97" y="204"/>
                      <a:pt x="100" y="204"/>
                      <a:pt x="104" y="204"/>
                    </a:cubicBezTo>
                    <a:cubicBezTo>
                      <a:pt x="124" y="204"/>
                      <a:pt x="124" y="204"/>
                      <a:pt x="124" y="204"/>
                    </a:cubicBezTo>
                    <a:cubicBezTo>
                      <a:pt x="225" y="204"/>
                      <a:pt x="228" y="167"/>
                      <a:pt x="228" y="167"/>
                    </a:cubicBezTo>
                    <a:cubicBezTo>
                      <a:pt x="228" y="167"/>
                      <a:pt x="228" y="154"/>
                      <a:pt x="228" y="80"/>
                    </a:cubicBezTo>
                    <a:cubicBezTo>
                      <a:pt x="228" y="30"/>
                      <a:pt x="178" y="9"/>
                      <a:pt x="148" y="0"/>
                    </a:cubicBezTo>
                    <a:close/>
                    <a:moveTo>
                      <a:pt x="114" y="151"/>
                    </a:moveTo>
                    <a:cubicBezTo>
                      <a:pt x="101" y="132"/>
                      <a:pt x="101" y="132"/>
                      <a:pt x="101" y="132"/>
                    </a:cubicBezTo>
                    <a:cubicBezTo>
                      <a:pt x="87" y="112"/>
                      <a:pt x="87" y="112"/>
                      <a:pt x="87" y="112"/>
                    </a:cubicBezTo>
                    <a:cubicBezTo>
                      <a:pt x="114" y="13"/>
                      <a:pt x="114" y="13"/>
                      <a:pt x="114" y="13"/>
                    </a:cubicBezTo>
                    <a:cubicBezTo>
                      <a:pt x="141" y="112"/>
                      <a:pt x="141" y="112"/>
                      <a:pt x="141" y="112"/>
                    </a:cubicBezTo>
                    <a:lnTo>
                      <a:pt x="11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Oval 457"/>
              <p:cNvSpPr>
                <a:spLocks noChangeArrowheads="1"/>
              </p:cNvSpPr>
              <p:nvPr/>
            </p:nvSpPr>
            <p:spPr bwMode="auto">
              <a:xfrm>
                <a:off x="10371712" y="3597432"/>
                <a:ext cx="195467" cy="2279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58"/>
              <p:cNvSpPr/>
              <p:nvPr/>
            </p:nvSpPr>
            <p:spPr bwMode="auto">
              <a:xfrm>
                <a:off x="10241882" y="4125408"/>
                <a:ext cx="108913" cy="109634"/>
              </a:xfrm>
              <a:custGeom>
                <a:avLst/>
                <a:gdLst>
                  <a:gd name="T0" fmla="*/ 20 w 64"/>
                  <a:gd name="T1" fmla="*/ 2 h 64"/>
                  <a:gd name="T2" fmla="*/ 0 w 64"/>
                  <a:gd name="T3" fmla="*/ 32 h 64"/>
                  <a:gd name="T4" fmla="*/ 32 w 64"/>
                  <a:gd name="T5" fmla="*/ 64 h 64"/>
                  <a:gd name="T6" fmla="*/ 64 w 64"/>
                  <a:gd name="T7" fmla="*/ 32 h 64"/>
                  <a:gd name="T8" fmla="*/ 64 w 64"/>
                  <a:gd name="T9" fmla="*/ 31 h 64"/>
                  <a:gd name="T10" fmla="*/ 32 w 64"/>
                  <a:gd name="T11" fmla="*/ 0 h 64"/>
                  <a:gd name="T12" fmla="*/ 20 w 6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64" h="64">
                    <a:moveTo>
                      <a:pt x="20" y="2"/>
                    </a:moveTo>
                    <a:cubicBezTo>
                      <a:pt x="8" y="7"/>
                      <a:pt x="0" y="18"/>
                      <a:pt x="0" y="32"/>
                    </a:cubicBezTo>
                    <a:cubicBezTo>
                      <a:pt x="0" y="49"/>
                      <a:pt x="14" y="64"/>
                      <a:pt x="32" y="64"/>
                    </a:cubicBezTo>
                    <a:cubicBezTo>
                      <a:pt x="50" y="64"/>
                      <a:pt x="64" y="49"/>
                      <a:pt x="64" y="32"/>
                    </a:cubicBezTo>
                    <a:cubicBezTo>
                      <a:pt x="64" y="32"/>
                      <a:pt x="64" y="31"/>
                      <a:pt x="64" y="31"/>
                    </a:cubicBezTo>
                    <a:cubicBezTo>
                      <a:pt x="64" y="14"/>
                      <a:pt x="49" y="0"/>
                      <a:pt x="32" y="0"/>
                    </a:cubicBezTo>
                    <a:cubicBezTo>
                      <a:pt x="28" y="0"/>
                      <a:pt x="24" y="1"/>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59"/>
              <p:cNvSpPr>
                <a:spLocks noEditPoints="1"/>
              </p:cNvSpPr>
              <p:nvPr/>
            </p:nvSpPr>
            <p:spPr bwMode="auto">
              <a:xfrm>
                <a:off x="10182016" y="4011446"/>
                <a:ext cx="228646" cy="305101"/>
              </a:xfrm>
              <a:custGeom>
                <a:avLst/>
                <a:gdLst>
                  <a:gd name="T0" fmla="*/ 66 w 134"/>
                  <a:gd name="T1" fmla="*/ 0 h 179"/>
                  <a:gd name="T2" fmla="*/ 54 w 134"/>
                  <a:gd name="T3" fmla="*/ 18 h 179"/>
                  <a:gd name="T4" fmla="*/ 0 w 134"/>
                  <a:gd name="T5" fmla="*/ 48 h 179"/>
                  <a:gd name="T6" fmla="*/ 0 w 134"/>
                  <a:gd name="T7" fmla="*/ 117 h 179"/>
                  <a:gd name="T8" fmla="*/ 66 w 134"/>
                  <a:gd name="T9" fmla="*/ 179 h 179"/>
                  <a:gd name="T10" fmla="*/ 134 w 134"/>
                  <a:gd name="T11" fmla="*/ 116 h 179"/>
                  <a:gd name="T12" fmla="*/ 134 w 134"/>
                  <a:gd name="T13" fmla="*/ 104 h 179"/>
                  <a:gd name="T14" fmla="*/ 134 w 134"/>
                  <a:gd name="T15" fmla="*/ 48 h 179"/>
                  <a:gd name="T16" fmla="*/ 66 w 134"/>
                  <a:gd name="T17" fmla="*/ 0 h 179"/>
                  <a:gd name="T18" fmla="*/ 107 w 134"/>
                  <a:gd name="T19" fmla="*/ 99 h 179"/>
                  <a:gd name="T20" fmla="*/ 107 w 134"/>
                  <a:gd name="T21" fmla="*/ 100 h 179"/>
                  <a:gd name="T22" fmla="*/ 67 w 134"/>
                  <a:gd name="T23" fmla="*/ 139 h 179"/>
                  <a:gd name="T24" fmla="*/ 27 w 134"/>
                  <a:gd name="T25" fmla="*/ 99 h 179"/>
                  <a:gd name="T26" fmla="*/ 54 w 134"/>
                  <a:gd name="T27" fmla="*/ 60 h 179"/>
                  <a:gd name="T28" fmla="*/ 67 w 134"/>
                  <a:gd name="T29" fmla="*/ 58 h 179"/>
                  <a:gd name="T30" fmla="*/ 107 w 134"/>
                  <a:gd name="T31" fmla="*/ 9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79">
                    <a:moveTo>
                      <a:pt x="66" y="0"/>
                    </a:moveTo>
                    <a:cubicBezTo>
                      <a:pt x="66" y="0"/>
                      <a:pt x="62" y="9"/>
                      <a:pt x="54" y="18"/>
                    </a:cubicBezTo>
                    <a:cubicBezTo>
                      <a:pt x="44" y="30"/>
                      <a:pt x="27" y="45"/>
                      <a:pt x="0" y="48"/>
                    </a:cubicBezTo>
                    <a:cubicBezTo>
                      <a:pt x="0" y="117"/>
                      <a:pt x="0" y="117"/>
                      <a:pt x="0" y="117"/>
                    </a:cubicBezTo>
                    <a:cubicBezTo>
                      <a:pt x="0" y="153"/>
                      <a:pt x="66" y="179"/>
                      <a:pt x="66" y="179"/>
                    </a:cubicBezTo>
                    <a:cubicBezTo>
                      <a:pt x="124" y="164"/>
                      <a:pt x="134" y="116"/>
                      <a:pt x="134" y="116"/>
                    </a:cubicBezTo>
                    <a:cubicBezTo>
                      <a:pt x="134" y="104"/>
                      <a:pt x="134" y="104"/>
                      <a:pt x="134" y="104"/>
                    </a:cubicBezTo>
                    <a:cubicBezTo>
                      <a:pt x="134" y="48"/>
                      <a:pt x="134" y="48"/>
                      <a:pt x="134" y="48"/>
                    </a:cubicBezTo>
                    <a:cubicBezTo>
                      <a:pt x="81" y="46"/>
                      <a:pt x="66" y="0"/>
                      <a:pt x="66" y="0"/>
                    </a:cubicBezTo>
                    <a:close/>
                    <a:moveTo>
                      <a:pt x="107" y="99"/>
                    </a:moveTo>
                    <a:cubicBezTo>
                      <a:pt x="107" y="99"/>
                      <a:pt x="107" y="100"/>
                      <a:pt x="107" y="100"/>
                    </a:cubicBezTo>
                    <a:cubicBezTo>
                      <a:pt x="106" y="122"/>
                      <a:pt x="89" y="139"/>
                      <a:pt x="67" y="139"/>
                    </a:cubicBezTo>
                    <a:cubicBezTo>
                      <a:pt x="45" y="139"/>
                      <a:pt x="27" y="121"/>
                      <a:pt x="27" y="99"/>
                    </a:cubicBezTo>
                    <a:cubicBezTo>
                      <a:pt x="27" y="81"/>
                      <a:pt x="38" y="66"/>
                      <a:pt x="54" y="60"/>
                    </a:cubicBezTo>
                    <a:cubicBezTo>
                      <a:pt x="58" y="59"/>
                      <a:pt x="63" y="58"/>
                      <a:pt x="67" y="58"/>
                    </a:cubicBezTo>
                    <a:cubicBezTo>
                      <a:pt x="89" y="58"/>
                      <a:pt x="107" y="76"/>
                      <a:pt x="107"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8" name="文本框 145"/>
            <p:cNvSpPr txBox="1"/>
            <p:nvPr/>
          </p:nvSpPr>
          <p:spPr>
            <a:xfrm>
              <a:off x="2123259" y="4383746"/>
              <a:ext cx="2326979" cy="369418"/>
            </a:xfrm>
            <a:prstGeom prst="rect">
              <a:avLst/>
            </a:prstGeom>
            <a:noFill/>
            <a:scene3d>
              <a:camera prst="perspectiveRelaxedModerately">
                <a:rot lat="19734151" lon="223547" rev="21498340"/>
              </a:camera>
              <a:lightRig rig="threePt" dir="t"/>
            </a:scene3d>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2" name="组合 1"/>
          <p:cNvGrpSpPr/>
          <p:nvPr/>
        </p:nvGrpSpPr>
        <p:grpSpPr>
          <a:xfrm>
            <a:off x="1130656" y="4608948"/>
            <a:ext cx="4502147" cy="850120"/>
            <a:chOff x="990826" y="4965697"/>
            <a:chExt cx="4501561" cy="850317"/>
          </a:xfrm>
        </p:grpSpPr>
        <p:sp>
          <p:nvSpPr>
            <p:cNvPr id="14" name="椭圆 13"/>
            <p:cNvSpPr/>
            <p:nvPr/>
          </p:nvSpPr>
          <p:spPr>
            <a:xfrm>
              <a:off x="1156178" y="5236636"/>
              <a:ext cx="4251614" cy="282291"/>
            </a:xfrm>
            <a:prstGeom prst="ellipse">
              <a:avLst/>
            </a:prstGeom>
            <a:solidFill>
              <a:schemeClr val="accent1"/>
            </a:solidFill>
            <a:ln>
              <a:noFill/>
            </a:ln>
            <a:effectLst>
              <a:outerShdw blurRad="165100" dist="266700" dir="16200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081110" y="5034511"/>
              <a:ext cx="4411277" cy="781503"/>
              <a:chOff x="3890362" y="5147649"/>
              <a:chExt cx="4411277" cy="781503"/>
            </a:xfrm>
            <a:effectLst>
              <a:outerShdw blurRad="127000" sx="102000" sy="102000" algn="ctr" rotWithShape="0">
                <a:prstClr val="black">
                  <a:alpha val="19000"/>
                </a:prstClr>
              </a:outerShdw>
            </a:effectLst>
          </p:grpSpPr>
          <p:grpSp>
            <p:nvGrpSpPr>
              <p:cNvPr id="77" name="组合 76"/>
              <p:cNvGrpSpPr/>
              <p:nvPr/>
            </p:nvGrpSpPr>
            <p:grpSpPr>
              <a:xfrm>
                <a:off x="3890362" y="5147649"/>
                <a:ext cx="4411277" cy="781503"/>
                <a:chOff x="3160294" y="3846283"/>
                <a:chExt cx="5871412" cy="1538158"/>
              </a:xfrm>
              <a:effectLst/>
            </p:grpSpPr>
            <p:sp>
              <p:nvSpPr>
                <p:cNvPr id="81" name="梯形 80"/>
                <p:cNvSpPr/>
                <p:nvPr/>
              </p:nvSpPr>
              <p:spPr>
                <a:xfrm>
                  <a:off x="3160294" y="3846283"/>
                  <a:ext cx="5871412" cy="938432"/>
                </a:xfrm>
                <a:prstGeom prst="trapezoid">
                  <a:avLst>
                    <a:gd name="adj" fmla="val 16883"/>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梯形 81"/>
                <p:cNvSpPr/>
                <p:nvPr/>
              </p:nvSpPr>
              <p:spPr>
                <a:xfrm flipV="1">
                  <a:off x="3160294" y="4784718"/>
                  <a:ext cx="5871412" cy="599723"/>
                </a:xfrm>
                <a:prstGeom prst="trapezoid">
                  <a:avLst>
                    <a:gd name="adj" fmla="val 29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4648302" y="5147649"/>
                <a:ext cx="2895397" cy="781503"/>
                <a:chOff x="3160294" y="3846283"/>
                <a:chExt cx="5871412" cy="1538158"/>
              </a:xfrm>
              <a:effectLst/>
            </p:grpSpPr>
            <p:sp>
              <p:nvSpPr>
                <p:cNvPr id="79" name="梯形 78"/>
                <p:cNvSpPr/>
                <p:nvPr/>
              </p:nvSpPr>
              <p:spPr>
                <a:xfrm>
                  <a:off x="3160294" y="3846283"/>
                  <a:ext cx="5871412" cy="938432"/>
                </a:xfrm>
                <a:prstGeom prst="trapezoid">
                  <a:avLst>
                    <a:gd name="adj" fmla="val 1688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梯形 79"/>
                <p:cNvSpPr/>
                <p:nvPr/>
              </p:nvSpPr>
              <p:spPr>
                <a:xfrm flipV="1">
                  <a:off x="3160294" y="4784718"/>
                  <a:ext cx="5871412" cy="599723"/>
                </a:xfrm>
                <a:prstGeom prst="trapezoid">
                  <a:avLst>
                    <a:gd name="adj" fmla="val 2917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6" name="组合 15"/>
            <p:cNvGrpSpPr/>
            <p:nvPr/>
          </p:nvGrpSpPr>
          <p:grpSpPr>
            <a:xfrm>
              <a:off x="990826" y="4965697"/>
              <a:ext cx="1035091" cy="604997"/>
              <a:chOff x="9714688" y="1379036"/>
              <a:chExt cx="1035091" cy="604997"/>
            </a:xfrm>
            <a:scene3d>
              <a:camera prst="perspectiveRelaxedModerately">
                <a:rot lat="20389120" lon="1171788" rev="21218507"/>
              </a:camera>
              <a:lightRig rig="threePt" dir="t"/>
            </a:scene3d>
          </p:grpSpPr>
          <p:sp>
            <p:nvSpPr>
              <p:cNvPr id="75" name="文本框 85"/>
              <p:cNvSpPr txBox="1"/>
              <p:nvPr/>
            </p:nvSpPr>
            <p:spPr>
              <a:xfrm>
                <a:off x="9714688" y="1379036"/>
                <a:ext cx="1030514" cy="523220"/>
              </a:xfrm>
              <a:prstGeom prst="rect">
                <a:avLst/>
              </a:prstGeom>
              <a:noFill/>
            </p:spPr>
            <p:txBody>
              <a:bodyPr wrap="square" rtlCol="0">
                <a:spAutoFit/>
              </a:bodyPr>
              <a:lstStyle/>
              <a:p>
                <a:pPr algn="ctr"/>
                <a:r>
                  <a:rPr lang="en-US" altLang="zh-CN" sz="2800" dirty="0" smtClean="0">
                    <a:solidFill>
                      <a:schemeClr val="bg1">
                        <a:lumMod val="65000"/>
                      </a:schemeClr>
                    </a:solidFill>
                    <a:latin typeface="Impact" panose="020B0806030902050204" pitchFamily="34" charset="0"/>
                  </a:rPr>
                  <a:t>01</a:t>
                </a:r>
                <a:endParaRPr lang="zh-CN" altLang="en-US" sz="2800" dirty="0">
                  <a:solidFill>
                    <a:schemeClr val="bg1">
                      <a:lumMod val="65000"/>
                    </a:schemeClr>
                  </a:solidFill>
                  <a:latin typeface="Impact" panose="020B0806030902050204" pitchFamily="34" charset="0"/>
                </a:endParaRPr>
              </a:p>
            </p:txBody>
          </p:sp>
          <p:sp>
            <p:nvSpPr>
              <p:cNvPr id="76" name="文本框 86"/>
              <p:cNvSpPr txBox="1"/>
              <p:nvPr/>
            </p:nvSpPr>
            <p:spPr>
              <a:xfrm>
                <a:off x="9719265" y="1737812"/>
                <a:ext cx="1030514" cy="246221"/>
              </a:xfrm>
              <a:prstGeom prst="rect">
                <a:avLst/>
              </a:prstGeom>
              <a:noFill/>
            </p:spPr>
            <p:txBody>
              <a:bodyPr wrap="square" rtlCol="0">
                <a:spAutoFit/>
              </a:bodyPr>
              <a:lstStyle/>
              <a:p>
                <a:pPr algn="ctr"/>
                <a:r>
                  <a:rPr lang="en-US" altLang="zh-CN" sz="1000" dirty="0" smtClean="0">
                    <a:solidFill>
                      <a:schemeClr val="bg1">
                        <a:lumMod val="65000"/>
                      </a:schemeClr>
                    </a:solidFill>
                    <a:latin typeface="LiHei Pro" panose="020B0500000000000000" pitchFamily="34" charset="-122"/>
                    <a:ea typeface="LiHei Pro" panose="020B0500000000000000" pitchFamily="34" charset="-122"/>
                  </a:rPr>
                  <a:t>OPTION</a:t>
                </a:r>
                <a:endParaRPr lang="zh-CN" altLang="en-US" sz="1000" dirty="0">
                  <a:solidFill>
                    <a:schemeClr val="bg1">
                      <a:lumMod val="65000"/>
                    </a:schemeClr>
                  </a:solidFill>
                  <a:latin typeface="LiHei Pro" panose="020B0500000000000000" pitchFamily="34" charset="-122"/>
                  <a:ea typeface="LiHei Pro" panose="020B0500000000000000" pitchFamily="34" charset="-122"/>
                </a:endParaRPr>
              </a:p>
            </p:txBody>
          </p:sp>
        </p:grpSp>
        <p:grpSp>
          <p:nvGrpSpPr>
            <p:cNvPr id="23" name="组合 22"/>
            <p:cNvGrpSpPr/>
            <p:nvPr/>
          </p:nvGrpSpPr>
          <p:grpSpPr>
            <a:xfrm>
              <a:off x="4909961" y="5052801"/>
              <a:ext cx="284175" cy="320882"/>
              <a:chOff x="1027865" y="1177546"/>
              <a:chExt cx="670069" cy="756622"/>
            </a:xfrm>
            <a:solidFill>
              <a:schemeClr val="bg1">
                <a:lumMod val="65000"/>
              </a:schemeClr>
            </a:solidFill>
            <a:effectLst>
              <a:reflection blurRad="6350" stA="50000" endA="300" endPos="55000" dir="5400000" sy="-100000" algn="bl" rotWithShape="0"/>
            </a:effectLst>
          </p:grpSpPr>
          <p:sp>
            <p:nvSpPr>
              <p:cNvPr id="30" name="Oval 648"/>
              <p:cNvSpPr>
                <a:spLocks noChangeArrowheads="1"/>
              </p:cNvSpPr>
              <p:nvPr/>
            </p:nvSpPr>
            <p:spPr bwMode="auto">
              <a:xfrm>
                <a:off x="1494533" y="1264821"/>
                <a:ext cx="189697" cy="2192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649"/>
              <p:cNvSpPr>
                <a:spLocks noEditPoints="1"/>
              </p:cNvSpPr>
              <p:nvPr/>
            </p:nvSpPr>
            <p:spPr bwMode="auto">
              <a:xfrm>
                <a:off x="1301951" y="1177546"/>
                <a:ext cx="199795" cy="173829"/>
              </a:xfrm>
              <a:custGeom>
                <a:avLst/>
                <a:gdLst>
                  <a:gd name="T0" fmla="*/ 106 w 117"/>
                  <a:gd name="T1" fmla="*/ 67 h 102"/>
                  <a:gd name="T2" fmla="*/ 117 w 117"/>
                  <a:gd name="T3" fmla="*/ 45 h 102"/>
                  <a:gd name="T4" fmla="*/ 117 w 117"/>
                  <a:gd name="T5" fmla="*/ 24 h 102"/>
                  <a:gd name="T6" fmla="*/ 94 w 117"/>
                  <a:gd name="T7" fmla="*/ 0 h 102"/>
                  <a:gd name="T8" fmla="*/ 23 w 117"/>
                  <a:gd name="T9" fmla="*/ 0 h 102"/>
                  <a:gd name="T10" fmla="*/ 0 w 117"/>
                  <a:gd name="T11" fmla="*/ 24 h 102"/>
                  <a:gd name="T12" fmla="*/ 0 w 117"/>
                  <a:gd name="T13" fmla="*/ 45 h 102"/>
                  <a:gd name="T14" fmla="*/ 23 w 117"/>
                  <a:gd name="T15" fmla="*/ 70 h 102"/>
                  <a:gd name="T16" fmla="*/ 73 w 117"/>
                  <a:gd name="T17" fmla="*/ 70 h 102"/>
                  <a:gd name="T18" fmla="*/ 110 w 117"/>
                  <a:gd name="T19" fmla="*/ 102 h 102"/>
                  <a:gd name="T20" fmla="*/ 106 w 117"/>
                  <a:gd name="T21" fmla="*/ 67 h 102"/>
                  <a:gd name="T22" fmla="*/ 88 w 117"/>
                  <a:gd name="T23" fmla="*/ 60 h 102"/>
                  <a:gd name="T24" fmla="*/ 31 w 117"/>
                  <a:gd name="T25" fmla="*/ 60 h 102"/>
                  <a:gd name="T26" fmla="*/ 13 w 117"/>
                  <a:gd name="T27" fmla="*/ 43 h 102"/>
                  <a:gd name="T28" fmla="*/ 13 w 117"/>
                  <a:gd name="T29" fmla="*/ 27 h 102"/>
                  <a:gd name="T30" fmla="*/ 31 w 117"/>
                  <a:gd name="T31" fmla="*/ 9 h 102"/>
                  <a:gd name="T32" fmla="*/ 88 w 117"/>
                  <a:gd name="T33" fmla="*/ 9 h 102"/>
                  <a:gd name="T34" fmla="*/ 106 w 117"/>
                  <a:gd name="T35" fmla="*/ 27 h 102"/>
                  <a:gd name="T36" fmla="*/ 106 w 117"/>
                  <a:gd name="T37" fmla="*/ 43 h 102"/>
                  <a:gd name="T38" fmla="*/ 88 w 117"/>
                  <a:gd name="T39"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02">
                    <a:moveTo>
                      <a:pt x="106" y="67"/>
                    </a:moveTo>
                    <a:cubicBezTo>
                      <a:pt x="112" y="62"/>
                      <a:pt x="117" y="55"/>
                      <a:pt x="117" y="45"/>
                    </a:cubicBezTo>
                    <a:cubicBezTo>
                      <a:pt x="117" y="24"/>
                      <a:pt x="117" y="24"/>
                      <a:pt x="117" y="24"/>
                    </a:cubicBezTo>
                    <a:cubicBezTo>
                      <a:pt x="117" y="11"/>
                      <a:pt x="107" y="0"/>
                      <a:pt x="94" y="0"/>
                    </a:cubicBezTo>
                    <a:cubicBezTo>
                      <a:pt x="23" y="0"/>
                      <a:pt x="23" y="0"/>
                      <a:pt x="23" y="0"/>
                    </a:cubicBezTo>
                    <a:cubicBezTo>
                      <a:pt x="10" y="0"/>
                      <a:pt x="0" y="11"/>
                      <a:pt x="0" y="24"/>
                    </a:cubicBezTo>
                    <a:cubicBezTo>
                      <a:pt x="0" y="45"/>
                      <a:pt x="0" y="45"/>
                      <a:pt x="0" y="45"/>
                    </a:cubicBezTo>
                    <a:cubicBezTo>
                      <a:pt x="0" y="59"/>
                      <a:pt x="10" y="70"/>
                      <a:pt x="23" y="70"/>
                    </a:cubicBezTo>
                    <a:cubicBezTo>
                      <a:pt x="73" y="70"/>
                      <a:pt x="73" y="70"/>
                      <a:pt x="73" y="70"/>
                    </a:cubicBezTo>
                    <a:cubicBezTo>
                      <a:pt x="110" y="102"/>
                      <a:pt x="110" y="102"/>
                      <a:pt x="110" y="102"/>
                    </a:cubicBezTo>
                    <a:lnTo>
                      <a:pt x="106" y="67"/>
                    </a:lnTo>
                    <a:close/>
                    <a:moveTo>
                      <a:pt x="88" y="60"/>
                    </a:moveTo>
                    <a:cubicBezTo>
                      <a:pt x="31" y="60"/>
                      <a:pt x="31" y="60"/>
                      <a:pt x="31" y="60"/>
                    </a:cubicBezTo>
                    <a:cubicBezTo>
                      <a:pt x="21" y="60"/>
                      <a:pt x="13" y="52"/>
                      <a:pt x="13" y="43"/>
                    </a:cubicBezTo>
                    <a:cubicBezTo>
                      <a:pt x="13" y="27"/>
                      <a:pt x="13" y="27"/>
                      <a:pt x="13" y="27"/>
                    </a:cubicBezTo>
                    <a:cubicBezTo>
                      <a:pt x="13" y="17"/>
                      <a:pt x="21" y="9"/>
                      <a:pt x="31" y="9"/>
                    </a:cubicBezTo>
                    <a:cubicBezTo>
                      <a:pt x="88" y="9"/>
                      <a:pt x="88" y="9"/>
                      <a:pt x="88" y="9"/>
                    </a:cubicBezTo>
                    <a:cubicBezTo>
                      <a:pt x="98" y="9"/>
                      <a:pt x="106" y="17"/>
                      <a:pt x="106" y="27"/>
                    </a:cubicBezTo>
                    <a:cubicBezTo>
                      <a:pt x="106" y="43"/>
                      <a:pt x="106" y="43"/>
                      <a:pt x="106" y="43"/>
                    </a:cubicBezTo>
                    <a:cubicBezTo>
                      <a:pt x="106" y="52"/>
                      <a:pt x="98" y="60"/>
                      <a:pt x="88"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650"/>
              <p:cNvSpPr/>
              <p:nvPr/>
            </p:nvSpPr>
            <p:spPr bwMode="auto">
              <a:xfrm>
                <a:off x="1455584" y="1491302"/>
                <a:ext cx="242350" cy="325297"/>
              </a:xfrm>
              <a:custGeom>
                <a:avLst/>
                <a:gdLst>
                  <a:gd name="T0" fmla="*/ 71 w 142"/>
                  <a:gd name="T1" fmla="*/ 3 h 191"/>
                  <a:gd name="T2" fmla="*/ 57 w 142"/>
                  <a:gd name="T3" fmla="*/ 97 h 191"/>
                  <a:gd name="T4" fmla="*/ 15 w 142"/>
                  <a:gd name="T5" fmla="*/ 123 h 191"/>
                  <a:gd name="T6" fmla="*/ 15 w 142"/>
                  <a:gd name="T7" fmla="*/ 85 h 191"/>
                  <a:gd name="T8" fmla="*/ 71 w 142"/>
                  <a:gd name="T9" fmla="*/ 3 h 191"/>
                  <a:gd name="T10" fmla="*/ 0 w 142"/>
                  <a:gd name="T11" fmla="*/ 97 h 191"/>
                  <a:gd name="T12" fmla="*/ 0 w 142"/>
                  <a:gd name="T13" fmla="*/ 150 h 191"/>
                  <a:gd name="T14" fmla="*/ 71 w 142"/>
                  <a:gd name="T15" fmla="*/ 191 h 191"/>
                  <a:gd name="T16" fmla="*/ 142 w 142"/>
                  <a:gd name="T17" fmla="*/ 163 h 191"/>
                  <a:gd name="T18" fmla="*/ 142 w 142"/>
                  <a:gd name="T19" fmla="*/ 49 h 191"/>
                  <a:gd name="T20" fmla="*/ 71 w 142"/>
                  <a:gd name="T21"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191">
                    <a:moveTo>
                      <a:pt x="71" y="3"/>
                    </a:moveTo>
                    <a:cubicBezTo>
                      <a:pt x="57" y="97"/>
                      <a:pt x="57" y="97"/>
                      <a:pt x="57" y="97"/>
                    </a:cubicBezTo>
                    <a:cubicBezTo>
                      <a:pt x="15" y="123"/>
                      <a:pt x="15" y="123"/>
                      <a:pt x="15" y="123"/>
                    </a:cubicBezTo>
                    <a:cubicBezTo>
                      <a:pt x="15" y="85"/>
                      <a:pt x="15" y="85"/>
                      <a:pt x="15" y="85"/>
                    </a:cubicBezTo>
                    <a:cubicBezTo>
                      <a:pt x="71" y="3"/>
                      <a:pt x="71" y="3"/>
                      <a:pt x="71" y="3"/>
                    </a:cubicBezTo>
                    <a:cubicBezTo>
                      <a:pt x="16" y="3"/>
                      <a:pt x="0" y="97"/>
                      <a:pt x="0" y="97"/>
                    </a:cubicBezTo>
                    <a:cubicBezTo>
                      <a:pt x="0" y="97"/>
                      <a:pt x="0" y="128"/>
                      <a:pt x="0" y="150"/>
                    </a:cubicBezTo>
                    <a:cubicBezTo>
                      <a:pt x="0" y="173"/>
                      <a:pt x="8" y="191"/>
                      <a:pt x="71" y="191"/>
                    </a:cubicBezTo>
                    <a:cubicBezTo>
                      <a:pt x="134" y="191"/>
                      <a:pt x="142" y="163"/>
                      <a:pt x="142" y="163"/>
                    </a:cubicBezTo>
                    <a:cubicBezTo>
                      <a:pt x="142" y="163"/>
                      <a:pt x="142" y="98"/>
                      <a:pt x="142" y="49"/>
                    </a:cubicBezTo>
                    <a:cubicBezTo>
                      <a:pt x="142" y="0"/>
                      <a:pt x="71" y="3"/>
                      <a:pt x="7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Oval 651"/>
              <p:cNvSpPr>
                <a:spLocks noChangeArrowheads="1"/>
              </p:cNvSpPr>
              <p:nvPr/>
            </p:nvSpPr>
            <p:spPr bwMode="auto">
              <a:xfrm>
                <a:off x="1421683" y="1225150"/>
                <a:ext cx="21638"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Oval 652"/>
              <p:cNvSpPr>
                <a:spLocks noChangeArrowheads="1"/>
              </p:cNvSpPr>
              <p:nvPr/>
            </p:nvSpPr>
            <p:spPr bwMode="auto">
              <a:xfrm>
                <a:off x="1387062" y="1225150"/>
                <a:ext cx="23802"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Oval 653"/>
              <p:cNvSpPr>
                <a:spLocks noChangeArrowheads="1"/>
              </p:cNvSpPr>
              <p:nvPr/>
            </p:nvSpPr>
            <p:spPr bwMode="auto">
              <a:xfrm>
                <a:off x="1351719" y="1223708"/>
                <a:ext cx="23802" cy="2380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Oval 654"/>
              <p:cNvSpPr>
                <a:spLocks noChangeArrowheads="1"/>
              </p:cNvSpPr>
              <p:nvPr/>
            </p:nvSpPr>
            <p:spPr bwMode="auto">
              <a:xfrm>
                <a:off x="1353162" y="1396094"/>
                <a:ext cx="22360" cy="216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Oval 655"/>
              <p:cNvSpPr>
                <a:spLocks noChangeArrowheads="1"/>
              </p:cNvSpPr>
              <p:nvPr/>
            </p:nvSpPr>
            <p:spPr bwMode="auto">
              <a:xfrm>
                <a:off x="1317098" y="1397536"/>
                <a:ext cx="22360" cy="22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Oval 656"/>
              <p:cNvSpPr>
                <a:spLocks noChangeArrowheads="1"/>
              </p:cNvSpPr>
              <p:nvPr/>
            </p:nvSpPr>
            <p:spPr bwMode="auto">
              <a:xfrm>
                <a:off x="1283198" y="1397536"/>
                <a:ext cx="23802" cy="22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657"/>
              <p:cNvSpPr/>
              <p:nvPr/>
            </p:nvSpPr>
            <p:spPr bwMode="auto">
              <a:xfrm>
                <a:off x="1027865" y="1608871"/>
                <a:ext cx="240186" cy="325297"/>
              </a:xfrm>
              <a:custGeom>
                <a:avLst/>
                <a:gdLst>
                  <a:gd name="T0" fmla="*/ 71 w 141"/>
                  <a:gd name="T1" fmla="*/ 3 h 191"/>
                  <a:gd name="T2" fmla="*/ 127 w 141"/>
                  <a:gd name="T3" fmla="*/ 84 h 191"/>
                  <a:gd name="T4" fmla="*/ 127 w 141"/>
                  <a:gd name="T5" fmla="*/ 122 h 191"/>
                  <a:gd name="T6" fmla="*/ 85 w 141"/>
                  <a:gd name="T7" fmla="*/ 97 h 191"/>
                  <a:gd name="T8" fmla="*/ 71 w 141"/>
                  <a:gd name="T9" fmla="*/ 3 h 191"/>
                  <a:gd name="T10" fmla="*/ 0 w 141"/>
                  <a:gd name="T11" fmla="*/ 48 h 191"/>
                  <a:gd name="T12" fmla="*/ 0 w 141"/>
                  <a:gd name="T13" fmla="*/ 163 h 191"/>
                  <a:gd name="T14" fmla="*/ 71 w 141"/>
                  <a:gd name="T15" fmla="*/ 191 h 191"/>
                  <a:gd name="T16" fmla="*/ 141 w 141"/>
                  <a:gd name="T17" fmla="*/ 150 h 191"/>
                  <a:gd name="T18" fmla="*/ 141 w 141"/>
                  <a:gd name="T19" fmla="*/ 97 h 191"/>
                  <a:gd name="T20" fmla="*/ 71 w 141"/>
                  <a:gd name="T21" fmla="*/ 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91">
                    <a:moveTo>
                      <a:pt x="71" y="3"/>
                    </a:moveTo>
                    <a:cubicBezTo>
                      <a:pt x="127" y="84"/>
                      <a:pt x="127" y="84"/>
                      <a:pt x="127" y="84"/>
                    </a:cubicBezTo>
                    <a:cubicBezTo>
                      <a:pt x="127" y="122"/>
                      <a:pt x="127" y="122"/>
                      <a:pt x="127" y="122"/>
                    </a:cubicBezTo>
                    <a:cubicBezTo>
                      <a:pt x="85" y="97"/>
                      <a:pt x="85" y="97"/>
                      <a:pt x="85" y="97"/>
                    </a:cubicBezTo>
                    <a:cubicBezTo>
                      <a:pt x="71" y="3"/>
                      <a:pt x="71" y="3"/>
                      <a:pt x="71" y="3"/>
                    </a:cubicBezTo>
                    <a:cubicBezTo>
                      <a:pt x="71" y="3"/>
                      <a:pt x="0" y="0"/>
                      <a:pt x="0" y="48"/>
                    </a:cubicBezTo>
                    <a:cubicBezTo>
                      <a:pt x="0" y="98"/>
                      <a:pt x="0" y="163"/>
                      <a:pt x="0" y="163"/>
                    </a:cubicBezTo>
                    <a:cubicBezTo>
                      <a:pt x="0" y="163"/>
                      <a:pt x="8" y="191"/>
                      <a:pt x="71" y="191"/>
                    </a:cubicBezTo>
                    <a:cubicBezTo>
                      <a:pt x="134" y="191"/>
                      <a:pt x="141" y="173"/>
                      <a:pt x="141" y="150"/>
                    </a:cubicBezTo>
                    <a:cubicBezTo>
                      <a:pt x="141" y="127"/>
                      <a:pt x="141" y="97"/>
                      <a:pt x="141" y="97"/>
                    </a:cubicBezTo>
                    <a:cubicBezTo>
                      <a:pt x="141" y="97"/>
                      <a:pt x="126" y="3"/>
                      <a:pt x="7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658"/>
              <p:cNvSpPr>
                <a:spLocks noEditPoints="1"/>
              </p:cNvSpPr>
              <p:nvPr/>
            </p:nvSpPr>
            <p:spPr bwMode="auto">
              <a:xfrm>
                <a:off x="1226938" y="1347768"/>
                <a:ext cx="197631" cy="175992"/>
              </a:xfrm>
              <a:custGeom>
                <a:avLst/>
                <a:gdLst>
                  <a:gd name="T0" fmla="*/ 94 w 116"/>
                  <a:gd name="T1" fmla="*/ 0 h 103"/>
                  <a:gd name="T2" fmla="*/ 22 w 116"/>
                  <a:gd name="T3" fmla="*/ 0 h 103"/>
                  <a:gd name="T4" fmla="*/ 0 w 116"/>
                  <a:gd name="T5" fmla="*/ 25 h 103"/>
                  <a:gd name="T6" fmla="*/ 0 w 116"/>
                  <a:gd name="T7" fmla="*/ 46 h 103"/>
                  <a:gd name="T8" fmla="*/ 11 w 116"/>
                  <a:gd name="T9" fmla="*/ 67 h 103"/>
                  <a:gd name="T10" fmla="*/ 6 w 116"/>
                  <a:gd name="T11" fmla="*/ 103 h 103"/>
                  <a:gd name="T12" fmla="*/ 43 w 116"/>
                  <a:gd name="T13" fmla="*/ 71 h 103"/>
                  <a:gd name="T14" fmla="*/ 94 w 116"/>
                  <a:gd name="T15" fmla="*/ 71 h 103"/>
                  <a:gd name="T16" fmla="*/ 116 w 116"/>
                  <a:gd name="T17" fmla="*/ 46 h 103"/>
                  <a:gd name="T18" fmla="*/ 116 w 116"/>
                  <a:gd name="T19" fmla="*/ 25 h 103"/>
                  <a:gd name="T20" fmla="*/ 94 w 116"/>
                  <a:gd name="T21" fmla="*/ 0 h 103"/>
                  <a:gd name="T22" fmla="*/ 104 w 116"/>
                  <a:gd name="T23" fmla="*/ 43 h 103"/>
                  <a:gd name="T24" fmla="*/ 86 w 116"/>
                  <a:gd name="T25" fmla="*/ 61 h 103"/>
                  <a:gd name="T26" fmla="*/ 29 w 116"/>
                  <a:gd name="T27" fmla="*/ 61 h 103"/>
                  <a:gd name="T28" fmla="*/ 11 w 116"/>
                  <a:gd name="T29" fmla="*/ 43 h 103"/>
                  <a:gd name="T30" fmla="*/ 11 w 116"/>
                  <a:gd name="T31" fmla="*/ 28 h 103"/>
                  <a:gd name="T32" fmla="*/ 29 w 116"/>
                  <a:gd name="T33" fmla="*/ 10 h 103"/>
                  <a:gd name="T34" fmla="*/ 86 w 116"/>
                  <a:gd name="T35" fmla="*/ 10 h 103"/>
                  <a:gd name="T36" fmla="*/ 104 w 116"/>
                  <a:gd name="T37" fmla="*/ 28 h 103"/>
                  <a:gd name="T38" fmla="*/ 104 w 116"/>
                  <a:gd name="T39"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03">
                    <a:moveTo>
                      <a:pt x="94" y="0"/>
                    </a:moveTo>
                    <a:cubicBezTo>
                      <a:pt x="22" y="0"/>
                      <a:pt x="22" y="0"/>
                      <a:pt x="22" y="0"/>
                    </a:cubicBezTo>
                    <a:cubicBezTo>
                      <a:pt x="10" y="0"/>
                      <a:pt x="0" y="11"/>
                      <a:pt x="0" y="25"/>
                    </a:cubicBezTo>
                    <a:cubicBezTo>
                      <a:pt x="0" y="46"/>
                      <a:pt x="0" y="46"/>
                      <a:pt x="0" y="46"/>
                    </a:cubicBezTo>
                    <a:cubicBezTo>
                      <a:pt x="0" y="55"/>
                      <a:pt x="4" y="63"/>
                      <a:pt x="11" y="67"/>
                    </a:cubicBezTo>
                    <a:cubicBezTo>
                      <a:pt x="6" y="103"/>
                      <a:pt x="6" y="103"/>
                      <a:pt x="6" y="103"/>
                    </a:cubicBezTo>
                    <a:cubicBezTo>
                      <a:pt x="43" y="71"/>
                      <a:pt x="43" y="71"/>
                      <a:pt x="43" y="71"/>
                    </a:cubicBezTo>
                    <a:cubicBezTo>
                      <a:pt x="94" y="71"/>
                      <a:pt x="94" y="71"/>
                      <a:pt x="94" y="71"/>
                    </a:cubicBezTo>
                    <a:cubicBezTo>
                      <a:pt x="106" y="71"/>
                      <a:pt x="116" y="60"/>
                      <a:pt x="116" y="46"/>
                    </a:cubicBezTo>
                    <a:cubicBezTo>
                      <a:pt x="116" y="25"/>
                      <a:pt x="116" y="25"/>
                      <a:pt x="116" y="25"/>
                    </a:cubicBezTo>
                    <a:cubicBezTo>
                      <a:pt x="116" y="11"/>
                      <a:pt x="106" y="0"/>
                      <a:pt x="94" y="0"/>
                    </a:cubicBezTo>
                    <a:close/>
                    <a:moveTo>
                      <a:pt x="104" y="43"/>
                    </a:moveTo>
                    <a:cubicBezTo>
                      <a:pt x="104" y="53"/>
                      <a:pt x="96" y="61"/>
                      <a:pt x="86" y="61"/>
                    </a:cubicBezTo>
                    <a:cubicBezTo>
                      <a:pt x="29" y="61"/>
                      <a:pt x="29" y="61"/>
                      <a:pt x="29" y="61"/>
                    </a:cubicBezTo>
                    <a:cubicBezTo>
                      <a:pt x="19" y="61"/>
                      <a:pt x="11" y="53"/>
                      <a:pt x="11" y="43"/>
                    </a:cubicBezTo>
                    <a:cubicBezTo>
                      <a:pt x="11" y="28"/>
                      <a:pt x="11" y="28"/>
                      <a:pt x="11" y="28"/>
                    </a:cubicBezTo>
                    <a:cubicBezTo>
                      <a:pt x="11" y="18"/>
                      <a:pt x="19" y="10"/>
                      <a:pt x="29" y="10"/>
                    </a:cubicBezTo>
                    <a:cubicBezTo>
                      <a:pt x="86" y="10"/>
                      <a:pt x="86" y="10"/>
                      <a:pt x="86" y="10"/>
                    </a:cubicBezTo>
                    <a:cubicBezTo>
                      <a:pt x="96" y="10"/>
                      <a:pt x="104" y="18"/>
                      <a:pt x="104" y="28"/>
                    </a:cubicBezTo>
                    <a:lnTo>
                      <a:pt x="104"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Oval 659"/>
              <p:cNvSpPr>
                <a:spLocks noChangeArrowheads="1"/>
              </p:cNvSpPr>
              <p:nvPr/>
            </p:nvSpPr>
            <p:spPr bwMode="auto">
              <a:xfrm>
                <a:off x="1041569" y="1380225"/>
                <a:ext cx="188975" cy="2221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9" name="文本框 146"/>
            <p:cNvSpPr txBox="1"/>
            <p:nvPr/>
          </p:nvSpPr>
          <p:spPr>
            <a:xfrm>
              <a:off x="2123259" y="5077084"/>
              <a:ext cx="2326979" cy="369418"/>
            </a:xfrm>
            <a:prstGeom prst="rect">
              <a:avLst/>
            </a:prstGeom>
            <a:noFill/>
            <a:scene3d>
              <a:camera prst="perspectiveRelaxedModerately">
                <a:rot lat="19734151" lon="223547" rev="21498340"/>
              </a:camera>
              <a:lightRig rig="threePt" dir="t"/>
            </a:scene3d>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101" name="组合 100"/>
          <p:cNvGrpSpPr/>
          <p:nvPr/>
        </p:nvGrpSpPr>
        <p:grpSpPr>
          <a:xfrm flipV="1">
            <a:off x="5572509" y="2055536"/>
            <a:ext cx="1756164" cy="703274"/>
            <a:chOff x="5265817" y="4622060"/>
            <a:chExt cx="1755935" cy="703437"/>
          </a:xfrm>
        </p:grpSpPr>
        <p:sp>
          <p:nvSpPr>
            <p:cNvPr id="102" name="椭圆 101"/>
            <p:cNvSpPr/>
            <p:nvPr/>
          </p:nvSpPr>
          <p:spPr>
            <a:xfrm>
              <a:off x="5265817" y="4622060"/>
              <a:ext cx="89123" cy="89123"/>
            </a:xfrm>
            <a:prstGeom prst="ellipse">
              <a:avLst/>
            </a:prstGeom>
            <a:solidFill>
              <a:schemeClr val="bg1">
                <a:lumMod val="6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任意多边形 102"/>
            <p:cNvSpPr/>
            <p:nvPr/>
          </p:nvSpPr>
          <p:spPr>
            <a:xfrm>
              <a:off x="5335429" y="4686869"/>
              <a:ext cx="1686323"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组合 103"/>
          <p:cNvGrpSpPr/>
          <p:nvPr/>
        </p:nvGrpSpPr>
        <p:grpSpPr>
          <a:xfrm flipV="1">
            <a:off x="5572509" y="2783501"/>
            <a:ext cx="1756164" cy="703274"/>
            <a:chOff x="5265817" y="4622060"/>
            <a:chExt cx="1755935" cy="703437"/>
          </a:xfrm>
        </p:grpSpPr>
        <p:sp>
          <p:nvSpPr>
            <p:cNvPr id="105" name="椭圆 104"/>
            <p:cNvSpPr/>
            <p:nvPr/>
          </p:nvSpPr>
          <p:spPr>
            <a:xfrm>
              <a:off x="5265817" y="4622060"/>
              <a:ext cx="89123" cy="89123"/>
            </a:xfrm>
            <a:prstGeom prst="ellipse">
              <a:avLst/>
            </a:prstGeom>
            <a:solidFill>
              <a:schemeClr val="bg1">
                <a:lumMod val="6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6" name="任意多边形 105"/>
            <p:cNvSpPr/>
            <p:nvPr/>
          </p:nvSpPr>
          <p:spPr>
            <a:xfrm>
              <a:off x="5335429" y="4686869"/>
              <a:ext cx="1686323"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 name="组合 106"/>
          <p:cNvGrpSpPr/>
          <p:nvPr/>
        </p:nvGrpSpPr>
        <p:grpSpPr>
          <a:xfrm flipV="1">
            <a:off x="5572509" y="3511465"/>
            <a:ext cx="1756164" cy="703274"/>
            <a:chOff x="5265817" y="4622060"/>
            <a:chExt cx="1755935" cy="703437"/>
          </a:xfrm>
        </p:grpSpPr>
        <p:sp>
          <p:nvSpPr>
            <p:cNvPr id="108" name="椭圆 107"/>
            <p:cNvSpPr/>
            <p:nvPr/>
          </p:nvSpPr>
          <p:spPr>
            <a:xfrm>
              <a:off x="5265817" y="4622060"/>
              <a:ext cx="89123" cy="89123"/>
            </a:xfrm>
            <a:prstGeom prst="ellipse">
              <a:avLst/>
            </a:prstGeom>
            <a:solidFill>
              <a:schemeClr val="bg1">
                <a:lumMod val="6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9" name="任意多边形 108"/>
            <p:cNvSpPr/>
            <p:nvPr/>
          </p:nvSpPr>
          <p:spPr>
            <a:xfrm>
              <a:off x="5335429" y="4686869"/>
              <a:ext cx="1686323"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0" name="组合 109"/>
          <p:cNvGrpSpPr/>
          <p:nvPr/>
        </p:nvGrpSpPr>
        <p:grpSpPr>
          <a:xfrm flipV="1">
            <a:off x="5572509" y="4239431"/>
            <a:ext cx="1756164" cy="703274"/>
            <a:chOff x="5265817" y="4622060"/>
            <a:chExt cx="1755935" cy="703437"/>
          </a:xfrm>
        </p:grpSpPr>
        <p:sp>
          <p:nvSpPr>
            <p:cNvPr id="111" name="椭圆 110"/>
            <p:cNvSpPr/>
            <p:nvPr/>
          </p:nvSpPr>
          <p:spPr>
            <a:xfrm>
              <a:off x="5265817" y="4622060"/>
              <a:ext cx="89123" cy="89123"/>
            </a:xfrm>
            <a:prstGeom prst="ellipse">
              <a:avLst/>
            </a:prstGeom>
            <a:solidFill>
              <a:schemeClr val="bg1">
                <a:lumMod val="65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任意多边形 111"/>
            <p:cNvSpPr/>
            <p:nvPr/>
          </p:nvSpPr>
          <p:spPr>
            <a:xfrm>
              <a:off x="5335429" y="4686869"/>
              <a:ext cx="1686323"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17" name="矩形 47"/>
          <p:cNvSpPr>
            <a:spLocks noChangeArrowheads="1"/>
          </p:cNvSpPr>
          <p:nvPr/>
        </p:nvSpPr>
        <p:spPr bwMode="auto">
          <a:xfrm>
            <a:off x="7329739" y="1767493"/>
            <a:ext cx="3709543" cy="6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的文本黏贴</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自此。您的内容打在这里或者通过复制您的文本黏贴</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自此。</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矩形 47"/>
          <p:cNvSpPr>
            <a:spLocks noChangeArrowheads="1"/>
          </p:cNvSpPr>
          <p:nvPr/>
        </p:nvSpPr>
        <p:spPr bwMode="auto">
          <a:xfrm>
            <a:off x="7328673" y="2553029"/>
            <a:ext cx="3709543" cy="86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的文本黏贴</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自此。您的内容打在这里或者通过复制您的文本黏贴自此</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自此</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矩形 47"/>
          <p:cNvSpPr>
            <a:spLocks noChangeArrowheads="1"/>
          </p:cNvSpPr>
          <p:nvPr/>
        </p:nvSpPr>
        <p:spPr bwMode="auto">
          <a:xfrm>
            <a:off x="7351321" y="3273189"/>
            <a:ext cx="3709543" cy="6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的文本黏贴</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自此。您的内容打在这里或者通过复制您的文本黏贴</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自此。</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矩形 47"/>
          <p:cNvSpPr>
            <a:spLocks noChangeArrowheads="1"/>
          </p:cNvSpPr>
          <p:nvPr/>
        </p:nvSpPr>
        <p:spPr bwMode="auto">
          <a:xfrm>
            <a:off x="7350255" y="4058725"/>
            <a:ext cx="3709543" cy="6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的文本黏贴</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自此。您的内容打在这里或者通过复制您的文本黏贴自此</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a:t>
            </a:r>
            <a:r>
              <a:rPr lang="zh-CN" altLang="en-US" sz="10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40000" fill="hold" nodeType="afterEffect" p14:presetBounceEnd="40000">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14:bounceEnd="40000">
                                          <p:cBhvr additive="base">
                                            <p:cTn id="12" dur="1000" fill="hold"/>
                                            <p:tgtEl>
                                              <p:spTgt spid="113"/>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1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0000" fill="hold" nodeType="afterEffect" p14:presetBounceEnd="40000">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14:bounceEnd="40000">
                                          <p:cBhvr additive="base">
                                            <p:cTn id="17" dur="1000" fill="hold"/>
                                            <p:tgtEl>
                                              <p:spTgt spid="114"/>
                                            </p:tgtEl>
                                            <p:attrNameLst>
                                              <p:attrName>ppt_x</p:attrName>
                                            </p:attrNameLst>
                                          </p:cBhvr>
                                          <p:tavLst>
                                            <p:tav tm="0">
                                              <p:val>
                                                <p:strVal val="#ppt_x"/>
                                              </p:val>
                                            </p:tav>
                                            <p:tav tm="100000">
                                              <p:val>
                                                <p:strVal val="#ppt_x"/>
                                              </p:val>
                                            </p:tav>
                                          </p:tavLst>
                                        </p:anim>
                                        <p:anim calcmode="lin" valueType="num" p14:bounceEnd="40000">
                                          <p:cBhvr additive="base">
                                            <p:cTn id="18" dur="1000" fill="hold"/>
                                            <p:tgtEl>
                                              <p:spTgt spid="11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40000" fill="hold" nodeType="afterEffect" p14:presetBounceEnd="40000">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14:bounceEnd="40000">
                                          <p:cBhvr additive="base">
                                            <p:cTn id="22" dur="1000" fill="hold"/>
                                            <p:tgtEl>
                                              <p:spTgt spid="115"/>
                                            </p:tgtEl>
                                            <p:attrNameLst>
                                              <p:attrName>ppt_x</p:attrName>
                                            </p:attrNameLst>
                                          </p:cBhvr>
                                          <p:tavLst>
                                            <p:tav tm="0">
                                              <p:val>
                                                <p:strVal val="#ppt_x"/>
                                              </p:val>
                                            </p:tav>
                                            <p:tav tm="100000">
                                              <p:val>
                                                <p:strVal val="#ppt_x"/>
                                              </p:val>
                                            </p:tav>
                                          </p:tavLst>
                                        </p:anim>
                                        <p:anim calcmode="lin" valueType="num" p14:bounceEnd="40000">
                                          <p:cBhvr additive="base">
                                            <p:cTn id="23" dur="1000" fill="hold"/>
                                            <p:tgtEl>
                                              <p:spTgt spid="11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500"/>
                                            <p:tgtEl>
                                              <p:spTgt spid="101"/>
                                            </p:tgtEl>
                                          </p:cBhvr>
                                        </p:animEffect>
                                      </p:childTnLst>
                                    </p:cTn>
                                  </p:par>
                                  <p:par>
                                    <p:cTn id="28" presetID="22" presetClass="entr" presetSubtype="8" fill="hold" nodeType="with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wipe(left)">
                                          <p:cBhvr>
                                            <p:cTn id="30" dur="500"/>
                                            <p:tgtEl>
                                              <p:spTgt spid="104"/>
                                            </p:tgtEl>
                                          </p:cBhvr>
                                        </p:animEffect>
                                      </p:childTnLst>
                                    </p:cTn>
                                  </p:par>
                                  <p:par>
                                    <p:cTn id="31" presetID="22" presetClass="entr" presetSubtype="8"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2" presetClass="entr" presetSubtype="8"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wipe(left)">
                                          <p:cBhvr>
                                            <p:cTn id="36" dur="500"/>
                                            <p:tgtEl>
                                              <p:spTgt spid="110"/>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wipe(left)">
                                          <p:cBhvr>
                                            <p:cTn id="40" dur="500"/>
                                            <p:tgtEl>
                                              <p:spTgt spid="1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wipe(left)">
                                          <p:cBhvr>
                                            <p:cTn id="43" dur="500"/>
                                            <p:tgtEl>
                                              <p:spTgt spid="1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left)">
                                          <p:cBhvr>
                                            <p:cTn id="46" dur="500"/>
                                            <p:tgtEl>
                                              <p:spTgt spid="11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left)">
                                          <p:cBhvr>
                                            <p:cTn id="4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4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40000" fill="hold" nodeType="after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additive="base">
                                            <p:cTn id="12" dur="1000" fill="hold"/>
                                            <p:tgtEl>
                                              <p:spTgt spid="113"/>
                                            </p:tgtEl>
                                            <p:attrNameLst>
                                              <p:attrName>ppt_x</p:attrName>
                                            </p:attrNameLst>
                                          </p:cBhvr>
                                          <p:tavLst>
                                            <p:tav tm="0">
                                              <p:val>
                                                <p:strVal val="#ppt_x"/>
                                              </p:val>
                                            </p:tav>
                                            <p:tav tm="100000">
                                              <p:val>
                                                <p:strVal val="#ppt_x"/>
                                              </p:val>
                                            </p:tav>
                                          </p:tavLst>
                                        </p:anim>
                                        <p:anim calcmode="lin" valueType="num">
                                          <p:cBhvr additive="base">
                                            <p:cTn id="13" dur="1000" fill="hold"/>
                                            <p:tgtEl>
                                              <p:spTgt spid="1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0000" fill="hold" nodeType="after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1000" fill="hold"/>
                                            <p:tgtEl>
                                              <p:spTgt spid="114"/>
                                            </p:tgtEl>
                                            <p:attrNameLst>
                                              <p:attrName>ppt_x</p:attrName>
                                            </p:attrNameLst>
                                          </p:cBhvr>
                                          <p:tavLst>
                                            <p:tav tm="0">
                                              <p:val>
                                                <p:strVal val="#ppt_x"/>
                                              </p:val>
                                            </p:tav>
                                            <p:tav tm="100000">
                                              <p:val>
                                                <p:strVal val="#ppt_x"/>
                                              </p:val>
                                            </p:tav>
                                          </p:tavLst>
                                        </p:anim>
                                        <p:anim calcmode="lin" valueType="num">
                                          <p:cBhvr additive="base">
                                            <p:cTn id="18" dur="1000" fill="hold"/>
                                            <p:tgtEl>
                                              <p:spTgt spid="114"/>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40000"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cBhvr additive="base">
                                            <p:cTn id="22" dur="1000" fill="hold"/>
                                            <p:tgtEl>
                                              <p:spTgt spid="115"/>
                                            </p:tgtEl>
                                            <p:attrNameLst>
                                              <p:attrName>ppt_x</p:attrName>
                                            </p:attrNameLst>
                                          </p:cBhvr>
                                          <p:tavLst>
                                            <p:tav tm="0">
                                              <p:val>
                                                <p:strVal val="#ppt_x"/>
                                              </p:val>
                                            </p:tav>
                                            <p:tav tm="100000">
                                              <p:val>
                                                <p:strVal val="#ppt_x"/>
                                              </p:val>
                                            </p:tav>
                                          </p:tavLst>
                                        </p:anim>
                                        <p:anim calcmode="lin" valueType="num">
                                          <p:cBhvr additive="base">
                                            <p:cTn id="23" dur="1000" fill="hold"/>
                                            <p:tgtEl>
                                              <p:spTgt spid="115"/>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500"/>
                                            <p:tgtEl>
                                              <p:spTgt spid="101"/>
                                            </p:tgtEl>
                                          </p:cBhvr>
                                        </p:animEffect>
                                      </p:childTnLst>
                                    </p:cTn>
                                  </p:par>
                                  <p:par>
                                    <p:cTn id="28" presetID="22" presetClass="entr" presetSubtype="8" fill="hold" nodeType="with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wipe(left)">
                                          <p:cBhvr>
                                            <p:cTn id="30" dur="500"/>
                                            <p:tgtEl>
                                              <p:spTgt spid="104"/>
                                            </p:tgtEl>
                                          </p:cBhvr>
                                        </p:animEffect>
                                      </p:childTnLst>
                                    </p:cTn>
                                  </p:par>
                                  <p:par>
                                    <p:cTn id="31" presetID="22" presetClass="entr" presetSubtype="8"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2" presetClass="entr" presetSubtype="8"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wipe(left)">
                                          <p:cBhvr>
                                            <p:cTn id="36" dur="500"/>
                                            <p:tgtEl>
                                              <p:spTgt spid="110"/>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117"/>
                                            </p:tgtEl>
                                            <p:attrNameLst>
                                              <p:attrName>style.visibility</p:attrName>
                                            </p:attrNameLst>
                                          </p:cBhvr>
                                          <p:to>
                                            <p:strVal val="visible"/>
                                          </p:to>
                                        </p:set>
                                        <p:animEffect transition="in" filter="wipe(left)">
                                          <p:cBhvr>
                                            <p:cTn id="40" dur="500"/>
                                            <p:tgtEl>
                                              <p:spTgt spid="1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animEffect transition="in" filter="wipe(left)">
                                          <p:cBhvr>
                                            <p:cTn id="43" dur="500"/>
                                            <p:tgtEl>
                                              <p:spTgt spid="1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wipe(left)">
                                          <p:cBhvr>
                                            <p:cTn id="46" dur="500"/>
                                            <p:tgtEl>
                                              <p:spTgt spid="11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20"/>
                                            </p:tgtEl>
                                            <p:attrNameLst>
                                              <p:attrName>style.visibility</p:attrName>
                                            </p:attrNameLst>
                                          </p:cBhvr>
                                          <p:to>
                                            <p:strVal val="visible"/>
                                          </p:to>
                                        </p:set>
                                        <p:animEffect transition="in" filter="wipe(left)">
                                          <p:cBhvr>
                                            <p:cTn id="4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462544" y="2377306"/>
            <a:ext cx="6729456" cy="2688724"/>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 name="connsiteX0-1" fmla="*/ 238128 w 4247881"/>
              <a:gd name="connsiteY0-2" fmla="*/ 0 h 914400"/>
              <a:gd name="connsiteX1-3" fmla="*/ 1053311 w 4247881"/>
              <a:gd name="connsiteY1-4" fmla="*/ 0 h 914400"/>
              <a:gd name="connsiteX2-5" fmla="*/ 4247881 w 4247881"/>
              <a:gd name="connsiteY2-6" fmla="*/ 0 h 914400"/>
              <a:gd name="connsiteX3-7" fmla="*/ 4247881 w 4247881"/>
              <a:gd name="connsiteY3-8" fmla="*/ 914400 h 914400"/>
              <a:gd name="connsiteX4-9" fmla="*/ 1053311 w 4247881"/>
              <a:gd name="connsiteY4-10" fmla="*/ 914400 h 914400"/>
              <a:gd name="connsiteX5-11" fmla="*/ 238128 w 4247881"/>
              <a:gd name="connsiteY5-12" fmla="*/ 914400 h 914400"/>
              <a:gd name="connsiteX6-13" fmla="*/ 0 w 4247881"/>
              <a:gd name="connsiteY6-14" fmla="*/ 457200 h 914400"/>
              <a:gd name="connsiteX7-15" fmla="*/ 238128 w 4247881"/>
              <a:gd name="connsiteY7-16" fmla="*/ 0 h 914400"/>
              <a:gd name="connsiteX0-17" fmla="*/ 0 w 4009753"/>
              <a:gd name="connsiteY0-18" fmla="*/ 0 h 914400"/>
              <a:gd name="connsiteX1-19" fmla="*/ 815183 w 4009753"/>
              <a:gd name="connsiteY1-20" fmla="*/ 0 h 914400"/>
              <a:gd name="connsiteX2-21" fmla="*/ 4009753 w 4009753"/>
              <a:gd name="connsiteY2-22" fmla="*/ 0 h 914400"/>
              <a:gd name="connsiteX3-23" fmla="*/ 4009753 w 4009753"/>
              <a:gd name="connsiteY3-24" fmla="*/ 914400 h 914400"/>
              <a:gd name="connsiteX4-25" fmla="*/ 815183 w 4009753"/>
              <a:gd name="connsiteY4-26" fmla="*/ 914400 h 914400"/>
              <a:gd name="connsiteX5-27" fmla="*/ 0 w 4009753"/>
              <a:gd name="connsiteY5-28" fmla="*/ 914400 h 914400"/>
              <a:gd name="connsiteX6-29" fmla="*/ 362905 w 4009753"/>
              <a:gd name="connsiteY6-30" fmla="*/ 457200 h 914400"/>
              <a:gd name="connsiteX7-31" fmla="*/ 0 w 4009753"/>
              <a:gd name="connsiteY7-32" fmla="*/ 0 h 914400"/>
              <a:gd name="connsiteX0-33" fmla="*/ 0 w 4009753"/>
              <a:gd name="connsiteY0-34" fmla="*/ 0 h 914400"/>
              <a:gd name="connsiteX1-35" fmla="*/ 815183 w 4009753"/>
              <a:gd name="connsiteY1-36" fmla="*/ 0 h 914400"/>
              <a:gd name="connsiteX2-37" fmla="*/ 4009753 w 4009753"/>
              <a:gd name="connsiteY2-38" fmla="*/ 0 h 914400"/>
              <a:gd name="connsiteX3-39" fmla="*/ 4009753 w 4009753"/>
              <a:gd name="connsiteY3-40" fmla="*/ 914400 h 914400"/>
              <a:gd name="connsiteX4-41" fmla="*/ 815183 w 4009753"/>
              <a:gd name="connsiteY4-42" fmla="*/ 914400 h 914400"/>
              <a:gd name="connsiteX5-43" fmla="*/ 0 w 4009753"/>
              <a:gd name="connsiteY5-44" fmla="*/ 914400 h 914400"/>
              <a:gd name="connsiteX6-45" fmla="*/ 446125 w 4009753"/>
              <a:gd name="connsiteY6-46" fmla="*/ 462136 h 914400"/>
              <a:gd name="connsiteX7-47" fmla="*/ 0 w 4009753"/>
              <a:gd name="connsiteY7-48" fmla="*/ 0 h 914400"/>
              <a:gd name="connsiteX0-49" fmla="*/ 0 w 4009753"/>
              <a:gd name="connsiteY0-50" fmla="*/ 0 h 914400"/>
              <a:gd name="connsiteX1-51" fmla="*/ 815183 w 4009753"/>
              <a:gd name="connsiteY1-52" fmla="*/ 0 h 914400"/>
              <a:gd name="connsiteX2-53" fmla="*/ 4009753 w 4009753"/>
              <a:gd name="connsiteY2-54" fmla="*/ 0 h 914400"/>
              <a:gd name="connsiteX3-55" fmla="*/ 4009753 w 4009753"/>
              <a:gd name="connsiteY3-56" fmla="*/ 914400 h 914400"/>
              <a:gd name="connsiteX4-57" fmla="*/ 815183 w 4009753"/>
              <a:gd name="connsiteY4-58" fmla="*/ 914400 h 914400"/>
              <a:gd name="connsiteX5-59" fmla="*/ 0 w 4009753"/>
              <a:gd name="connsiteY5-60" fmla="*/ 914400 h 914400"/>
              <a:gd name="connsiteX6-61" fmla="*/ 402602 w 4009753"/>
              <a:gd name="connsiteY6-62" fmla="*/ 462136 h 914400"/>
              <a:gd name="connsiteX7-63" fmla="*/ 0 w 4009753"/>
              <a:gd name="connsiteY7-64" fmla="*/ 0 h 91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009753" h="914400">
                <a:moveTo>
                  <a:pt x="0" y="0"/>
                </a:moveTo>
                <a:lnTo>
                  <a:pt x="815183" y="0"/>
                </a:lnTo>
                <a:lnTo>
                  <a:pt x="4009753" y="0"/>
                </a:lnTo>
                <a:lnTo>
                  <a:pt x="4009753" y="914400"/>
                </a:lnTo>
                <a:lnTo>
                  <a:pt x="815183" y="914400"/>
                </a:lnTo>
                <a:lnTo>
                  <a:pt x="0" y="914400"/>
                </a:lnTo>
                <a:lnTo>
                  <a:pt x="402602" y="462136"/>
                </a:lnTo>
                <a:lnTo>
                  <a:pt x="0" y="0"/>
                </a:lnTo>
                <a:close/>
              </a:path>
            </a:pathLst>
          </a:cu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65066" y="2377306"/>
            <a:ext cx="3118917" cy="2688724"/>
            <a:chOff x="979199" y="1599428"/>
            <a:chExt cx="2532090" cy="2182838"/>
          </a:xfrm>
        </p:grpSpPr>
        <p:sp>
          <p:nvSpPr>
            <p:cNvPr id="4" name="六边形 3"/>
            <p:cNvSpPr/>
            <p:nvPr/>
          </p:nvSpPr>
          <p:spPr>
            <a:xfrm>
              <a:off x="979199" y="1599428"/>
              <a:ext cx="2532090" cy="2182838"/>
            </a:xfrm>
            <a:prstGeom prst="hexagon">
              <a:avLst/>
            </a:prstGeom>
            <a:solidFill>
              <a:srgbClr val="F5F5F5"/>
            </a:solidFill>
            <a:ln w="22225">
              <a:gradFill flip="none" rotWithShape="1">
                <a:gsLst>
                  <a:gs pos="39000">
                    <a:schemeClr val="bg1"/>
                  </a:gs>
                  <a:gs pos="100000">
                    <a:schemeClr val="bg1">
                      <a:lumMod val="85000"/>
                    </a:schemeClr>
                  </a:gs>
                </a:gsLst>
                <a:lin ang="2700000" scaled="1"/>
                <a:tileRect/>
              </a:grad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1131599" y="1734086"/>
              <a:ext cx="2221201" cy="1914830"/>
            </a:xfrm>
            <a:prstGeom prst="hexagon">
              <a:avLst/>
            </a:prstGeom>
            <a:blipFill dpi="0" rotWithShape="0">
              <a:blip r:embed="rId3"/>
              <a:srcRect/>
              <a:stretch>
                <a:fillRect/>
              </a:stretch>
            </a:blipFill>
            <a:ln w="22225">
              <a:gradFill flip="none" rotWithShape="1">
                <a:gsLst>
                  <a:gs pos="39000">
                    <a:schemeClr val="bg1"/>
                  </a:gs>
                  <a:gs pos="100000">
                    <a:schemeClr val="bg1">
                      <a:lumMod val="85000"/>
                    </a:schemeClr>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50919" y="1577698"/>
            <a:ext cx="2411854" cy="2079187"/>
            <a:chOff x="979199" y="1599428"/>
            <a:chExt cx="2532090" cy="2182838"/>
          </a:xfrm>
        </p:grpSpPr>
        <p:sp>
          <p:nvSpPr>
            <p:cNvPr id="7" name="六边形 6"/>
            <p:cNvSpPr/>
            <p:nvPr/>
          </p:nvSpPr>
          <p:spPr>
            <a:xfrm>
              <a:off x="979199" y="1599428"/>
              <a:ext cx="2532090" cy="2182838"/>
            </a:xfrm>
            <a:prstGeom prst="hexagon">
              <a:avLst/>
            </a:prstGeom>
            <a:solidFill>
              <a:srgbClr val="F5F5F5"/>
            </a:solidFill>
            <a:ln w="22225">
              <a:gradFill flip="none" rotWithShape="1">
                <a:gsLst>
                  <a:gs pos="39000">
                    <a:schemeClr val="bg1"/>
                  </a:gs>
                  <a:gs pos="100000">
                    <a:schemeClr val="bg1">
                      <a:lumMod val="85000"/>
                    </a:schemeClr>
                  </a:gs>
                </a:gsLst>
                <a:lin ang="2700000" scaled="1"/>
                <a:tileRect/>
              </a:grad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1131599" y="1734086"/>
              <a:ext cx="2221201" cy="1914830"/>
            </a:xfrm>
            <a:prstGeom prst="hexagon">
              <a:avLst/>
            </a:prstGeom>
            <a:blipFill dpi="0" rotWithShape="0">
              <a:blip r:embed="rId4"/>
              <a:srcRect/>
              <a:stretch>
                <a:fillRect/>
              </a:stretch>
            </a:blipFill>
            <a:ln w="22225">
              <a:gradFill flip="none" rotWithShape="1">
                <a:gsLst>
                  <a:gs pos="39000">
                    <a:schemeClr val="bg1"/>
                  </a:gs>
                  <a:gs pos="100000">
                    <a:schemeClr val="bg1">
                      <a:lumMod val="85000"/>
                    </a:schemeClr>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50919" y="3816101"/>
            <a:ext cx="2411854" cy="2079187"/>
            <a:chOff x="979199" y="1599428"/>
            <a:chExt cx="2532090" cy="2182838"/>
          </a:xfrm>
        </p:grpSpPr>
        <p:sp>
          <p:nvSpPr>
            <p:cNvPr id="10" name="六边形 9"/>
            <p:cNvSpPr/>
            <p:nvPr/>
          </p:nvSpPr>
          <p:spPr>
            <a:xfrm>
              <a:off x="979199" y="1599428"/>
              <a:ext cx="2532090" cy="2182838"/>
            </a:xfrm>
            <a:prstGeom prst="hexagon">
              <a:avLst/>
            </a:prstGeom>
            <a:solidFill>
              <a:srgbClr val="F5F5F5"/>
            </a:solidFill>
            <a:ln w="22225">
              <a:gradFill flip="none" rotWithShape="1">
                <a:gsLst>
                  <a:gs pos="39000">
                    <a:schemeClr val="bg1"/>
                  </a:gs>
                  <a:gs pos="100000">
                    <a:schemeClr val="bg1">
                      <a:lumMod val="85000"/>
                    </a:schemeClr>
                  </a:gs>
                </a:gsLst>
                <a:lin ang="2700000" scaled="1"/>
                <a:tileRect/>
              </a:gradFill>
            </a:ln>
            <a:effectLst>
              <a:outerShdw blurRad="292100" sx="109000" sy="109000" algn="c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a:off x="1131599" y="1734086"/>
              <a:ext cx="2221201" cy="1914830"/>
            </a:xfrm>
            <a:prstGeom prst="hexagon">
              <a:avLst/>
            </a:prstGeom>
            <a:blipFill dpi="0" rotWithShape="0">
              <a:blip r:embed="rId5"/>
              <a:srcRect/>
              <a:stretch>
                <a:fillRect/>
              </a:stretch>
            </a:blipFill>
            <a:ln w="22225">
              <a:gradFill flip="none" rotWithShape="1">
                <a:gsLst>
                  <a:gs pos="39000">
                    <a:schemeClr val="bg1"/>
                  </a:gs>
                  <a:gs pos="100000">
                    <a:schemeClr val="bg1">
                      <a:lumMod val="85000"/>
                    </a:schemeClr>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6442450" y="1577697"/>
            <a:ext cx="2846693" cy="598562"/>
          </a:xfrm>
          <a:prstGeom prst="rect">
            <a:avLst/>
          </a:prstGeom>
          <a:noFill/>
        </p:spPr>
        <p:txBody>
          <a:bodyPr wrap="square" rtlCol="0">
            <a:spAutoFit/>
          </a:bodyPr>
          <a:lstStyle/>
          <a:p>
            <a:pPr marL="457200" indent="-457200">
              <a:lnSpc>
                <a:spcPct val="120000"/>
              </a:lnSpc>
              <a:buFont typeface="Wingdings" panose="05000000000000000000" pitchFamily="2" charset="2"/>
              <a:buChar char="Ø"/>
              <a:defRPr/>
            </a:pPr>
            <a:r>
              <a:rPr lang="zh-CN" altLang="en-US" sz="3000" b="1" kern="0" dirty="0" smtClean="0">
                <a:solidFill>
                  <a:srgbClr val="0070C0"/>
                </a:solidFill>
                <a:latin typeface="Arial" panose="020B0604020202020204" pitchFamily="34" charset="0"/>
                <a:ea typeface="微软雅黑" panose="020B0503020204020204" pitchFamily="34" charset="-122"/>
              </a:rPr>
              <a:t>添加标题</a:t>
            </a:r>
            <a:endParaRPr lang="zh-CN" altLang="en-US" sz="3000" b="1" kern="0" dirty="0">
              <a:solidFill>
                <a:srgbClr val="0070C0"/>
              </a:solidFill>
              <a:latin typeface="Arial" panose="020B0604020202020204" pitchFamily="34" charset="0"/>
              <a:ea typeface="微软雅黑" panose="020B0503020204020204" pitchFamily="34" charset="-122"/>
            </a:endParaRPr>
          </a:p>
        </p:txBody>
      </p:sp>
      <p:sp>
        <p:nvSpPr>
          <p:cNvPr id="13" name="TextBox 12"/>
          <p:cNvSpPr txBox="1"/>
          <p:nvPr/>
        </p:nvSpPr>
        <p:spPr>
          <a:xfrm>
            <a:off x="6442450" y="2799519"/>
            <a:ext cx="4791607" cy="1869743"/>
          </a:xfrm>
          <a:prstGeom prst="rect">
            <a:avLst/>
          </a:prstGeom>
          <a:noFill/>
        </p:spPr>
        <p:txBody>
          <a:bodyPr wrap="square" rtlCol="0">
            <a:spAutoFit/>
          </a:bodyPr>
          <a:lstStyle/>
          <a:p>
            <a:pPr>
              <a:lnSpc>
                <a:spcPct val="150000"/>
              </a:lnSpc>
              <a:defRPr/>
            </a:pPr>
            <a:r>
              <a:rPr lang="zh-CN" altLang="en-US" sz="1100" b="0" kern="0" dirty="0" smtClean="0">
                <a:solidFill>
                  <a:srgbClr val="646464"/>
                </a:solidFill>
                <a:latin typeface="Arial" panose="020B0604020202020204" pitchFamily="34" charset="0"/>
                <a:ea typeface="微软雅黑" panose="020B0503020204020204" pitchFamily="34" charset="-122"/>
              </a:rPr>
              <a:t>        点击</a:t>
            </a:r>
            <a:r>
              <a:rPr lang="zh-CN" altLang="en-US" sz="1100" b="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文本点击</a:t>
            </a:r>
            <a:r>
              <a:rPr lang="zh-CN" altLang="en-US" sz="110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文本点击此处添加段落文本点击此处添加段落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文本点击</a:t>
            </a:r>
            <a:r>
              <a:rPr lang="zh-CN" altLang="en-US" sz="110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en-US" altLang="zh-CN" sz="1100" kern="0" dirty="0" smtClean="0">
              <a:solidFill>
                <a:srgbClr val="646464"/>
              </a:solidFill>
              <a:latin typeface="Arial" panose="020B0604020202020204" pitchFamily="34" charset="0"/>
              <a:ea typeface="微软雅黑" panose="020B0503020204020204" pitchFamily="34" charset="-122"/>
            </a:endParaRPr>
          </a:p>
          <a:p>
            <a:pPr>
              <a:lnSpc>
                <a:spcPct val="150000"/>
              </a:lnSpc>
              <a:defRPr/>
            </a:pPr>
            <a:endParaRPr lang="en-US" altLang="zh-CN" sz="11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en-US" altLang="zh-CN" sz="1100" kern="0" dirty="0" smtClean="0">
                <a:solidFill>
                  <a:srgbClr val="646464"/>
                </a:solidFill>
                <a:latin typeface="Arial" panose="020B0604020202020204" pitchFamily="34" charset="0"/>
                <a:ea typeface="微软雅黑" panose="020B0503020204020204" pitchFamily="34" charset="-122"/>
              </a:rPr>
              <a:t>        </a:t>
            </a:r>
            <a:r>
              <a:rPr lang="zh-CN" altLang="en-US" sz="1100" kern="0" dirty="0" smtClean="0">
                <a:solidFill>
                  <a:srgbClr val="646464"/>
                </a:solidFill>
                <a:latin typeface="Arial" panose="020B0604020202020204" pitchFamily="34" charset="0"/>
                <a:ea typeface="微软雅黑" panose="020B0503020204020204" pitchFamily="34" charset="-122"/>
              </a:rPr>
              <a:t>点击</a:t>
            </a:r>
            <a:r>
              <a:rPr lang="zh-CN" altLang="en-US" sz="110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文本点击</a:t>
            </a:r>
            <a:r>
              <a:rPr lang="zh-CN" altLang="en-US" sz="1100" kern="0" dirty="0">
                <a:solidFill>
                  <a:srgbClr val="646464"/>
                </a:solidFill>
                <a:latin typeface="Arial" panose="020B0604020202020204" pitchFamily="34" charset="0"/>
                <a:ea typeface="微软雅黑" panose="020B0503020204020204" pitchFamily="34" charset="-122"/>
              </a:rPr>
              <a:t>此处添加段落文本点击此处添加段落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文本点击</a:t>
            </a:r>
            <a:r>
              <a:rPr lang="zh-CN" altLang="en-US" sz="1100" kern="0" dirty="0">
                <a:solidFill>
                  <a:srgbClr val="646464"/>
                </a:solidFill>
                <a:latin typeface="Arial" panose="020B0604020202020204" pitchFamily="34" charset="0"/>
                <a:ea typeface="微软雅黑" panose="020B0503020204020204" pitchFamily="34" charset="-122"/>
              </a:rPr>
              <a:t>此处添加段落文本点击此处添加段落文本</a:t>
            </a:r>
            <a:endParaRPr lang="en-US" altLang="zh-CN" sz="1100" kern="0" dirty="0">
              <a:solidFill>
                <a:srgbClr val="646464"/>
              </a:solidFill>
              <a:latin typeface="Arial" panose="020B0604020202020204" pitchFamily="34" charset="0"/>
              <a:ea typeface="微软雅黑" panose="020B0503020204020204" pitchFamily="34" charset="-122"/>
            </a:endParaRPr>
          </a:p>
          <a:p>
            <a:pPr>
              <a:lnSpc>
                <a:spcPct val="150000"/>
              </a:lnSpc>
              <a:defRPr/>
            </a:pPr>
            <a:endParaRPr lang="en-US" altLang="zh-CN" sz="1100" b="0" kern="0" dirty="0" smtClean="0">
              <a:solidFill>
                <a:srgbClr val="646464"/>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 presetClass="entr" presetSubtype="2" accel="40000" fill="hold" grpId="0" nodeType="afterEffect" p14:presetBounceEnd="40000">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14:bounceEnd="40000">
                                          <p:cBhvr additive="base">
                                            <p:cTn id="26" dur="20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27" dur="200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650"/>
                                </p:stCondLst>
                                <p:childTnLst>
                                  <p:par>
                                    <p:cTn id="33" presetID="14" presetClass="entr" presetSubtype="1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par>
                              <p:cTn id="23" fill="hold">
                                <p:stCondLst>
                                  <p:cond delay="1000"/>
                                </p:stCondLst>
                                <p:childTnLst>
                                  <p:par>
                                    <p:cTn id="24" presetID="2" presetClass="entr" presetSubtype="2" accel="4000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2000" fill="hold"/>
                                            <p:tgtEl>
                                              <p:spTgt spid="2"/>
                                            </p:tgtEl>
                                            <p:attrNameLst>
                                              <p:attrName>ppt_x</p:attrName>
                                            </p:attrNameLst>
                                          </p:cBhvr>
                                          <p:tavLst>
                                            <p:tav tm="0">
                                              <p:val>
                                                <p:strVal val="1+#ppt_w/2"/>
                                              </p:val>
                                            </p:tav>
                                            <p:tav tm="100000">
                                              <p:val>
                                                <p:strVal val="#ppt_x"/>
                                              </p:val>
                                            </p:tav>
                                          </p:tavLst>
                                        </p:anim>
                                        <p:anim calcmode="lin" valueType="num">
                                          <p:cBhvr additive="base">
                                            <p:cTn id="27" dur="200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650"/>
                                </p:stCondLst>
                                <p:childTnLst>
                                  <p:par>
                                    <p:cTn id="33" presetID="14" presetClass="entr" presetSubtype="1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484586" y="3190656"/>
            <a:ext cx="1008183" cy="803052"/>
            <a:chOff x="2583377" y="3043452"/>
            <a:chExt cx="1008183" cy="803052"/>
          </a:xfrm>
        </p:grpSpPr>
        <p:sp>
          <p:nvSpPr>
            <p:cNvPr id="9" name="椭圆 8"/>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椭圆 85"/>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1" name="直接连接符 30"/>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组合 86"/>
          <p:cNvGrpSpPr/>
          <p:nvPr/>
        </p:nvGrpSpPr>
        <p:grpSpPr>
          <a:xfrm>
            <a:off x="5526672" y="3190656"/>
            <a:ext cx="1008183" cy="803052"/>
            <a:chOff x="2583377" y="3043452"/>
            <a:chExt cx="1008183" cy="803052"/>
          </a:xfrm>
        </p:grpSpPr>
        <p:sp>
          <p:nvSpPr>
            <p:cNvPr id="88" name="椭圆 87"/>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椭圆 88"/>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0" name="直接连接符 89"/>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组合 90"/>
          <p:cNvGrpSpPr/>
          <p:nvPr/>
        </p:nvGrpSpPr>
        <p:grpSpPr>
          <a:xfrm>
            <a:off x="8608775" y="3190656"/>
            <a:ext cx="1008183" cy="803052"/>
            <a:chOff x="2583377" y="3043452"/>
            <a:chExt cx="1008183" cy="803052"/>
          </a:xfrm>
        </p:grpSpPr>
        <p:sp>
          <p:nvSpPr>
            <p:cNvPr id="92" name="椭圆 91"/>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4" name="直接连接符 93"/>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flipH="1">
            <a:off x="4089982" y="3190656"/>
            <a:ext cx="1008183" cy="803052"/>
            <a:chOff x="2583377" y="3043452"/>
            <a:chExt cx="1008183" cy="803052"/>
          </a:xfrm>
        </p:grpSpPr>
        <p:sp>
          <p:nvSpPr>
            <p:cNvPr id="96" name="椭圆 95"/>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椭圆 96"/>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8" name="直接连接符 97"/>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99" name="组合 98"/>
          <p:cNvGrpSpPr/>
          <p:nvPr/>
        </p:nvGrpSpPr>
        <p:grpSpPr>
          <a:xfrm flipH="1">
            <a:off x="7174013" y="3190656"/>
            <a:ext cx="1008183" cy="803052"/>
            <a:chOff x="2583377" y="3043452"/>
            <a:chExt cx="1008183" cy="803052"/>
          </a:xfrm>
        </p:grpSpPr>
        <p:sp>
          <p:nvSpPr>
            <p:cNvPr id="100" name="椭圆 99"/>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02" name="直接连接符 101"/>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642000" y="3764648"/>
            <a:ext cx="1258170" cy="1258170"/>
            <a:chOff x="1642000" y="3516998"/>
            <a:chExt cx="1258170" cy="1258170"/>
          </a:xfrm>
        </p:grpSpPr>
        <p:sp>
          <p:nvSpPr>
            <p:cNvPr id="5" name="椭圆 4"/>
            <p:cNvSpPr/>
            <p:nvPr/>
          </p:nvSpPr>
          <p:spPr>
            <a:xfrm>
              <a:off x="1642000" y="3516998"/>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椭圆 5"/>
            <p:cNvSpPr/>
            <p:nvPr/>
          </p:nvSpPr>
          <p:spPr>
            <a:xfrm>
              <a:off x="1785510" y="3660508"/>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椭圆 6"/>
          <p:cNvSpPr/>
          <p:nvPr/>
        </p:nvSpPr>
        <p:spPr>
          <a:xfrm>
            <a:off x="1908862" y="4031510"/>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6" name="组合 35"/>
          <p:cNvGrpSpPr/>
          <p:nvPr/>
        </p:nvGrpSpPr>
        <p:grpSpPr>
          <a:xfrm>
            <a:off x="3165455" y="2242262"/>
            <a:ext cx="1258170" cy="1258170"/>
            <a:chOff x="3165455" y="1994612"/>
            <a:chExt cx="1258170" cy="1258170"/>
          </a:xfrm>
        </p:grpSpPr>
        <p:sp>
          <p:nvSpPr>
            <p:cNvPr id="11" name="椭圆 10"/>
            <p:cNvSpPr/>
            <p:nvPr/>
          </p:nvSpPr>
          <p:spPr>
            <a:xfrm>
              <a:off x="3165455" y="1994612"/>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3308965" y="2138122"/>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椭圆 12"/>
          <p:cNvSpPr/>
          <p:nvPr/>
        </p:nvSpPr>
        <p:spPr>
          <a:xfrm>
            <a:off x="3432317" y="2509124"/>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8" name="组合 37"/>
          <p:cNvGrpSpPr/>
          <p:nvPr/>
        </p:nvGrpSpPr>
        <p:grpSpPr>
          <a:xfrm>
            <a:off x="6210227" y="2242262"/>
            <a:ext cx="1258170" cy="1258170"/>
            <a:chOff x="6210227" y="1994612"/>
            <a:chExt cx="1258170" cy="1258170"/>
          </a:xfrm>
        </p:grpSpPr>
        <p:sp>
          <p:nvSpPr>
            <p:cNvPr id="15" name="椭圆 14"/>
            <p:cNvSpPr/>
            <p:nvPr/>
          </p:nvSpPr>
          <p:spPr>
            <a:xfrm>
              <a:off x="6210227" y="1994612"/>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6353737" y="2138122"/>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椭圆 16"/>
          <p:cNvSpPr/>
          <p:nvPr/>
        </p:nvSpPr>
        <p:spPr>
          <a:xfrm>
            <a:off x="6477089" y="2509124"/>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7" name="组合 36"/>
          <p:cNvGrpSpPr/>
          <p:nvPr/>
        </p:nvGrpSpPr>
        <p:grpSpPr>
          <a:xfrm>
            <a:off x="4687841" y="3764647"/>
            <a:ext cx="1258170" cy="1258170"/>
            <a:chOff x="4687841" y="3516997"/>
            <a:chExt cx="1258170" cy="1258170"/>
          </a:xfrm>
        </p:grpSpPr>
        <p:sp>
          <p:nvSpPr>
            <p:cNvPr id="19" name="椭圆 18"/>
            <p:cNvSpPr/>
            <p:nvPr/>
          </p:nvSpPr>
          <p:spPr>
            <a:xfrm>
              <a:off x="4687841" y="3516997"/>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4831351" y="3660507"/>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椭圆 20"/>
          <p:cNvSpPr/>
          <p:nvPr/>
        </p:nvSpPr>
        <p:spPr>
          <a:xfrm>
            <a:off x="4954703" y="4031509"/>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4" name="组合 103"/>
          <p:cNvGrpSpPr/>
          <p:nvPr/>
        </p:nvGrpSpPr>
        <p:grpSpPr>
          <a:xfrm>
            <a:off x="9291831" y="2242262"/>
            <a:ext cx="1258170" cy="1258170"/>
            <a:chOff x="9291831" y="1994612"/>
            <a:chExt cx="1258170" cy="1258170"/>
          </a:xfrm>
        </p:grpSpPr>
        <p:sp>
          <p:nvSpPr>
            <p:cNvPr id="24" name="椭圆 23"/>
            <p:cNvSpPr/>
            <p:nvPr/>
          </p:nvSpPr>
          <p:spPr>
            <a:xfrm>
              <a:off x="9291831" y="1994612"/>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椭圆 24"/>
            <p:cNvSpPr/>
            <p:nvPr/>
          </p:nvSpPr>
          <p:spPr>
            <a:xfrm>
              <a:off x="9435341" y="2138122"/>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椭圆 25"/>
          <p:cNvSpPr/>
          <p:nvPr/>
        </p:nvSpPr>
        <p:spPr>
          <a:xfrm>
            <a:off x="9558693" y="2509124"/>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3" name="组合 102"/>
          <p:cNvGrpSpPr/>
          <p:nvPr/>
        </p:nvGrpSpPr>
        <p:grpSpPr>
          <a:xfrm>
            <a:off x="7769445" y="3764647"/>
            <a:ext cx="1258170" cy="1258170"/>
            <a:chOff x="7769445" y="3516997"/>
            <a:chExt cx="1258170" cy="1258170"/>
          </a:xfrm>
        </p:grpSpPr>
        <p:sp>
          <p:nvSpPr>
            <p:cNvPr id="28" name="椭圆 27"/>
            <p:cNvSpPr/>
            <p:nvPr/>
          </p:nvSpPr>
          <p:spPr>
            <a:xfrm>
              <a:off x="7769445" y="3516997"/>
              <a:ext cx="1258170" cy="125817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7912955" y="3660507"/>
              <a:ext cx="971150" cy="971150"/>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椭圆 29"/>
          <p:cNvSpPr/>
          <p:nvPr/>
        </p:nvSpPr>
        <p:spPr>
          <a:xfrm>
            <a:off x="8036307" y="4031509"/>
            <a:ext cx="724446" cy="724446"/>
          </a:xfrm>
          <a:prstGeom prst="ellipse">
            <a:avLst/>
          </a:prstGeom>
          <a:solidFill>
            <a:srgbClr val="0070C0"/>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5" name="组合 34"/>
          <p:cNvGrpSpPr/>
          <p:nvPr/>
        </p:nvGrpSpPr>
        <p:grpSpPr>
          <a:xfrm>
            <a:off x="1454103" y="2489649"/>
            <a:ext cx="1923123" cy="1209910"/>
            <a:chOff x="3776606" y="1864544"/>
            <a:chExt cx="1923123" cy="1209910"/>
          </a:xfrm>
        </p:grpSpPr>
        <p:sp>
          <p:nvSpPr>
            <p:cNvPr id="33" name="文本框 32"/>
            <p:cNvSpPr txBox="1"/>
            <p:nvPr/>
          </p:nvSpPr>
          <p:spPr>
            <a:xfrm>
              <a:off x="3776606" y="18645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34" name="文本框 33"/>
            <p:cNvSpPr txBox="1"/>
            <p:nvPr/>
          </p:nvSpPr>
          <p:spPr>
            <a:xfrm>
              <a:off x="3782527" y="22896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39" name="组合 38"/>
          <p:cNvGrpSpPr/>
          <p:nvPr/>
        </p:nvGrpSpPr>
        <p:grpSpPr>
          <a:xfrm>
            <a:off x="4546977" y="2489649"/>
            <a:ext cx="1923123" cy="1209910"/>
            <a:chOff x="3776606" y="1864544"/>
            <a:chExt cx="1923123" cy="1209910"/>
          </a:xfrm>
        </p:grpSpPr>
        <p:sp>
          <p:nvSpPr>
            <p:cNvPr id="40" name="文本框 39"/>
            <p:cNvSpPr txBox="1"/>
            <p:nvPr/>
          </p:nvSpPr>
          <p:spPr>
            <a:xfrm>
              <a:off x="3776606" y="18645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41" name="文本框 40"/>
            <p:cNvSpPr txBox="1"/>
            <p:nvPr/>
          </p:nvSpPr>
          <p:spPr>
            <a:xfrm>
              <a:off x="3782527" y="22896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42" name="组合 41"/>
          <p:cNvGrpSpPr/>
          <p:nvPr/>
        </p:nvGrpSpPr>
        <p:grpSpPr>
          <a:xfrm>
            <a:off x="7611907" y="2489649"/>
            <a:ext cx="1923123" cy="1209910"/>
            <a:chOff x="3776606" y="1864544"/>
            <a:chExt cx="1923123" cy="1209910"/>
          </a:xfrm>
        </p:grpSpPr>
        <p:sp>
          <p:nvSpPr>
            <p:cNvPr id="43" name="文本框 42"/>
            <p:cNvSpPr txBox="1"/>
            <p:nvPr/>
          </p:nvSpPr>
          <p:spPr>
            <a:xfrm>
              <a:off x="3776606" y="18645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44" name="文本框 43"/>
            <p:cNvSpPr txBox="1"/>
            <p:nvPr/>
          </p:nvSpPr>
          <p:spPr>
            <a:xfrm>
              <a:off x="3782527" y="22896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45" name="组合 44"/>
          <p:cNvGrpSpPr/>
          <p:nvPr/>
        </p:nvGrpSpPr>
        <p:grpSpPr>
          <a:xfrm>
            <a:off x="3031067" y="3793068"/>
            <a:ext cx="1923123" cy="1197210"/>
            <a:chOff x="3776606" y="2004244"/>
            <a:chExt cx="1923123" cy="1197210"/>
          </a:xfrm>
        </p:grpSpPr>
        <p:sp>
          <p:nvSpPr>
            <p:cNvPr id="46" name="文本框 45"/>
            <p:cNvSpPr txBox="1"/>
            <p:nvPr/>
          </p:nvSpPr>
          <p:spPr>
            <a:xfrm>
              <a:off x="3776606" y="20042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47" name="文本框 46"/>
            <p:cNvSpPr txBox="1"/>
            <p:nvPr/>
          </p:nvSpPr>
          <p:spPr>
            <a:xfrm>
              <a:off x="3782527" y="24166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48" name="组合 47"/>
          <p:cNvGrpSpPr/>
          <p:nvPr/>
        </p:nvGrpSpPr>
        <p:grpSpPr>
          <a:xfrm>
            <a:off x="6115700" y="3793068"/>
            <a:ext cx="1923123" cy="1222610"/>
            <a:chOff x="3776606" y="2004244"/>
            <a:chExt cx="1923123" cy="1222610"/>
          </a:xfrm>
        </p:grpSpPr>
        <p:sp>
          <p:nvSpPr>
            <p:cNvPr id="49" name="文本框 48"/>
            <p:cNvSpPr txBox="1"/>
            <p:nvPr/>
          </p:nvSpPr>
          <p:spPr>
            <a:xfrm>
              <a:off x="3776606" y="20042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50" name="文本框 49"/>
            <p:cNvSpPr txBox="1"/>
            <p:nvPr/>
          </p:nvSpPr>
          <p:spPr>
            <a:xfrm>
              <a:off x="3782527" y="24420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51" name="组合 50"/>
          <p:cNvGrpSpPr/>
          <p:nvPr/>
        </p:nvGrpSpPr>
        <p:grpSpPr>
          <a:xfrm>
            <a:off x="9103815" y="3793068"/>
            <a:ext cx="1923123" cy="1209910"/>
            <a:chOff x="3776606" y="2004244"/>
            <a:chExt cx="1923123" cy="1209910"/>
          </a:xfrm>
        </p:grpSpPr>
        <p:sp>
          <p:nvSpPr>
            <p:cNvPr id="52" name="文本框 51"/>
            <p:cNvSpPr txBox="1"/>
            <p:nvPr/>
          </p:nvSpPr>
          <p:spPr>
            <a:xfrm>
              <a:off x="3776606" y="2004244"/>
              <a:ext cx="1923123" cy="507831"/>
            </a:xfrm>
            <a:prstGeom prst="rect">
              <a:avLst/>
            </a:prstGeom>
            <a:noFill/>
          </p:spPr>
          <p:txBody>
            <a:bodyPr wrap="square" rtlCol="0">
              <a:spAutoFit/>
            </a:bodyPr>
            <a:lstStyle/>
            <a:p>
              <a:pPr>
                <a:lnSpc>
                  <a:spcPct val="150000"/>
                </a:lnSpc>
              </a:pP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53" name="文本框 52"/>
            <p:cNvSpPr txBox="1"/>
            <p:nvPr/>
          </p:nvSpPr>
          <p:spPr>
            <a:xfrm>
              <a:off x="3782527" y="2429324"/>
              <a:ext cx="1559316" cy="784830"/>
            </a:xfrm>
            <a:prstGeom prst="rect">
              <a:avLst/>
            </a:prstGeom>
            <a:noFill/>
          </p:spPr>
          <p:txBody>
            <a:bodyPr wrap="square" rtlCol="0">
              <a:spAutoFit/>
            </a:bodyPr>
            <a:lstStyle/>
            <a:p>
              <a:pPr algn="just">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54" name="Group 4"/>
          <p:cNvGrpSpPr>
            <a:grpSpLocks noChangeAspect="1"/>
          </p:cNvGrpSpPr>
          <p:nvPr/>
        </p:nvGrpSpPr>
        <p:grpSpPr bwMode="auto">
          <a:xfrm>
            <a:off x="2122539" y="4213495"/>
            <a:ext cx="287266" cy="336642"/>
            <a:chOff x="1776" y="1776"/>
            <a:chExt cx="64" cy="75"/>
          </a:xfrm>
          <a:solidFill>
            <a:schemeClr val="bg1"/>
          </a:solidFill>
          <a:effectLst/>
        </p:grpSpPr>
        <p:sp>
          <p:nvSpPr>
            <p:cNvPr id="55"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9" name="Group 18"/>
          <p:cNvGrpSpPr>
            <a:grpSpLocks noChangeAspect="1"/>
          </p:cNvGrpSpPr>
          <p:nvPr/>
        </p:nvGrpSpPr>
        <p:grpSpPr bwMode="auto">
          <a:xfrm>
            <a:off x="6683338" y="2714210"/>
            <a:ext cx="320918" cy="299035"/>
            <a:chOff x="3802" y="2858"/>
            <a:chExt cx="616" cy="574"/>
          </a:xfrm>
          <a:solidFill>
            <a:schemeClr val="bg1"/>
          </a:solidFill>
          <a:effectLst/>
        </p:grpSpPr>
        <p:sp>
          <p:nvSpPr>
            <p:cNvPr id="60"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5" name="Group 13"/>
          <p:cNvGrpSpPr>
            <a:grpSpLocks noChangeAspect="1"/>
          </p:cNvGrpSpPr>
          <p:nvPr/>
        </p:nvGrpSpPr>
        <p:grpSpPr bwMode="auto">
          <a:xfrm>
            <a:off x="5159652" y="4226005"/>
            <a:ext cx="350311" cy="354447"/>
            <a:chOff x="2426" y="2781"/>
            <a:chExt cx="593" cy="600"/>
          </a:xfrm>
          <a:solidFill>
            <a:schemeClr val="bg1"/>
          </a:solidFill>
          <a:effectLst/>
        </p:grpSpPr>
        <p:sp>
          <p:nvSpPr>
            <p:cNvPr id="66"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8" name="组合 67"/>
          <p:cNvGrpSpPr/>
          <p:nvPr/>
        </p:nvGrpSpPr>
        <p:grpSpPr>
          <a:xfrm>
            <a:off x="3609753" y="2673149"/>
            <a:ext cx="364266" cy="396396"/>
            <a:chOff x="4873620" y="1965325"/>
            <a:chExt cx="269882" cy="293688"/>
          </a:xfrm>
          <a:solidFill>
            <a:schemeClr val="bg1"/>
          </a:solidFill>
          <a:effectLst/>
        </p:grpSpPr>
        <p:sp>
          <p:nvSpPr>
            <p:cNvPr id="69"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73" name="Group 41"/>
          <p:cNvGrpSpPr>
            <a:grpSpLocks noChangeAspect="1"/>
          </p:cNvGrpSpPr>
          <p:nvPr/>
        </p:nvGrpSpPr>
        <p:grpSpPr bwMode="auto">
          <a:xfrm>
            <a:off x="8230814" y="4168690"/>
            <a:ext cx="347559" cy="418125"/>
            <a:chOff x="3783" y="2089"/>
            <a:chExt cx="116" cy="142"/>
          </a:xfrm>
          <a:solidFill>
            <a:schemeClr val="bg1"/>
          </a:solidFill>
          <a:effectLst/>
        </p:grpSpPr>
        <p:sp>
          <p:nvSpPr>
            <p:cNvPr id="74"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5"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6"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7"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8"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9"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80"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81"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grpSp>
      <p:grpSp>
        <p:nvGrpSpPr>
          <p:cNvPr id="82" name="Group 62"/>
          <p:cNvGrpSpPr>
            <a:grpSpLocks noChangeAspect="1"/>
          </p:cNvGrpSpPr>
          <p:nvPr/>
        </p:nvGrpSpPr>
        <p:grpSpPr bwMode="auto">
          <a:xfrm>
            <a:off x="9735110" y="2722990"/>
            <a:ext cx="371612" cy="296714"/>
            <a:chOff x="3775" y="2110"/>
            <a:chExt cx="129" cy="103"/>
          </a:xfrm>
          <a:solidFill>
            <a:schemeClr val="bg1"/>
          </a:solidFill>
          <a:effectLst/>
        </p:grpSpPr>
        <p:sp>
          <p:nvSpPr>
            <p:cNvPr id="83"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84"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85"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 fill="hold"/>
                                        <p:tgtEl>
                                          <p:spTgt spid="22"/>
                                        </p:tgtEl>
                                        <p:attrNameLst>
                                          <p:attrName>ppt_w</p:attrName>
                                        </p:attrNameLst>
                                      </p:cBhvr>
                                      <p:tavLst>
                                        <p:tav tm="0">
                                          <p:val>
                                            <p:fltVal val="0"/>
                                          </p:val>
                                        </p:tav>
                                        <p:tav tm="100000">
                                          <p:val>
                                            <p:strVal val="#ppt_w"/>
                                          </p:val>
                                        </p:tav>
                                      </p:tavLst>
                                    </p:anim>
                                    <p:anim calcmode="lin" valueType="num">
                                      <p:cBhvr>
                                        <p:cTn id="8" dur="100" fill="hold"/>
                                        <p:tgtEl>
                                          <p:spTgt spid="22"/>
                                        </p:tgtEl>
                                        <p:attrNameLst>
                                          <p:attrName>ppt_h</p:attrName>
                                        </p:attrNameLst>
                                      </p:cBhvr>
                                      <p:tavLst>
                                        <p:tav tm="0">
                                          <p:val>
                                            <p:fltVal val="0"/>
                                          </p:val>
                                        </p:tav>
                                        <p:tav tm="100000">
                                          <p:val>
                                            <p:strVal val="#ppt_h"/>
                                          </p:val>
                                        </p:tav>
                                      </p:tavLst>
                                    </p:anim>
                                    <p:animEffect transition="in" filter="fade">
                                      <p:cBhvr>
                                        <p:cTn id="9" dur="100"/>
                                        <p:tgtEl>
                                          <p:spTgt spid="22"/>
                                        </p:tgtEl>
                                      </p:cBhvr>
                                    </p:animEffect>
                                  </p:childTnLst>
                                </p:cTn>
                              </p:par>
                              <p:par>
                                <p:cTn id="10" presetID="6" presetClass="emph" presetSubtype="0" fill="hold" nodeType="withEffect">
                                  <p:stCondLst>
                                    <p:cond delay="100"/>
                                  </p:stCondLst>
                                  <p:childTnLst>
                                    <p:animScale>
                                      <p:cBhvr>
                                        <p:cTn id="11" dur="100" fill="hold"/>
                                        <p:tgtEl>
                                          <p:spTgt spid="22"/>
                                        </p:tgtEl>
                                      </p:cBhvr>
                                      <p:by x="110000" y="110000"/>
                                    </p:animScale>
                                  </p:childTnLst>
                                </p:cTn>
                              </p:par>
                              <p:par>
                                <p:cTn id="12" presetID="6" presetClass="emph" presetSubtype="0" fill="hold" nodeType="withEffect">
                                  <p:stCondLst>
                                    <p:cond delay="200"/>
                                  </p:stCondLst>
                                  <p:childTnLst>
                                    <p:animScale>
                                      <p:cBhvr>
                                        <p:cTn id="13" dur="200" fill="hold"/>
                                        <p:tgtEl>
                                          <p:spTgt spid="22"/>
                                        </p:tgtEl>
                                      </p:cBhvr>
                                      <p:by x="90000" y="90000"/>
                                    </p:animScale>
                                  </p:childTnLst>
                                </p:cTn>
                              </p:par>
                              <p:par>
                                <p:cTn id="14" presetID="6" presetClass="emph" presetSubtype="0" fill="hold" nodeType="withEffect">
                                  <p:stCondLst>
                                    <p:cond delay="400"/>
                                  </p:stCondLst>
                                  <p:childTnLst>
                                    <p:animScale>
                                      <p:cBhvr>
                                        <p:cTn id="15" dur="100" fill="hold"/>
                                        <p:tgtEl>
                                          <p:spTgt spid="22"/>
                                        </p:tgtEl>
                                      </p:cBhvr>
                                      <p:by x="105000" y="105000"/>
                                    </p:animScale>
                                  </p:childTnLst>
                                </p:cTn>
                              </p:par>
                              <p:par>
                                <p:cTn id="16" presetID="6" presetClass="emph" presetSubtype="0" fill="hold" nodeType="withEffect">
                                  <p:stCondLst>
                                    <p:cond delay="500"/>
                                  </p:stCondLst>
                                  <p:childTnLst>
                                    <p:animScale>
                                      <p:cBhvr>
                                        <p:cTn id="17" dur="200" fill="hold"/>
                                        <p:tgtEl>
                                          <p:spTgt spid="22"/>
                                        </p:tgtEl>
                                      </p:cBhvr>
                                      <p:by x="95000" y="95000"/>
                                    </p:animScale>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 fill="hold"/>
                                        <p:tgtEl>
                                          <p:spTgt spid="36"/>
                                        </p:tgtEl>
                                        <p:attrNameLst>
                                          <p:attrName>ppt_w</p:attrName>
                                        </p:attrNameLst>
                                      </p:cBhvr>
                                      <p:tavLst>
                                        <p:tav tm="0">
                                          <p:val>
                                            <p:fltVal val="0"/>
                                          </p:val>
                                        </p:tav>
                                        <p:tav tm="100000">
                                          <p:val>
                                            <p:strVal val="#ppt_w"/>
                                          </p:val>
                                        </p:tav>
                                      </p:tavLst>
                                    </p:anim>
                                    <p:anim calcmode="lin" valueType="num">
                                      <p:cBhvr>
                                        <p:cTn id="26" dur="100" fill="hold"/>
                                        <p:tgtEl>
                                          <p:spTgt spid="36"/>
                                        </p:tgtEl>
                                        <p:attrNameLst>
                                          <p:attrName>ppt_h</p:attrName>
                                        </p:attrNameLst>
                                      </p:cBhvr>
                                      <p:tavLst>
                                        <p:tav tm="0">
                                          <p:val>
                                            <p:fltVal val="0"/>
                                          </p:val>
                                        </p:tav>
                                        <p:tav tm="100000">
                                          <p:val>
                                            <p:strVal val="#ppt_h"/>
                                          </p:val>
                                        </p:tav>
                                      </p:tavLst>
                                    </p:anim>
                                    <p:animEffect transition="in" filter="fade">
                                      <p:cBhvr>
                                        <p:cTn id="27" dur="100"/>
                                        <p:tgtEl>
                                          <p:spTgt spid="36"/>
                                        </p:tgtEl>
                                      </p:cBhvr>
                                    </p:animEffect>
                                  </p:childTnLst>
                                </p:cTn>
                              </p:par>
                              <p:par>
                                <p:cTn id="28" presetID="6" presetClass="emph" presetSubtype="0" fill="hold" nodeType="withEffect">
                                  <p:stCondLst>
                                    <p:cond delay="100"/>
                                  </p:stCondLst>
                                  <p:childTnLst>
                                    <p:animScale>
                                      <p:cBhvr>
                                        <p:cTn id="29" dur="100" fill="hold"/>
                                        <p:tgtEl>
                                          <p:spTgt spid="36"/>
                                        </p:tgtEl>
                                      </p:cBhvr>
                                      <p:by x="110000" y="110000"/>
                                    </p:animScale>
                                  </p:childTnLst>
                                </p:cTn>
                              </p:par>
                              <p:par>
                                <p:cTn id="30" presetID="6" presetClass="emph" presetSubtype="0" fill="hold" nodeType="withEffect">
                                  <p:stCondLst>
                                    <p:cond delay="200"/>
                                  </p:stCondLst>
                                  <p:childTnLst>
                                    <p:animScale>
                                      <p:cBhvr>
                                        <p:cTn id="31" dur="200" fill="hold"/>
                                        <p:tgtEl>
                                          <p:spTgt spid="36"/>
                                        </p:tgtEl>
                                      </p:cBhvr>
                                      <p:by x="90000" y="90000"/>
                                    </p:animScale>
                                  </p:childTnLst>
                                </p:cTn>
                              </p:par>
                              <p:par>
                                <p:cTn id="32" presetID="6" presetClass="emph" presetSubtype="0" fill="hold" nodeType="withEffect">
                                  <p:stCondLst>
                                    <p:cond delay="400"/>
                                  </p:stCondLst>
                                  <p:childTnLst>
                                    <p:animScale>
                                      <p:cBhvr>
                                        <p:cTn id="33" dur="100" fill="hold"/>
                                        <p:tgtEl>
                                          <p:spTgt spid="36"/>
                                        </p:tgtEl>
                                      </p:cBhvr>
                                      <p:by x="105000" y="105000"/>
                                    </p:animScale>
                                  </p:childTnLst>
                                </p:cTn>
                              </p:par>
                              <p:par>
                                <p:cTn id="34" presetID="6" presetClass="emph" presetSubtype="0" fill="hold" nodeType="withEffect">
                                  <p:stCondLst>
                                    <p:cond delay="500"/>
                                  </p:stCondLst>
                                  <p:childTnLst>
                                    <p:animScale>
                                      <p:cBhvr>
                                        <p:cTn id="35" dur="200" fill="hold"/>
                                        <p:tgtEl>
                                          <p:spTgt spid="36"/>
                                        </p:tgtEl>
                                      </p:cBhvr>
                                      <p:by x="95000" y="95000"/>
                                    </p:animScale>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wipe(up)">
                                      <p:cBhvr>
                                        <p:cTn id="39" dur="500"/>
                                        <p:tgtEl>
                                          <p:spTgt spid="95"/>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 fill="hold"/>
                                        <p:tgtEl>
                                          <p:spTgt spid="37"/>
                                        </p:tgtEl>
                                        <p:attrNameLst>
                                          <p:attrName>ppt_w</p:attrName>
                                        </p:attrNameLst>
                                      </p:cBhvr>
                                      <p:tavLst>
                                        <p:tav tm="0">
                                          <p:val>
                                            <p:fltVal val="0"/>
                                          </p:val>
                                        </p:tav>
                                        <p:tav tm="100000">
                                          <p:val>
                                            <p:strVal val="#ppt_w"/>
                                          </p:val>
                                        </p:tav>
                                      </p:tavLst>
                                    </p:anim>
                                    <p:anim calcmode="lin" valueType="num">
                                      <p:cBhvr>
                                        <p:cTn id="44" dur="100" fill="hold"/>
                                        <p:tgtEl>
                                          <p:spTgt spid="37"/>
                                        </p:tgtEl>
                                        <p:attrNameLst>
                                          <p:attrName>ppt_h</p:attrName>
                                        </p:attrNameLst>
                                      </p:cBhvr>
                                      <p:tavLst>
                                        <p:tav tm="0">
                                          <p:val>
                                            <p:fltVal val="0"/>
                                          </p:val>
                                        </p:tav>
                                        <p:tav tm="100000">
                                          <p:val>
                                            <p:strVal val="#ppt_h"/>
                                          </p:val>
                                        </p:tav>
                                      </p:tavLst>
                                    </p:anim>
                                    <p:animEffect transition="in" filter="fade">
                                      <p:cBhvr>
                                        <p:cTn id="45" dur="100"/>
                                        <p:tgtEl>
                                          <p:spTgt spid="37"/>
                                        </p:tgtEl>
                                      </p:cBhvr>
                                    </p:animEffect>
                                  </p:childTnLst>
                                </p:cTn>
                              </p:par>
                              <p:par>
                                <p:cTn id="46" presetID="6" presetClass="emph" presetSubtype="0" fill="hold" nodeType="withEffect">
                                  <p:stCondLst>
                                    <p:cond delay="100"/>
                                  </p:stCondLst>
                                  <p:childTnLst>
                                    <p:animScale>
                                      <p:cBhvr>
                                        <p:cTn id="47" dur="100" fill="hold"/>
                                        <p:tgtEl>
                                          <p:spTgt spid="37"/>
                                        </p:tgtEl>
                                      </p:cBhvr>
                                      <p:by x="110000" y="110000"/>
                                    </p:animScale>
                                  </p:childTnLst>
                                </p:cTn>
                              </p:par>
                              <p:par>
                                <p:cTn id="48" presetID="6" presetClass="emph" presetSubtype="0" fill="hold" nodeType="withEffect">
                                  <p:stCondLst>
                                    <p:cond delay="200"/>
                                  </p:stCondLst>
                                  <p:childTnLst>
                                    <p:animScale>
                                      <p:cBhvr>
                                        <p:cTn id="49" dur="200" fill="hold"/>
                                        <p:tgtEl>
                                          <p:spTgt spid="37"/>
                                        </p:tgtEl>
                                      </p:cBhvr>
                                      <p:by x="90000" y="90000"/>
                                    </p:animScale>
                                  </p:childTnLst>
                                </p:cTn>
                              </p:par>
                              <p:par>
                                <p:cTn id="50" presetID="6" presetClass="emph" presetSubtype="0" fill="hold" nodeType="withEffect">
                                  <p:stCondLst>
                                    <p:cond delay="400"/>
                                  </p:stCondLst>
                                  <p:childTnLst>
                                    <p:animScale>
                                      <p:cBhvr>
                                        <p:cTn id="51" dur="100" fill="hold"/>
                                        <p:tgtEl>
                                          <p:spTgt spid="37"/>
                                        </p:tgtEl>
                                      </p:cBhvr>
                                      <p:by x="105000" y="105000"/>
                                    </p:animScale>
                                  </p:childTnLst>
                                </p:cTn>
                              </p:par>
                              <p:par>
                                <p:cTn id="52" presetID="6" presetClass="emph" presetSubtype="0" fill="hold" nodeType="withEffect">
                                  <p:stCondLst>
                                    <p:cond delay="500"/>
                                  </p:stCondLst>
                                  <p:childTnLst>
                                    <p:animScale>
                                      <p:cBhvr>
                                        <p:cTn id="53" dur="200" fill="hold"/>
                                        <p:tgtEl>
                                          <p:spTgt spid="37"/>
                                        </p:tgtEl>
                                      </p:cBhvr>
                                      <p:by x="95000" y="95000"/>
                                    </p:animScale>
                                  </p:childTnLst>
                                </p:cTn>
                              </p:par>
                            </p:childTnLst>
                          </p:cTn>
                        </p:par>
                        <p:par>
                          <p:cTn id="54" fill="hold">
                            <p:stCondLst>
                              <p:cond delay="2500"/>
                            </p:stCondLst>
                            <p:childTnLst>
                              <p:par>
                                <p:cTn id="55" presetID="22" presetClass="entr" presetSubtype="4"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down)">
                                      <p:cBhvr>
                                        <p:cTn id="57" dur="500"/>
                                        <p:tgtEl>
                                          <p:spTgt spid="87"/>
                                        </p:tgtEl>
                                      </p:cBhvr>
                                    </p:animEffect>
                                  </p:childTnLst>
                                </p:cTn>
                              </p:par>
                            </p:childTnLst>
                          </p:cTn>
                        </p:par>
                        <p:par>
                          <p:cTn id="58" fill="hold">
                            <p:stCondLst>
                              <p:cond delay="3000"/>
                            </p:stCondLst>
                            <p:childTnLst>
                              <p:par>
                                <p:cTn id="59" presetID="53" presetClass="entr" presetSubtype="16"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 fill="hold"/>
                                        <p:tgtEl>
                                          <p:spTgt spid="38"/>
                                        </p:tgtEl>
                                        <p:attrNameLst>
                                          <p:attrName>ppt_w</p:attrName>
                                        </p:attrNameLst>
                                      </p:cBhvr>
                                      <p:tavLst>
                                        <p:tav tm="0">
                                          <p:val>
                                            <p:fltVal val="0"/>
                                          </p:val>
                                        </p:tav>
                                        <p:tav tm="100000">
                                          <p:val>
                                            <p:strVal val="#ppt_w"/>
                                          </p:val>
                                        </p:tav>
                                      </p:tavLst>
                                    </p:anim>
                                    <p:anim calcmode="lin" valueType="num">
                                      <p:cBhvr>
                                        <p:cTn id="62" dur="100" fill="hold"/>
                                        <p:tgtEl>
                                          <p:spTgt spid="38"/>
                                        </p:tgtEl>
                                        <p:attrNameLst>
                                          <p:attrName>ppt_h</p:attrName>
                                        </p:attrNameLst>
                                      </p:cBhvr>
                                      <p:tavLst>
                                        <p:tav tm="0">
                                          <p:val>
                                            <p:fltVal val="0"/>
                                          </p:val>
                                        </p:tav>
                                        <p:tav tm="100000">
                                          <p:val>
                                            <p:strVal val="#ppt_h"/>
                                          </p:val>
                                        </p:tav>
                                      </p:tavLst>
                                    </p:anim>
                                    <p:animEffect transition="in" filter="fade">
                                      <p:cBhvr>
                                        <p:cTn id="63" dur="100"/>
                                        <p:tgtEl>
                                          <p:spTgt spid="38"/>
                                        </p:tgtEl>
                                      </p:cBhvr>
                                    </p:animEffect>
                                  </p:childTnLst>
                                </p:cTn>
                              </p:par>
                              <p:par>
                                <p:cTn id="64" presetID="6" presetClass="emph" presetSubtype="0" fill="hold" nodeType="withEffect">
                                  <p:stCondLst>
                                    <p:cond delay="100"/>
                                  </p:stCondLst>
                                  <p:childTnLst>
                                    <p:animScale>
                                      <p:cBhvr>
                                        <p:cTn id="65" dur="100" fill="hold"/>
                                        <p:tgtEl>
                                          <p:spTgt spid="38"/>
                                        </p:tgtEl>
                                      </p:cBhvr>
                                      <p:by x="110000" y="110000"/>
                                    </p:animScale>
                                  </p:childTnLst>
                                </p:cTn>
                              </p:par>
                              <p:par>
                                <p:cTn id="66" presetID="6" presetClass="emph" presetSubtype="0" fill="hold" nodeType="withEffect">
                                  <p:stCondLst>
                                    <p:cond delay="200"/>
                                  </p:stCondLst>
                                  <p:childTnLst>
                                    <p:animScale>
                                      <p:cBhvr>
                                        <p:cTn id="67" dur="200" fill="hold"/>
                                        <p:tgtEl>
                                          <p:spTgt spid="38"/>
                                        </p:tgtEl>
                                      </p:cBhvr>
                                      <p:by x="90000" y="90000"/>
                                    </p:animScale>
                                  </p:childTnLst>
                                </p:cTn>
                              </p:par>
                              <p:par>
                                <p:cTn id="68" presetID="6" presetClass="emph" presetSubtype="0" fill="hold" nodeType="withEffect">
                                  <p:stCondLst>
                                    <p:cond delay="400"/>
                                  </p:stCondLst>
                                  <p:childTnLst>
                                    <p:animScale>
                                      <p:cBhvr>
                                        <p:cTn id="69" dur="100" fill="hold"/>
                                        <p:tgtEl>
                                          <p:spTgt spid="38"/>
                                        </p:tgtEl>
                                      </p:cBhvr>
                                      <p:by x="105000" y="105000"/>
                                    </p:animScale>
                                  </p:childTnLst>
                                </p:cTn>
                              </p:par>
                              <p:par>
                                <p:cTn id="70" presetID="6" presetClass="emph" presetSubtype="0" fill="hold" nodeType="withEffect">
                                  <p:stCondLst>
                                    <p:cond delay="500"/>
                                  </p:stCondLst>
                                  <p:childTnLst>
                                    <p:animScale>
                                      <p:cBhvr>
                                        <p:cTn id="71" dur="200" fill="hold"/>
                                        <p:tgtEl>
                                          <p:spTgt spid="38"/>
                                        </p:tgtEl>
                                      </p:cBhvr>
                                      <p:by x="95000" y="95000"/>
                                    </p:animScale>
                                  </p:childTnLst>
                                </p:cTn>
                              </p:par>
                            </p:childTnLst>
                          </p:cTn>
                        </p:par>
                        <p:par>
                          <p:cTn id="72" fill="hold">
                            <p:stCondLst>
                              <p:cond delay="3500"/>
                            </p:stCondLst>
                            <p:childTnLst>
                              <p:par>
                                <p:cTn id="73" presetID="22" presetClass="entr" presetSubtype="1" fill="hold" nodeType="after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up)">
                                      <p:cBhvr>
                                        <p:cTn id="75" dur="500"/>
                                        <p:tgtEl>
                                          <p:spTgt spid="99"/>
                                        </p:tgtEl>
                                      </p:cBhvr>
                                    </p:animEffect>
                                  </p:childTnLst>
                                </p:cTn>
                              </p:par>
                            </p:childTnLst>
                          </p:cTn>
                        </p:par>
                        <p:par>
                          <p:cTn id="76" fill="hold">
                            <p:stCondLst>
                              <p:cond delay="4000"/>
                            </p:stCondLst>
                            <p:childTnLst>
                              <p:par>
                                <p:cTn id="77" presetID="53" presetClass="entr" presetSubtype="16" fill="hold" nodeType="afterEffect">
                                  <p:stCondLst>
                                    <p:cond delay="0"/>
                                  </p:stCondLst>
                                  <p:childTnLst>
                                    <p:set>
                                      <p:cBhvr>
                                        <p:cTn id="78" dur="1" fill="hold">
                                          <p:stCondLst>
                                            <p:cond delay="0"/>
                                          </p:stCondLst>
                                        </p:cTn>
                                        <p:tgtEl>
                                          <p:spTgt spid="103"/>
                                        </p:tgtEl>
                                        <p:attrNameLst>
                                          <p:attrName>style.visibility</p:attrName>
                                        </p:attrNameLst>
                                      </p:cBhvr>
                                      <p:to>
                                        <p:strVal val="visible"/>
                                      </p:to>
                                    </p:set>
                                    <p:anim calcmode="lin" valueType="num">
                                      <p:cBhvr>
                                        <p:cTn id="79" dur="100" fill="hold"/>
                                        <p:tgtEl>
                                          <p:spTgt spid="103"/>
                                        </p:tgtEl>
                                        <p:attrNameLst>
                                          <p:attrName>ppt_w</p:attrName>
                                        </p:attrNameLst>
                                      </p:cBhvr>
                                      <p:tavLst>
                                        <p:tav tm="0">
                                          <p:val>
                                            <p:fltVal val="0"/>
                                          </p:val>
                                        </p:tav>
                                        <p:tav tm="100000">
                                          <p:val>
                                            <p:strVal val="#ppt_w"/>
                                          </p:val>
                                        </p:tav>
                                      </p:tavLst>
                                    </p:anim>
                                    <p:anim calcmode="lin" valueType="num">
                                      <p:cBhvr>
                                        <p:cTn id="80" dur="100" fill="hold"/>
                                        <p:tgtEl>
                                          <p:spTgt spid="103"/>
                                        </p:tgtEl>
                                        <p:attrNameLst>
                                          <p:attrName>ppt_h</p:attrName>
                                        </p:attrNameLst>
                                      </p:cBhvr>
                                      <p:tavLst>
                                        <p:tav tm="0">
                                          <p:val>
                                            <p:fltVal val="0"/>
                                          </p:val>
                                        </p:tav>
                                        <p:tav tm="100000">
                                          <p:val>
                                            <p:strVal val="#ppt_h"/>
                                          </p:val>
                                        </p:tav>
                                      </p:tavLst>
                                    </p:anim>
                                    <p:animEffect transition="in" filter="fade">
                                      <p:cBhvr>
                                        <p:cTn id="81" dur="100"/>
                                        <p:tgtEl>
                                          <p:spTgt spid="103"/>
                                        </p:tgtEl>
                                      </p:cBhvr>
                                    </p:animEffect>
                                  </p:childTnLst>
                                </p:cTn>
                              </p:par>
                              <p:par>
                                <p:cTn id="82" presetID="6" presetClass="emph" presetSubtype="0" fill="hold" nodeType="withEffect">
                                  <p:stCondLst>
                                    <p:cond delay="100"/>
                                  </p:stCondLst>
                                  <p:childTnLst>
                                    <p:animScale>
                                      <p:cBhvr>
                                        <p:cTn id="83" dur="100" fill="hold"/>
                                        <p:tgtEl>
                                          <p:spTgt spid="103"/>
                                        </p:tgtEl>
                                      </p:cBhvr>
                                      <p:by x="110000" y="110000"/>
                                    </p:animScale>
                                  </p:childTnLst>
                                </p:cTn>
                              </p:par>
                              <p:par>
                                <p:cTn id="84" presetID="6" presetClass="emph" presetSubtype="0" fill="hold" nodeType="withEffect">
                                  <p:stCondLst>
                                    <p:cond delay="200"/>
                                  </p:stCondLst>
                                  <p:childTnLst>
                                    <p:animScale>
                                      <p:cBhvr>
                                        <p:cTn id="85" dur="200" fill="hold"/>
                                        <p:tgtEl>
                                          <p:spTgt spid="103"/>
                                        </p:tgtEl>
                                      </p:cBhvr>
                                      <p:by x="90000" y="90000"/>
                                    </p:animScale>
                                  </p:childTnLst>
                                </p:cTn>
                              </p:par>
                              <p:par>
                                <p:cTn id="86" presetID="6" presetClass="emph" presetSubtype="0" fill="hold" nodeType="withEffect">
                                  <p:stCondLst>
                                    <p:cond delay="400"/>
                                  </p:stCondLst>
                                  <p:childTnLst>
                                    <p:animScale>
                                      <p:cBhvr>
                                        <p:cTn id="87" dur="100" fill="hold"/>
                                        <p:tgtEl>
                                          <p:spTgt spid="103"/>
                                        </p:tgtEl>
                                      </p:cBhvr>
                                      <p:by x="105000" y="105000"/>
                                    </p:animScale>
                                  </p:childTnLst>
                                </p:cTn>
                              </p:par>
                              <p:par>
                                <p:cTn id="88" presetID="6" presetClass="emph" presetSubtype="0" fill="hold" nodeType="withEffect">
                                  <p:stCondLst>
                                    <p:cond delay="500"/>
                                  </p:stCondLst>
                                  <p:childTnLst>
                                    <p:animScale>
                                      <p:cBhvr>
                                        <p:cTn id="89" dur="200" fill="hold"/>
                                        <p:tgtEl>
                                          <p:spTgt spid="103"/>
                                        </p:tgtEl>
                                      </p:cBhvr>
                                      <p:by x="95000" y="95000"/>
                                    </p:animScale>
                                  </p:childTnLst>
                                </p:cTn>
                              </p:par>
                            </p:childTnLst>
                          </p:cTn>
                        </p:par>
                        <p:par>
                          <p:cTn id="90" fill="hold">
                            <p:stCondLst>
                              <p:cond delay="4500"/>
                            </p:stCondLst>
                            <p:childTnLst>
                              <p:par>
                                <p:cTn id="91" presetID="22" presetClass="entr" presetSubtype="4" fill="hold" nodeType="after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wipe(down)">
                                      <p:cBhvr>
                                        <p:cTn id="93" dur="500"/>
                                        <p:tgtEl>
                                          <p:spTgt spid="91"/>
                                        </p:tgtEl>
                                      </p:cBhvr>
                                    </p:animEffect>
                                  </p:childTnLst>
                                </p:cTn>
                              </p:par>
                            </p:childTnLst>
                          </p:cTn>
                        </p:par>
                        <p:par>
                          <p:cTn id="94" fill="hold">
                            <p:stCondLst>
                              <p:cond delay="5000"/>
                            </p:stCondLst>
                            <p:childTnLst>
                              <p:par>
                                <p:cTn id="95" presetID="53" presetClass="entr" presetSubtype="16" fill="hold" nodeType="afterEffect">
                                  <p:stCondLst>
                                    <p:cond delay="0"/>
                                  </p:stCondLst>
                                  <p:childTnLst>
                                    <p:set>
                                      <p:cBhvr>
                                        <p:cTn id="96" dur="1" fill="hold">
                                          <p:stCondLst>
                                            <p:cond delay="0"/>
                                          </p:stCondLst>
                                        </p:cTn>
                                        <p:tgtEl>
                                          <p:spTgt spid="104"/>
                                        </p:tgtEl>
                                        <p:attrNameLst>
                                          <p:attrName>style.visibility</p:attrName>
                                        </p:attrNameLst>
                                      </p:cBhvr>
                                      <p:to>
                                        <p:strVal val="visible"/>
                                      </p:to>
                                    </p:set>
                                    <p:anim calcmode="lin" valueType="num">
                                      <p:cBhvr>
                                        <p:cTn id="97" dur="100" fill="hold"/>
                                        <p:tgtEl>
                                          <p:spTgt spid="104"/>
                                        </p:tgtEl>
                                        <p:attrNameLst>
                                          <p:attrName>ppt_w</p:attrName>
                                        </p:attrNameLst>
                                      </p:cBhvr>
                                      <p:tavLst>
                                        <p:tav tm="0">
                                          <p:val>
                                            <p:fltVal val="0"/>
                                          </p:val>
                                        </p:tav>
                                        <p:tav tm="100000">
                                          <p:val>
                                            <p:strVal val="#ppt_w"/>
                                          </p:val>
                                        </p:tav>
                                      </p:tavLst>
                                    </p:anim>
                                    <p:anim calcmode="lin" valueType="num">
                                      <p:cBhvr>
                                        <p:cTn id="98" dur="100" fill="hold"/>
                                        <p:tgtEl>
                                          <p:spTgt spid="104"/>
                                        </p:tgtEl>
                                        <p:attrNameLst>
                                          <p:attrName>ppt_h</p:attrName>
                                        </p:attrNameLst>
                                      </p:cBhvr>
                                      <p:tavLst>
                                        <p:tav tm="0">
                                          <p:val>
                                            <p:fltVal val="0"/>
                                          </p:val>
                                        </p:tav>
                                        <p:tav tm="100000">
                                          <p:val>
                                            <p:strVal val="#ppt_h"/>
                                          </p:val>
                                        </p:tav>
                                      </p:tavLst>
                                    </p:anim>
                                    <p:animEffect transition="in" filter="fade">
                                      <p:cBhvr>
                                        <p:cTn id="99" dur="100"/>
                                        <p:tgtEl>
                                          <p:spTgt spid="104"/>
                                        </p:tgtEl>
                                      </p:cBhvr>
                                    </p:animEffect>
                                  </p:childTnLst>
                                </p:cTn>
                              </p:par>
                              <p:par>
                                <p:cTn id="100" presetID="6" presetClass="emph" presetSubtype="0" fill="hold" nodeType="withEffect">
                                  <p:stCondLst>
                                    <p:cond delay="100"/>
                                  </p:stCondLst>
                                  <p:childTnLst>
                                    <p:animScale>
                                      <p:cBhvr>
                                        <p:cTn id="101" dur="100" fill="hold"/>
                                        <p:tgtEl>
                                          <p:spTgt spid="104"/>
                                        </p:tgtEl>
                                      </p:cBhvr>
                                      <p:by x="110000" y="110000"/>
                                    </p:animScale>
                                  </p:childTnLst>
                                </p:cTn>
                              </p:par>
                              <p:par>
                                <p:cTn id="102" presetID="6" presetClass="emph" presetSubtype="0" fill="hold" nodeType="withEffect">
                                  <p:stCondLst>
                                    <p:cond delay="200"/>
                                  </p:stCondLst>
                                  <p:childTnLst>
                                    <p:animScale>
                                      <p:cBhvr>
                                        <p:cTn id="103" dur="200" fill="hold"/>
                                        <p:tgtEl>
                                          <p:spTgt spid="104"/>
                                        </p:tgtEl>
                                      </p:cBhvr>
                                      <p:by x="90000" y="90000"/>
                                    </p:animScale>
                                  </p:childTnLst>
                                </p:cTn>
                              </p:par>
                              <p:par>
                                <p:cTn id="104" presetID="6" presetClass="emph" presetSubtype="0" fill="hold" nodeType="withEffect">
                                  <p:stCondLst>
                                    <p:cond delay="400"/>
                                  </p:stCondLst>
                                  <p:childTnLst>
                                    <p:animScale>
                                      <p:cBhvr>
                                        <p:cTn id="105" dur="100" fill="hold"/>
                                        <p:tgtEl>
                                          <p:spTgt spid="104"/>
                                        </p:tgtEl>
                                      </p:cBhvr>
                                      <p:by x="105000" y="105000"/>
                                    </p:animScale>
                                  </p:childTnLst>
                                </p:cTn>
                              </p:par>
                              <p:par>
                                <p:cTn id="106" presetID="6" presetClass="emph" presetSubtype="0" fill="hold" nodeType="withEffect">
                                  <p:stCondLst>
                                    <p:cond delay="500"/>
                                  </p:stCondLst>
                                  <p:childTnLst>
                                    <p:animScale>
                                      <p:cBhvr>
                                        <p:cTn id="107" dur="200" fill="hold"/>
                                        <p:tgtEl>
                                          <p:spTgt spid="104"/>
                                        </p:tgtEl>
                                      </p:cBhvr>
                                      <p:by x="95000" y="95000"/>
                                    </p:animScale>
                                  </p:childTnLst>
                                </p:cTn>
                              </p:par>
                            </p:childTnLst>
                          </p:cTn>
                        </p:par>
                        <p:par>
                          <p:cTn id="108" fill="hold">
                            <p:stCondLst>
                              <p:cond delay="5500"/>
                            </p:stCondLst>
                            <p:childTnLst>
                              <p:par>
                                <p:cTn id="109" presetID="53" presetClass="entr" presetSubtype="16" fill="hold" grpId="0" nodeType="afterEffect">
                                  <p:stCondLst>
                                    <p:cond delay="0"/>
                                  </p:stCondLst>
                                  <p:childTnLst>
                                    <p:set>
                                      <p:cBhvr>
                                        <p:cTn id="110" dur="1" fill="hold">
                                          <p:stCondLst>
                                            <p:cond delay="0"/>
                                          </p:stCondLst>
                                        </p:cTn>
                                        <p:tgtEl>
                                          <p:spTgt spid="7"/>
                                        </p:tgtEl>
                                        <p:attrNameLst>
                                          <p:attrName>style.visibility</p:attrName>
                                        </p:attrNameLst>
                                      </p:cBhvr>
                                      <p:to>
                                        <p:strVal val="visible"/>
                                      </p:to>
                                    </p:set>
                                    <p:anim calcmode="lin" valueType="num">
                                      <p:cBhvr>
                                        <p:cTn id="111" dur="500" fill="hold"/>
                                        <p:tgtEl>
                                          <p:spTgt spid="7"/>
                                        </p:tgtEl>
                                        <p:attrNameLst>
                                          <p:attrName>ppt_w</p:attrName>
                                        </p:attrNameLst>
                                      </p:cBhvr>
                                      <p:tavLst>
                                        <p:tav tm="0">
                                          <p:val>
                                            <p:fltVal val="0"/>
                                          </p:val>
                                        </p:tav>
                                        <p:tav tm="100000">
                                          <p:val>
                                            <p:strVal val="#ppt_w"/>
                                          </p:val>
                                        </p:tav>
                                      </p:tavLst>
                                    </p:anim>
                                    <p:anim calcmode="lin" valueType="num">
                                      <p:cBhvr>
                                        <p:cTn id="112" dur="500" fill="hold"/>
                                        <p:tgtEl>
                                          <p:spTgt spid="7"/>
                                        </p:tgtEl>
                                        <p:attrNameLst>
                                          <p:attrName>ppt_h</p:attrName>
                                        </p:attrNameLst>
                                      </p:cBhvr>
                                      <p:tavLst>
                                        <p:tav tm="0">
                                          <p:val>
                                            <p:fltVal val="0"/>
                                          </p:val>
                                        </p:tav>
                                        <p:tav tm="100000">
                                          <p:val>
                                            <p:strVal val="#ppt_h"/>
                                          </p:val>
                                        </p:tav>
                                      </p:tavLst>
                                    </p:anim>
                                    <p:animEffect transition="in" filter="fade">
                                      <p:cBhvr>
                                        <p:cTn id="113" dur="500"/>
                                        <p:tgtEl>
                                          <p:spTgt spid="7"/>
                                        </p:tgtEl>
                                      </p:cBhvr>
                                    </p:animEffect>
                                  </p:childTnLst>
                                </p:cTn>
                              </p:par>
                              <p:par>
                                <p:cTn id="114" presetID="53" presetClass="entr" presetSubtype="16" fill="hold" nodeType="withEffect">
                                  <p:stCondLst>
                                    <p:cond delay="250"/>
                                  </p:stCondLst>
                                  <p:childTnLst>
                                    <p:set>
                                      <p:cBhvr>
                                        <p:cTn id="115" dur="1" fill="hold">
                                          <p:stCondLst>
                                            <p:cond delay="0"/>
                                          </p:stCondLst>
                                        </p:cTn>
                                        <p:tgtEl>
                                          <p:spTgt spid="54"/>
                                        </p:tgtEl>
                                        <p:attrNameLst>
                                          <p:attrName>style.visibility</p:attrName>
                                        </p:attrNameLst>
                                      </p:cBhvr>
                                      <p:to>
                                        <p:strVal val="visible"/>
                                      </p:to>
                                    </p:set>
                                    <p:anim calcmode="lin" valueType="num">
                                      <p:cBhvr>
                                        <p:cTn id="116" dur="500" fill="hold"/>
                                        <p:tgtEl>
                                          <p:spTgt spid="54"/>
                                        </p:tgtEl>
                                        <p:attrNameLst>
                                          <p:attrName>ppt_w</p:attrName>
                                        </p:attrNameLst>
                                      </p:cBhvr>
                                      <p:tavLst>
                                        <p:tav tm="0">
                                          <p:val>
                                            <p:fltVal val="0"/>
                                          </p:val>
                                        </p:tav>
                                        <p:tav tm="100000">
                                          <p:val>
                                            <p:strVal val="#ppt_w"/>
                                          </p:val>
                                        </p:tav>
                                      </p:tavLst>
                                    </p:anim>
                                    <p:anim calcmode="lin" valueType="num">
                                      <p:cBhvr>
                                        <p:cTn id="117" dur="500" fill="hold"/>
                                        <p:tgtEl>
                                          <p:spTgt spid="54"/>
                                        </p:tgtEl>
                                        <p:attrNameLst>
                                          <p:attrName>ppt_h</p:attrName>
                                        </p:attrNameLst>
                                      </p:cBhvr>
                                      <p:tavLst>
                                        <p:tav tm="0">
                                          <p:val>
                                            <p:fltVal val="0"/>
                                          </p:val>
                                        </p:tav>
                                        <p:tav tm="100000">
                                          <p:val>
                                            <p:strVal val="#ppt_h"/>
                                          </p:val>
                                        </p:tav>
                                      </p:tavLst>
                                    </p:anim>
                                    <p:animEffect transition="in" filter="fade">
                                      <p:cBhvr>
                                        <p:cTn id="118" dur="500"/>
                                        <p:tgtEl>
                                          <p:spTgt spid="54"/>
                                        </p:tgtEl>
                                      </p:cBhvr>
                                    </p:animEffect>
                                  </p:childTnLst>
                                </p:cTn>
                              </p:par>
                            </p:childTnLst>
                          </p:cTn>
                        </p:par>
                        <p:par>
                          <p:cTn id="119" fill="hold">
                            <p:stCondLst>
                              <p:cond delay="6000"/>
                            </p:stCondLst>
                            <p:childTnLst>
                              <p:par>
                                <p:cTn id="120" presetID="42" presetClass="entr" presetSubtype="0" fill="hold" nodeType="after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anim calcmode="lin" valueType="num">
                                      <p:cBhvr>
                                        <p:cTn id="123" dur="500" fill="hold"/>
                                        <p:tgtEl>
                                          <p:spTgt spid="35"/>
                                        </p:tgtEl>
                                        <p:attrNameLst>
                                          <p:attrName>ppt_x</p:attrName>
                                        </p:attrNameLst>
                                      </p:cBhvr>
                                      <p:tavLst>
                                        <p:tav tm="0">
                                          <p:val>
                                            <p:strVal val="#ppt_x"/>
                                          </p:val>
                                        </p:tav>
                                        <p:tav tm="100000">
                                          <p:val>
                                            <p:strVal val="#ppt_x"/>
                                          </p:val>
                                        </p:tav>
                                      </p:tavLst>
                                    </p:anim>
                                    <p:anim calcmode="lin" valueType="num">
                                      <p:cBhvr>
                                        <p:cTn id="124" dur="500" fill="hold"/>
                                        <p:tgtEl>
                                          <p:spTgt spid="35"/>
                                        </p:tgtEl>
                                        <p:attrNameLst>
                                          <p:attrName>ppt_y</p:attrName>
                                        </p:attrNameLst>
                                      </p:cBhvr>
                                      <p:tavLst>
                                        <p:tav tm="0">
                                          <p:val>
                                            <p:strVal val="#ppt_y+.1"/>
                                          </p:val>
                                        </p:tav>
                                        <p:tav tm="100000">
                                          <p:val>
                                            <p:strVal val="#ppt_y"/>
                                          </p:val>
                                        </p:tav>
                                      </p:tavLst>
                                    </p:anim>
                                  </p:childTnLst>
                                </p:cTn>
                              </p:par>
                            </p:childTnLst>
                          </p:cTn>
                        </p:par>
                        <p:par>
                          <p:cTn id="125" fill="hold">
                            <p:stCondLst>
                              <p:cond delay="6500"/>
                            </p:stCondLst>
                            <p:childTnLst>
                              <p:par>
                                <p:cTn id="126" presetID="53" presetClass="entr" presetSubtype="16"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 calcmode="lin" valueType="num">
                                      <p:cBhvr>
                                        <p:cTn id="128" dur="500" fill="hold"/>
                                        <p:tgtEl>
                                          <p:spTgt spid="13"/>
                                        </p:tgtEl>
                                        <p:attrNameLst>
                                          <p:attrName>ppt_w</p:attrName>
                                        </p:attrNameLst>
                                      </p:cBhvr>
                                      <p:tavLst>
                                        <p:tav tm="0">
                                          <p:val>
                                            <p:fltVal val="0"/>
                                          </p:val>
                                        </p:tav>
                                        <p:tav tm="100000">
                                          <p:val>
                                            <p:strVal val="#ppt_w"/>
                                          </p:val>
                                        </p:tav>
                                      </p:tavLst>
                                    </p:anim>
                                    <p:anim calcmode="lin" valueType="num">
                                      <p:cBhvr>
                                        <p:cTn id="129" dur="500" fill="hold"/>
                                        <p:tgtEl>
                                          <p:spTgt spid="13"/>
                                        </p:tgtEl>
                                        <p:attrNameLst>
                                          <p:attrName>ppt_h</p:attrName>
                                        </p:attrNameLst>
                                      </p:cBhvr>
                                      <p:tavLst>
                                        <p:tav tm="0">
                                          <p:val>
                                            <p:fltVal val="0"/>
                                          </p:val>
                                        </p:tav>
                                        <p:tav tm="100000">
                                          <p:val>
                                            <p:strVal val="#ppt_h"/>
                                          </p:val>
                                        </p:tav>
                                      </p:tavLst>
                                    </p:anim>
                                    <p:animEffect transition="in" filter="fade">
                                      <p:cBhvr>
                                        <p:cTn id="130" dur="500"/>
                                        <p:tgtEl>
                                          <p:spTgt spid="13"/>
                                        </p:tgtEl>
                                      </p:cBhvr>
                                    </p:animEffect>
                                  </p:childTnLst>
                                </p:cTn>
                              </p:par>
                              <p:par>
                                <p:cTn id="131" presetID="53" presetClass="entr" presetSubtype="16" fill="hold" nodeType="withEffect">
                                  <p:stCondLst>
                                    <p:cond delay="250"/>
                                  </p:stCondLst>
                                  <p:childTnLst>
                                    <p:set>
                                      <p:cBhvr>
                                        <p:cTn id="132" dur="1" fill="hold">
                                          <p:stCondLst>
                                            <p:cond delay="0"/>
                                          </p:stCondLst>
                                        </p:cTn>
                                        <p:tgtEl>
                                          <p:spTgt spid="68"/>
                                        </p:tgtEl>
                                        <p:attrNameLst>
                                          <p:attrName>style.visibility</p:attrName>
                                        </p:attrNameLst>
                                      </p:cBhvr>
                                      <p:to>
                                        <p:strVal val="visible"/>
                                      </p:to>
                                    </p:set>
                                    <p:anim calcmode="lin" valueType="num">
                                      <p:cBhvr>
                                        <p:cTn id="133" dur="500" fill="hold"/>
                                        <p:tgtEl>
                                          <p:spTgt spid="68"/>
                                        </p:tgtEl>
                                        <p:attrNameLst>
                                          <p:attrName>ppt_w</p:attrName>
                                        </p:attrNameLst>
                                      </p:cBhvr>
                                      <p:tavLst>
                                        <p:tav tm="0">
                                          <p:val>
                                            <p:fltVal val="0"/>
                                          </p:val>
                                        </p:tav>
                                        <p:tav tm="100000">
                                          <p:val>
                                            <p:strVal val="#ppt_w"/>
                                          </p:val>
                                        </p:tav>
                                      </p:tavLst>
                                    </p:anim>
                                    <p:anim calcmode="lin" valueType="num">
                                      <p:cBhvr>
                                        <p:cTn id="134" dur="500" fill="hold"/>
                                        <p:tgtEl>
                                          <p:spTgt spid="68"/>
                                        </p:tgtEl>
                                        <p:attrNameLst>
                                          <p:attrName>ppt_h</p:attrName>
                                        </p:attrNameLst>
                                      </p:cBhvr>
                                      <p:tavLst>
                                        <p:tav tm="0">
                                          <p:val>
                                            <p:fltVal val="0"/>
                                          </p:val>
                                        </p:tav>
                                        <p:tav tm="100000">
                                          <p:val>
                                            <p:strVal val="#ppt_h"/>
                                          </p:val>
                                        </p:tav>
                                      </p:tavLst>
                                    </p:anim>
                                    <p:animEffect transition="in" filter="fade">
                                      <p:cBhvr>
                                        <p:cTn id="135" dur="500"/>
                                        <p:tgtEl>
                                          <p:spTgt spid="68"/>
                                        </p:tgtEl>
                                      </p:cBhvr>
                                    </p:animEffect>
                                  </p:childTnLst>
                                </p:cTn>
                              </p:par>
                            </p:childTnLst>
                          </p:cTn>
                        </p:par>
                        <p:par>
                          <p:cTn id="136" fill="hold">
                            <p:stCondLst>
                              <p:cond delay="7000"/>
                            </p:stCondLst>
                            <p:childTnLst>
                              <p:par>
                                <p:cTn id="137" presetID="47" presetClass="entr" presetSubtype="0" fill="hold" nodeType="after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anim calcmode="lin" valueType="num">
                                      <p:cBhvr>
                                        <p:cTn id="140" dur="500" fill="hold"/>
                                        <p:tgtEl>
                                          <p:spTgt spid="45"/>
                                        </p:tgtEl>
                                        <p:attrNameLst>
                                          <p:attrName>ppt_x</p:attrName>
                                        </p:attrNameLst>
                                      </p:cBhvr>
                                      <p:tavLst>
                                        <p:tav tm="0">
                                          <p:val>
                                            <p:strVal val="#ppt_x"/>
                                          </p:val>
                                        </p:tav>
                                        <p:tav tm="100000">
                                          <p:val>
                                            <p:strVal val="#ppt_x"/>
                                          </p:val>
                                        </p:tav>
                                      </p:tavLst>
                                    </p:anim>
                                    <p:anim calcmode="lin" valueType="num">
                                      <p:cBhvr>
                                        <p:cTn id="141" dur="500" fill="hold"/>
                                        <p:tgtEl>
                                          <p:spTgt spid="45"/>
                                        </p:tgtEl>
                                        <p:attrNameLst>
                                          <p:attrName>ppt_y</p:attrName>
                                        </p:attrNameLst>
                                      </p:cBhvr>
                                      <p:tavLst>
                                        <p:tav tm="0">
                                          <p:val>
                                            <p:strVal val="#ppt_y-.1"/>
                                          </p:val>
                                        </p:tav>
                                        <p:tav tm="100000">
                                          <p:val>
                                            <p:strVal val="#ppt_y"/>
                                          </p:val>
                                        </p:tav>
                                      </p:tavLst>
                                    </p:anim>
                                  </p:childTnLst>
                                </p:cTn>
                              </p:par>
                            </p:childTnLst>
                          </p:cTn>
                        </p:par>
                        <p:par>
                          <p:cTn id="142" fill="hold">
                            <p:stCondLst>
                              <p:cond delay="7500"/>
                            </p:stCondLst>
                            <p:childTnLst>
                              <p:par>
                                <p:cTn id="143" presetID="53" presetClass="entr" presetSubtype="16" fill="hold" grpId="0" nodeType="afterEffect">
                                  <p:stCondLst>
                                    <p:cond delay="0"/>
                                  </p:stCondLst>
                                  <p:childTnLst>
                                    <p:set>
                                      <p:cBhvr>
                                        <p:cTn id="144" dur="1" fill="hold">
                                          <p:stCondLst>
                                            <p:cond delay="0"/>
                                          </p:stCondLst>
                                        </p:cTn>
                                        <p:tgtEl>
                                          <p:spTgt spid="21"/>
                                        </p:tgtEl>
                                        <p:attrNameLst>
                                          <p:attrName>style.visibility</p:attrName>
                                        </p:attrNameLst>
                                      </p:cBhvr>
                                      <p:to>
                                        <p:strVal val="visible"/>
                                      </p:to>
                                    </p:set>
                                    <p:anim calcmode="lin" valueType="num">
                                      <p:cBhvr>
                                        <p:cTn id="145" dur="500" fill="hold"/>
                                        <p:tgtEl>
                                          <p:spTgt spid="21"/>
                                        </p:tgtEl>
                                        <p:attrNameLst>
                                          <p:attrName>ppt_w</p:attrName>
                                        </p:attrNameLst>
                                      </p:cBhvr>
                                      <p:tavLst>
                                        <p:tav tm="0">
                                          <p:val>
                                            <p:fltVal val="0"/>
                                          </p:val>
                                        </p:tav>
                                        <p:tav tm="100000">
                                          <p:val>
                                            <p:strVal val="#ppt_w"/>
                                          </p:val>
                                        </p:tav>
                                      </p:tavLst>
                                    </p:anim>
                                    <p:anim calcmode="lin" valueType="num">
                                      <p:cBhvr>
                                        <p:cTn id="146" dur="500" fill="hold"/>
                                        <p:tgtEl>
                                          <p:spTgt spid="21"/>
                                        </p:tgtEl>
                                        <p:attrNameLst>
                                          <p:attrName>ppt_h</p:attrName>
                                        </p:attrNameLst>
                                      </p:cBhvr>
                                      <p:tavLst>
                                        <p:tav tm="0">
                                          <p:val>
                                            <p:fltVal val="0"/>
                                          </p:val>
                                        </p:tav>
                                        <p:tav tm="100000">
                                          <p:val>
                                            <p:strVal val="#ppt_h"/>
                                          </p:val>
                                        </p:tav>
                                      </p:tavLst>
                                    </p:anim>
                                    <p:animEffect transition="in" filter="fade">
                                      <p:cBhvr>
                                        <p:cTn id="147" dur="500"/>
                                        <p:tgtEl>
                                          <p:spTgt spid="21"/>
                                        </p:tgtEl>
                                      </p:cBhvr>
                                    </p:animEffect>
                                  </p:childTnLst>
                                </p:cTn>
                              </p:par>
                              <p:par>
                                <p:cTn id="148" presetID="53" presetClass="entr" presetSubtype="16" fill="hold" nodeType="withEffect">
                                  <p:stCondLst>
                                    <p:cond delay="250"/>
                                  </p:stCondLst>
                                  <p:childTnLst>
                                    <p:set>
                                      <p:cBhvr>
                                        <p:cTn id="149" dur="1" fill="hold">
                                          <p:stCondLst>
                                            <p:cond delay="0"/>
                                          </p:stCondLst>
                                        </p:cTn>
                                        <p:tgtEl>
                                          <p:spTgt spid="65"/>
                                        </p:tgtEl>
                                        <p:attrNameLst>
                                          <p:attrName>style.visibility</p:attrName>
                                        </p:attrNameLst>
                                      </p:cBhvr>
                                      <p:to>
                                        <p:strVal val="visible"/>
                                      </p:to>
                                    </p:set>
                                    <p:anim calcmode="lin" valueType="num">
                                      <p:cBhvr>
                                        <p:cTn id="150" dur="500" fill="hold"/>
                                        <p:tgtEl>
                                          <p:spTgt spid="65"/>
                                        </p:tgtEl>
                                        <p:attrNameLst>
                                          <p:attrName>ppt_w</p:attrName>
                                        </p:attrNameLst>
                                      </p:cBhvr>
                                      <p:tavLst>
                                        <p:tav tm="0">
                                          <p:val>
                                            <p:fltVal val="0"/>
                                          </p:val>
                                        </p:tav>
                                        <p:tav tm="100000">
                                          <p:val>
                                            <p:strVal val="#ppt_w"/>
                                          </p:val>
                                        </p:tav>
                                      </p:tavLst>
                                    </p:anim>
                                    <p:anim calcmode="lin" valueType="num">
                                      <p:cBhvr>
                                        <p:cTn id="151" dur="500" fill="hold"/>
                                        <p:tgtEl>
                                          <p:spTgt spid="65"/>
                                        </p:tgtEl>
                                        <p:attrNameLst>
                                          <p:attrName>ppt_h</p:attrName>
                                        </p:attrNameLst>
                                      </p:cBhvr>
                                      <p:tavLst>
                                        <p:tav tm="0">
                                          <p:val>
                                            <p:fltVal val="0"/>
                                          </p:val>
                                        </p:tav>
                                        <p:tav tm="100000">
                                          <p:val>
                                            <p:strVal val="#ppt_h"/>
                                          </p:val>
                                        </p:tav>
                                      </p:tavLst>
                                    </p:anim>
                                    <p:animEffect transition="in" filter="fade">
                                      <p:cBhvr>
                                        <p:cTn id="152" dur="500"/>
                                        <p:tgtEl>
                                          <p:spTgt spid="65"/>
                                        </p:tgtEl>
                                      </p:cBhvr>
                                    </p:animEffect>
                                  </p:childTnLst>
                                </p:cTn>
                              </p:par>
                            </p:childTnLst>
                          </p:cTn>
                        </p:par>
                        <p:par>
                          <p:cTn id="153" fill="hold">
                            <p:stCondLst>
                              <p:cond delay="8000"/>
                            </p:stCondLst>
                            <p:childTnLst>
                              <p:par>
                                <p:cTn id="154" presetID="42" presetClass="entr" presetSubtype="0" fill="hold" nodeType="afterEffect">
                                  <p:stCondLst>
                                    <p:cond delay="0"/>
                                  </p:stCondLst>
                                  <p:childTnLst>
                                    <p:set>
                                      <p:cBhvr>
                                        <p:cTn id="155" dur="1" fill="hold">
                                          <p:stCondLst>
                                            <p:cond delay="0"/>
                                          </p:stCondLst>
                                        </p:cTn>
                                        <p:tgtEl>
                                          <p:spTgt spid="39"/>
                                        </p:tgtEl>
                                        <p:attrNameLst>
                                          <p:attrName>style.visibility</p:attrName>
                                        </p:attrNameLst>
                                      </p:cBhvr>
                                      <p:to>
                                        <p:strVal val="visible"/>
                                      </p:to>
                                    </p:set>
                                    <p:animEffect transition="in" filter="fade">
                                      <p:cBhvr>
                                        <p:cTn id="156" dur="500"/>
                                        <p:tgtEl>
                                          <p:spTgt spid="39"/>
                                        </p:tgtEl>
                                      </p:cBhvr>
                                    </p:animEffect>
                                    <p:anim calcmode="lin" valueType="num">
                                      <p:cBhvr>
                                        <p:cTn id="157" dur="500" fill="hold"/>
                                        <p:tgtEl>
                                          <p:spTgt spid="39"/>
                                        </p:tgtEl>
                                        <p:attrNameLst>
                                          <p:attrName>ppt_x</p:attrName>
                                        </p:attrNameLst>
                                      </p:cBhvr>
                                      <p:tavLst>
                                        <p:tav tm="0">
                                          <p:val>
                                            <p:strVal val="#ppt_x"/>
                                          </p:val>
                                        </p:tav>
                                        <p:tav tm="100000">
                                          <p:val>
                                            <p:strVal val="#ppt_x"/>
                                          </p:val>
                                        </p:tav>
                                      </p:tavLst>
                                    </p:anim>
                                    <p:anim calcmode="lin" valueType="num">
                                      <p:cBhvr>
                                        <p:cTn id="158" dur="500" fill="hold"/>
                                        <p:tgtEl>
                                          <p:spTgt spid="39"/>
                                        </p:tgtEl>
                                        <p:attrNameLst>
                                          <p:attrName>ppt_y</p:attrName>
                                        </p:attrNameLst>
                                      </p:cBhvr>
                                      <p:tavLst>
                                        <p:tav tm="0">
                                          <p:val>
                                            <p:strVal val="#ppt_y+.1"/>
                                          </p:val>
                                        </p:tav>
                                        <p:tav tm="100000">
                                          <p:val>
                                            <p:strVal val="#ppt_y"/>
                                          </p:val>
                                        </p:tav>
                                      </p:tavLst>
                                    </p:anim>
                                  </p:childTnLst>
                                </p:cTn>
                              </p:par>
                            </p:childTnLst>
                          </p:cTn>
                        </p:par>
                        <p:par>
                          <p:cTn id="159" fill="hold">
                            <p:stCondLst>
                              <p:cond delay="8500"/>
                            </p:stCondLst>
                            <p:childTnLst>
                              <p:par>
                                <p:cTn id="160" presetID="53" presetClass="entr" presetSubtype="16" fill="hold" grpId="0" nodeType="afterEffect">
                                  <p:stCondLst>
                                    <p:cond delay="0"/>
                                  </p:stCondLst>
                                  <p:childTnLst>
                                    <p:set>
                                      <p:cBhvr>
                                        <p:cTn id="161" dur="1" fill="hold">
                                          <p:stCondLst>
                                            <p:cond delay="0"/>
                                          </p:stCondLst>
                                        </p:cTn>
                                        <p:tgtEl>
                                          <p:spTgt spid="17"/>
                                        </p:tgtEl>
                                        <p:attrNameLst>
                                          <p:attrName>style.visibility</p:attrName>
                                        </p:attrNameLst>
                                      </p:cBhvr>
                                      <p:to>
                                        <p:strVal val="visible"/>
                                      </p:to>
                                    </p:set>
                                    <p:anim calcmode="lin" valueType="num">
                                      <p:cBhvr>
                                        <p:cTn id="162" dur="500" fill="hold"/>
                                        <p:tgtEl>
                                          <p:spTgt spid="17"/>
                                        </p:tgtEl>
                                        <p:attrNameLst>
                                          <p:attrName>ppt_w</p:attrName>
                                        </p:attrNameLst>
                                      </p:cBhvr>
                                      <p:tavLst>
                                        <p:tav tm="0">
                                          <p:val>
                                            <p:fltVal val="0"/>
                                          </p:val>
                                        </p:tav>
                                        <p:tav tm="100000">
                                          <p:val>
                                            <p:strVal val="#ppt_w"/>
                                          </p:val>
                                        </p:tav>
                                      </p:tavLst>
                                    </p:anim>
                                    <p:anim calcmode="lin" valueType="num">
                                      <p:cBhvr>
                                        <p:cTn id="163" dur="500" fill="hold"/>
                                        <p:tgtEl>
                                          <p:spTgt spid="17"/>
                                        </p:tgtEl>
                                        <p:attrNameLst>
                                          <p:attrName>ppt_h</p:attrName>
                                        </p:attrNameLst>
                                      </p:cBhvr>
                                      <p:tavLst>
                                        <p:tav tm="0">
                                          <p:val>
                                            <p:fltVal val="0"/>
                                          </p:val>
                                        </p:tav>
                                        <p:tav tm="100000">
                                          <p:val>
                                            <p:strVal val="#ppt_h"/>
                                          </p:val>
                                        </p:tav>
                                      </p:tavLst>
                                    </p:anim>
                                    <p:animEffect transition="in" filter="fade">
                                      <p:cBhvr>
                                        <p:cTn id="164" dur="500"/>
                                        <p:tgtEl>
                                          <p:spTgt spid="17"/>
                                        </p:tgtEl>
                                      </p:cBhvr>
                                    </p:animEffect>
                                  </p:childTnLst>
                                </p:cTn>
                              </p:par>
                              <p:par>
                                <p:cTn id="165" presetID="53" presetClass="entr" presetSubtype="16" fill="hold" nodeType="withEffect">
                                  <p:stCondLst>
                                    <p:cond delay="250"/>
                                  </p:stCondLst>
                                  <p:childTnLst>
                                    <p:set>
                                      <p:cBhvr>
                                        <p:cTn id="166" dur="1" fill="hold">
                                          <p:stCondLst>
                                            <p:cond delay="0"/>
                                          </p:stCondLst>
                                        </p:cTn>
                                        <p:tgtEl>
                                          <p:spTgt spid="59"/>
                                        </p:tgtEl>
                                        <p:attrNameLst>
                                          <p:attrName>style.visibility</p:attrName>
                                        </p:attrNameLst>
                                      </p:cBhvr>
                                      <p:to>
                                        <p:strVal val="visible"/>
                                      </p:to>
                                    </p:set>
                                    <p:anim calcmode="lin" valueType="num">
                                      <p:cBhvr>
                                        <p:cTn id="167" dur="500" fill="hold"/>
                                        <p:tgtEl>
                                          <p:spTgt spid="59"/>
                                        </p:tgtEl>
                                        <p:attrNameLst>
                                          <p:attrName>ppt_w</p:attrName>
                                        </p:attrNameLst>
                                      </p:cBhvr>
                                      <p:tavLst>
                                        <p:tav tm="0">
                                          <p:val>
                                            <p:fltVal val="0"/>
                                          </p:val>
                                        </p:tav>
                                        <p:tav tm="100000">
                                          <p:val>
                                            <p:strVal val="#ppt_w"/>
                                          </p:val>
                                        </p:tav>
                                      </p:tavLst>
                                    </p:anim>
                                    <p:anim calcmode="lin" valueType="num">
                                      <p:cBhvr>
                                        <p:cTn id="168" dur="500" fill="hold"/>
                                        <p:tgtEl>
                                          <p:spTgt spid="59"/>
                                        </p:tgtEl>
                                        <p:attrNameLst>
                                          <p:attrName>ppt_h</p:attrName>
                                        </p:attrNameLst>
                                      </p:cBhvr>
                                      <p:tavLst>
                                        <p:tav tm="0">
                                          <p:val>
                                            <p:fltVal val="0"/>
                                          </p:val>
                                        </p:tav>
                                        <p:tav tm="100000">
                                          <p:val>
                                            <p:strVal val="#ppt_h"/>
                                          </p:val>
                                        </p:tav>
                                      </p:tavLst>
                                    </p:anim>
                                    <p:animEffect transition="in" filter="fade">
                                      <p:cBhvr>
                                        <p:cTn id="169" dur="500"/>
                                        <p:tgtEl>
                                          <p:spTgt spid="59"/>
                                        </p:tgtEl>
                                      </p:cBhvr>
                                    </p:animEffect>
                                  </p:childTnLst>
                                </p:cTn>
                              </p:par>
                            </p:childTnLst>
                          </p:cTn>
                        </p:par>
                        <p:par>
                          <p:cTn id="170" fill="hold">
                            <p:stCondLst>
                              <p:cond delay="9000"/>
                            </p:stCondLst>
                            <p:childTnLst>
                              <p:par>
                                <p:cTn id="171" presetID="47" presetClass="entr" presetSubtype="0" fill="hold" nodeType="after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fade">
                                      <p:cBhvr>
                                        <p:cTn id="173" dur="500"/>
                                        <p:tgtEl>
                                          <p:spTgt spid="48"/>
                                        </p:tgtEl>
                                      </p:cBhvr>
                                    </p:animEffect>
                                    <p:anim calcmode="lin" valueType="num">
                                      <p:cBhvr>
                                        <p:cTn id="174" dur="500" fill="hold"/>
                                        <p:tgtEl>
                                          <p:spTgt spid="48"/>
                                        </p:tgtEl>
                                        <p:attrNameLst>
                                          <p:attrName>ppt_x</p:attrName>
                                        </p:attrNameLst>
                                      </p:cBhvr>
                                      <p:tavLst>
                                        <p:tav tm="0">
                                          <p:val>
                                            <p:strVal val="#ppt_x"/>
                                          </p:val>
                                        </p:tav>
                                        <p:tav tm="100000">
                                          <p:val>
                                            <p:strVal val="#ppt_x"/>
                                          </p:val>
                                        </p:tav>
                                      </p:tavLst>
                                    </p:anim>
                                    <p:anim calcmode="lin" valueType="num">
                                      <p:cBhvr>
                                        <p:cTn id="175" dur="500" fill="hold"/>
                                        <p:tgtEl>
                                          <p:spTgt spid="48"/>
                                        </p:tgtEl>
                                        <p:attrNameLst>
                                          <p:attrName>ppt_y</p:attrName>
                                        </p:attrNameLst>
                                      </p:cBhvr>
                                      <p:tavLst>
                                        <p:tav tm="0">
                                          <p:val>
                                            <p:strVal val="#ppt_y-.1"/>
                                          </p:val>
                                        </p:tav>
                                        <p:tav tm="100000">
                                          <p:val>
                                            <p:strVal val="#ppt_y"/>
                                          </p:val>
                                        </p:tav>
                                      </p:tavLst>
                                    </p:anim>
                                  </p:childTnLst>
                                </p:cTn>
                              </p:par>
                            </p:childTnLst>
                          </p:cTn>
                        </p:par>
                        <p:par>
                          <p:cTn id="176" fill="hold">
                            <p:stCondLst>
                              <p:cond delay="9500"/>
                            </p:stCondLst>
                            <p:childTnLst>
                              <p:par>
                                <p:cTn id="177" presetID="53" presetClass="entr" presetSubtype="16" fill="hold" grpId="0" nodeType="afterEffect">
                                  <p:stCondLst>
                                    <p:cond delay="0"/>
                                  </p:stCondLst>
                                  <p:childTnLst>
                                    <p:set>
                                      <p:cBhvr>
                                        <p:cTn id="178" dur="1" fill="hold">
                                          <p:stCondLst>
                                            <p:cond delay="0"/>
                                          </p:stCondLst>
                                        </p:cTn>
                                        <p:tgtEl>
                                          <p:spTgt spid="30"/>
                                        </p:tgtEl>
                                        <p:attrNameLst>
                                          <p:attrName>style.visibility</p:attrName>
                                        </p:attrNameLst>
                                      </p:cBhvr>
                                      <p:to>
                                        <p:strVal val="visible"/>
                                      </p:to>
                                    </p:set>
                                    <p:anim calcmode="lin" valueType="num">
                                      <p:cBhvr>
                                        <p:cTn id="179" dur="500" fill="hold"/>
                                        <p:tgtEl>
                                          <p:spTgt spid="30"/>
                                        </p:tgtEl>
                                        <p:attrNameLst>
                                          <p:attrName>ppt_w</p:attrName>
                                        </p:attrNameLst>
                                      </p:cBhvr>
                                      <p:tavLst>
                                        <p:tav tm="0">
                                          <p:val>
                                            <p:fltVal val="0"/>
                                          </p:val>
                                        </p:tav>
                                        <p:tav tm="100000">
                                          <p:val>
                                            <p:strVal val="#ppt_w"/>
                                          </p:val>
                                        </p:tav>
                                      </p:tavLst>
                                    </p:anim>
                                    <p:anim calcmode="lin" valueType="num">
                                      <p:cBhvr>
                                        <p:cTn id="180" dur="500" fill="hold"/>
                                        <p:tgtEl>
                                          <p:spTgt spid="30"/>
                                        </p:tgtEl>
                                        <p:attrNameLst>
                                          <p:attrName>ppt_h</p:attrName>
                                        </p:attrNameLst>
                                      </p:cBhvr>
                                      <p:tavLst>
                                        <p:tav tm="0">
                                          <p:val>
                                            <p:fltVal val="0"/>
                                          </p:val>
                                        </p:tav>
                                        <p:tav tm="100000">
                                          <p:val>
                                            <p:strVal val="#ppt_h"/>
                                          </p:val>
                                        </p:tav>
                                      </p:tavLst>
                                    </p:anim>
                                    <p:animEffect transition="in" filter="fade">
                                      <p:cBhvr>
                                        <p:cTn id="181" dur="500"/>
                                        <p:tgtEl>
                                          <p:spTgt spid="30"/>
                                        </p:tgtEl>
                                      </p:cBhvr>
                                    </p:animEffect>
                                  </p:childTnLst>
                                </p:cTn>
                              </p:par>
                              <p:par>
                                <p:cTn id="182" presetID="53" presetClass="entr" presetSubtype="16" fill="hold" nodeType="withEffect">
                                  <p:stCondLst>
                                    <p:cond delay="250"/>
                                  </p:stCondLst>
                                  <p:childTnLst>
                                    <p:set>
                                      <p:cBhvr>
                                        <p:cTn id="183" dur="1" fill="hold">
                                          <p:stCondLst>
                                            <p:cond delay="0"/>
                                          </p:stCondLst>
                                        </p:cTn>
                                        <p:tgtEl>
                                          <p:spTgt spid="73"/>
                                        </p:tgtEl>
                                        <p:attrNameLst>
                                          <p:attrName>style.visibility</p:attrName>
                                        </p:attrNameLst>
                                      </p:cBhvr>
                                      <p:to>
                                        <p:strVal val="visible"/>
                                      </p:to>
                                    </p:set>
                                    <p:anim calcmode="lin" valueType="num">
                                      <p:cBhvr>
                                        <p:cTn id="184" dur="500" fill="hold"/>
                                        <p:tgtEl>
                                          <p:spTgt spid="73"/>
                                        </p:tgtEl>
                                        <p:attrNameLst>
                                          <p:attrName>ppt_w</p:attrName>
                                        </p:attrNameLst>
                                      </p:cBhvr>
                                      <p:tavLst>
                                        <p:tav tm="0">
                                          <p:val>
                                            <p:fltVal val="0"/>
                                          </p:val>
                                        </p:tav>
                                        <p:tav tm="100000">
                                          <p:val>
                                            <p:strVal val="#ppt_w"/>
                                          </p:val>
                                        </p:tav>
                                      </p:tavLst>
                                    </p:anim>
                                    <p:anim calcmode="lin" valueType="num">
                                      <p:cBhvr>
                                        <p:cTn id="185" dur="500" fill="hold"/>
                                        <p:tgtEl>
                                          <p:spTgt spid="73"/>
                                        </p:tgtEl>
                                        <p:attrNameLst>
                                          <p:attrName>ppt_h</p:attrName>
                                        </p:attrNameLst>
                                      </p:cBhvr>
                                      <p:tavLst>
                                        <p:tav tm="0">
                                          <p:val>
                                            <p:fltVal val="0"/>
                                          </p:val>
                                        </p:tav>
                                        <p:tav tm="100000">
                                          <p:val>
                                            <p:strVal val="#ppt_h"/>
                                          </p:val>
                                        </p:tav>
                                      </p:tavLst>
                                    </p:anim>
                                    <p:animEffect transition="in" filter="fade">
                                      <p:cBhvr>
                                        <p:cTn id="186" dur="500"/>
                                        <p:tgtEl>
                                          <p:spTgt spid="73"/>
                                        </p:tgtEl>
                                      </p:cBhvr>
                                    </p:animEffect>
                                  </p:childTnLst>
                                </p:cTn>
                              </p:par>
                            </p:childTnLst>
                          </p:cTn>
                        </p:par>
                        <p:par>
                          <p:cTn id="187" fill="hold">
                            <p:stCondLst>
                              <p:cond delay="10000"/>
                            </p:stCondLst>
                            <p:childTnLst>
                              <p:par>
                                <p:cTn id="188" presetID="42" presetClass="entr" presetSubtype="0" fill="hold" nodeType="afterEffect">
                                  <p:stCondLst>
                                    <p:cond delay="0"/>
                                  </p:stCondLst>
                                  <p:childTnLst>
                                    <p:set>
                                      <p:cBhvr>
                                        <p:cTn id="189" dur="1" fill="hold">
                                          <p:stCondLst>
                                            <p:cond delay="0"/>
                                          </p:stCondLst>
                                        </p:cTn>
                                        <p:tgtEl>
                                          <p:spTgt spid="42"/>
                                        </p:tgtEl>
                                        <p:attrNameLst>
                                          <p:attrName>style.visibility</p:attrName>
                                        </p:attrNameLst>
                                      </p:cBhvr>
                                      <p:to>
                                        <p:strVal val="visible"/>
                                      </p:to>
                                    </p:set>
                                    <p:animEffect transition="in" filter="fade">
                                      <p:cBhvr>
                                        <p:cTn id="190" dur="500"/>
                                        <p:tgtEl>
                                          <p:spTgt spid="42"/>
                                        </p:tgtEl>
                                      </p:cBhvr>
                                    </p:animEffect>
                                    <p:anim calcmode="lin" valueType="num">
                                      <p:cBhvr>
                                        <p:cTn id="191" dur="500" fill="hold"/>
                                        <p:tgtEl>
                                          <p:spTgt spid="42"/>
                                        </p:tgtEl>
                                        <p:attrNameLst>
                                          <p:attrName>ppt_x</p:attrName>
                                        </p:attrNameLst>
                                      </p:cBhvr>
                                      <p:tavLst>
                                        <p:tav tm="0">
                                          <p:val>
                                            <p:strVal val="#ppt_x"/>
                                          </p:val>
                                        </p:tav>
                                        <p:tav tm="100000">
                                          <p:val>
                                            <p:strVal val="#ppt_x"/>
                                          </p:val>
                                        </p:tav>
                                      </p:tavLst>
                                    </p:anim>
                                    <p:anim calcmode="lin" valueType="num">
                                      <p:cBhvr>
                                        <p:cTn id="192" dur="500" fill="hold"/>
                                        <p:tgtEl>
                                          <p:spTgt spid="42"/>
                                        </p:tgtEl>
                                        <p:attrNameLst>
                                          <p:attrName>ppt_y</p:attrName>
                                        </p:attrNameLst>
                                      </p:cBhvr>
                                      <p:tavLst>
                                        <p:tav tm="0">
                                          <p:val>
                                            <p:strVal val="#ppt_y+.1"/>
                                          </p:val>
                                        </p:tav>
                                        <p:tav tm="100000">
                                          <p:val>
                                            <p:strVal val="#ppt_y"/>
                                          </p:val>
                                        </p:tav>
                                      </p:tavLst>
                                    </p:anim>
                                  </p:childTnLst>
                                </p:cTn>
                              </p:par>
                            </p:childTnLst>
                          </p:cTn>
                        </p:par>
                        <p:par>
                          <p:cTn id="193" fill="hold">
                            <p:stCondLst>
                              <p:cond delay="10500"/>
                            </p:stCondLst>
                            <p:childTnLst>
                              <p:par>
                                <p:cTn id="194" presetID="53" presetClass="entr" presetSubtype="16" fill="hold" grpId="0" nodeType="afterEffect">
                                  <p:stCondLst>
                                    <p:cond delay="0"/>
                                  </p:stCondLst>
                                  <p:childTnLst>
                                    <p:set>
                                      <p:cBhvr>
                                        <p:cTn id="195" dur="1" fill="hold">
                                          <p:stCondLst>
                                            <p:cond delay="0"/>
                                          </p:stCondLst>
                                        </p:cTn>
                                        <p:tgtEl>
                                          <p:spTgt spid="26"/>
                                        </p:tgtEl>
                                        <p:attrNameLst>
                                          <p:attrName>style.visibility</p:attrName>
                                        </p:attrNameLst>
                                      </p:cBhvr>
                                      <p:to>
                                        <p:strVal val="visible"/>
                                      </p:to>
                                    </p:set>
                                    <p:anim calcmode="lin" valueType="num">
                                      <p:cBhvr>
                                        <p:cTn id="196" dur="500" fill="hold"/>
                                        <p:tgtEl>
                                          <p:spTgt spid="26"/>
                                        </p:tgtEl>
                                        <p:attrNameLst>
                                          <p:attrName>ppt_w</p:attrName>
                                        </p:attrNameLst>
                                      </p:cBhvr>
                                      <p:tavLst>
                                        <p:tav tm="0">
                                          <p:val>
                                            <p:fltVal val="0"/>
                                          </p:val>
                                        </p:tav>
                                        <p:tav tm="100000">
                                          <p:val>
                                            <p:strVal val="#ppt_w"/>
                                          </p:val>
                                        </p:tav>
                                      </p:tavLst>
                                    </p:anim>
                                    <p:anim calcmode="lin" valueType="num">
                                      <p:cBhvr>
                                        <p:cTn id="197" dur="500" fill="hold"/>
                                        <p:tgtEl>
                                          <p:spTgt spid="26"/>
                                        </p:tgtEl>
                                        <p:attrNameLst>
                                          <p:attrName>ppt_h</p:attrName>
                                        </p:attrNameLst>
                                      </p:cBhvr>
                                      <p:tavLst>
                                        <p:tav tm="0">
                                          <p:val>
                                            <p:fltVal val="0"/>
                                          </p:val>
                                        </p:tav>
                                        <p:tav tm="100000">
                                          <p:val>
                                            <p:strVal val="#ppt_h"/>
                                          </p:val>
                                        </p:tav>
                                      </p:tavLst>
                                    </p:anim>
                                    <p:animEffect transition="in" filter="fade">
                                      <p:cBhvr>
                                        <p:cTn id="198" dur="500"/>
                                        <p:tgtEl>
                                          <p:spTgt spid="26"/>
                                        </p:tgtEl>
                                      </p:cBhvr>
                                    </p:animEffect>
                                  </p:childTnLst>
                                </p:cTn>
                              </p:par>
                              <p:par>
                                <p:cTn id="199" presetID="53" presetClass="entr" presetSubtype="16" fill="hold" nodeType="withEffect">
                                  <p:stCondLst>
                                    <p:cond delay="250"/>
                                  </p:stCondLst>
                                  <p:childTnLst>
                                    <p:set>
                                      <p:cBhvr>
                                        <p:cTn id="200" dur="1" fill="hold">
                                          <p:stCondLst>
                                            <p:cond delay="0"/>
                                          </p:stCondLst>
                                        </p:cTn>
                                        <p:tgtEl>
                                          <p:spTgt spid="82"/>
                                        </p:tgtEl>
                                        <p:attrNameLst>
                                          <p:attrName>style.visibility</p:attrName>
                                        </p:attrNameLst>
                                      </p:cBhvr>
                                      <p:to>
                                        <p:strVal val="visible"/>
                                      </p:to>
                                    </p:set>
                                    <p:anim calcmode="lin" valueType="num">
                                      <p:cBhvr>
                                        <p:cTn id="201" dur="500" fill="hold"/>
                                        <p:tgtEl>
                                          <p:spTgt spid="82"/>
                                        </p:tgtEl>
                                        <p:attrNameLst>
                                          <p:attrName>ppt_w</p:attrName>
                                        </p:attrNameLst>
                                      </p:cBhvr>
                                      <p:tavLst>
                                        <p:tav tm="0">
                                          <p:val>
                                            <p:fltVal val="0"/>
                                          </p:val>
                                        </p:tav>
                                        <p:tav tm="100000">
                                          <p:val>
                                            <p:strVal val="#ppt_w"/>
                                          </p:val>
                                        </p:tav>
                                      </p:tavLst>
                                    </p:anim>
                                    <p:anim calcmode="lin" valueType="num">
                                      <p:cBhvr>
                                        <p:cTn id="202" dur="500" fill="hold"/>
                                        <p:tgtEl>
                                          <p:spTgt spid="82"/>
                                        </p:tgtEl>
                                        <p:attrNameLst>
                                          <p:attrName>ppt_h</p:attrName>
                                        </p:attrNameLst>
                                      </p:cBhvr>
                                      <p:tavLst>
                                        <p:tav tm="0">
                                          <p:val>
                                            <p:fltVal val="0"/>
                                          </p:val>
                                        </p:tav>
                                        <p:tav tm="100000">
                                          <p:val>
                                            <p:strVal val="#ppt_h"/>
                                          </p:val>
                                        </p:tav>
                                      </p:tavLst>
                                    </p:anim>
                                    <p:animEffect transition="in" filter="fade">
                                      <p:cBhvr>
                                        <p:cTn id="203" dur="500"/>
                                        <p:tgtEl>
                                          <p:spTgt spid="82"/>
                                        </p:tgtEl>
                                      </p:cBhvr>
                                    </p:animEffect>
                                  </p:childTnLst>
                                </p:cTn>
                              </p:par>
                            </p:childTnLst>
                          </p:cTn>
                        </p:par>
                        <p:par>
                          <p:cTn id="204" fill="hold">
                            <p:stCondLst>
                              <p:cond delay="11000"/>
                            </p:stCondLst>
                            <p:childTnLst>
                              <p:par>
                                <p:cTn id="205" presetID="47" presetClass="entr" presetSubtype="0" fill="hold" nodeType="afterEffect">
                                  <p:stCondLst>
                                    <p:cond delay="0"/>
                                  </p:stCondLst>
                                  <p:childTnLst>
                                    <p:set>
                                      <p:cBhvr>
                                        <p:cTn id="206" dur="1" fill="hold">
                                          <p:stCondLst>
                                            <p:cond delay="0"/>
                                          </p:stCondLst>
                                        </p:cTn>
                                        <p:tgtEl>
                                          <p:spTgt spid="51"/>
                                        </p:tgtEl>
                                        <p:attrNameLst>
                                          <p:attrName>style.visibility</p:attrName>
                                        </p:attrNameLst>
                                      </p:cBhvr>
                                      <p:to>
                                        <p:strVal val="visible"/>
                                      </p:to>
                                    </p:set>
                                    <p:animEffect transition="in" filter="fade">
                                      <p:cBhvr>
                                        <p:cTn id="207" dur="500"/>
                                        <p:tgtEl>
                                          <p:spTgt spid="51"/>
                                        </p:tgtEl>
                                      </p:cBhvr>
                                    </p:animEffect>
                                    <p:anim calcmode="lin" valueType="num">
                                      <p:cBhvr>
                                        <p:cTn id="208" dur="500" fill="hold"/>
                                        <p:tgtEl>
                                          <p:spTgt spid="51"/>
                                        </p:tgtEl>
                                        <p:attrNameLst>
                                          <p:attrName>ppt_x</p:attrName>
                                        </p:attrNameLst>
                                      </p:cBhvr>
                                      <p:tavLst>
                                        <p:tav tm="0">
                                          <p:val>
                                            <p:strVal val="#ppt_x"/>
                                          </p:val>
                                        </p:tav>
                                        <p:tav tm="100000">
                                          <p:val>
                                            <p:strVal val="#ppt_x"/>
                                          </p:val>
                                        </p:tav>
                                      </p:tavLst>
                                    </p:anim>
                                    <p:anim calcmode="lin" valueType="num">
                                      <p:cBhvr>
                                        <p:cTn id="20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7" grpId="0" animBg="1"/>
      <p:bldP spid="21" grpId="0" animBg="1"/>
      <p:bldP spid="26"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1746788" y="1884673"/>
            <a:ext cx="1459425" cy="1459425"/>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圆角矩形 6"/>
          <p:cNvSpPr/>
          <p:nvPr/>
        </p:nvSpPr>
        <p:spPr>
          <a:xfrm>
            <a:off x="1746788" y="1884673"/>
            <a:ext cx="1459425" cy="1459425"/>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p:nvPr/>
        </p:nvSpPr>
        <p:spPr>
          <a:xfrm>
            <a:off x="1665514" y="1803399"/>
            <a:ext cx="1621974" cy="1621974"/>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1965549" y="2103434"/>
            <a:ext cx="1021905" cy="1021905"/>
          </a:xfrm>
          <a:prstGeom prst="ellipse">
            <a:avLst/>
          </a:prstGeom>
          <a:solidFill>
            <a:srgbClr val="0070C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980009" y="2117897"/>
            <a:ext cx="992978" cy="992977"/>
            <a:chOff x="1980009" y="2117897"/>
            <a:chExt cx="992978" cy="992977"/>
          </a:xfrm>
        </p:grpSpPr>
        <p:sp>
          <p:nvSpPr>
            <p:cNvPr id="10" name="等腰三角形 9"/>
            <p:cNvSpPr/>
            <p:nvPr/>
          </p:nvSpPr>
          <p:spPr>
            <a:xfrm rot="5400000">
              <a:off x="1971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rot="16200000" flipH="1">
              <a:off x="2858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rot="10800000">
              <a:off x="2415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等腰三角形 12"/>
            <p:cNvSpPr/>
            <p:nvPr/>
          </p:nvSpPr>
          <p:spPr>
            <a:xfrm flipH="1">
              <a:off x="2414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3655491">
              <a:off x="2318039" y="2670150"/>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15" name="圆角矩形 14"/>
            <p:cNvSpPr/>
            <p:nvPr/>
          </p:nvSpPr>
          <p:spPr>
            <a:xfrm>
              <a:off x="2184930" y="2589546"/>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16" name="圆角矩形 15"/>
            <p:cNvSpPr/>
            <p:nvPr/>
          </p:nvSpPr>
          <p:spPr>
            <a:xfrm rot="16200000">
              <a:off x="2310412" y="24124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17" name="组合 16"/>
            <p:cNvGrpSpPr/>
            <p:nvPr/>
          </p:nvGrpSpPr>
          <p:grpSpPr>
            <a:xfrm>
              <a:off x="2397239" y="2533875"/>
              <a:ext cx="158520" cy="158520"/>
              <a:chOff x="6486904" y="2580170"/>
              <a:chExt cx="227838" cy="227838"/>
            </a:xfrm>
            <a:effectLst>
              <a:outerShdw blurRad="101600" dist="38100" dir="5400000" algn="t" rotWithShape="0">
                <a:prstClr val="black">
                  <a:alpha val="40000"/>
                </a:prstClr>
              </a:outerShdw>
            </a:effectLst>
          </p:grpSpPr>
          <p:sp>
            <p:nvSpPr>
              <p:cNvPr id="18" name="椭圆 17"/>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1" name="圆角矩形 20"/>
          <p:cNvSpPr/>
          <p:nvPr/>
        </p:nvSpPr>
        <p:spPr>
          <a:xfrm>
            <a:off x="4159788" y="1884673"/>
            <a:ext cx="1459425" cy="1459425"/>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圆角矩形 21"/>
          <p:cNvSpPr/>
          <p:nvPr/>
        </p:nvSpPr>
        <p:spPr>
          <a:xfrm>
            <a:off x="4159788" y="1884673"/>
            <a:ext cx="1459425" cy="1459425"/>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4078514" y="1803399"/>
            <a:ext cx="1621974" cy="1621974"/>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4378549" y="2103434"/>
            <a:ext cx="1021905" cy="1021905"/>
          </a:xfrm>
          <a:prstGeom prst="ellipse">
            <a:avLst/>
          </a:prstGeom>
          <a:solidFill>
            <a:srgbClr val="01ACBE"/>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5" name="组合 64"/>
          <p:cNvGrpSpPr/>
          <p:nvPr/>
        </p:nvGrpSpPr>
        <p:grpSpPr>
          <a:xfrm>
            <a:off x="4393009" y="2117897"/>
            <a:ext cx="992978" cy="992977"/>
            <a:chOff x="4393009" y="2117897"/>
            <a:chExt cx="992978" cy="992977"/>
          </a:xfrm>
        </p:grpSpPr>
        <p:sp>
          <p:nvSpPr>
            <p:cNvPr id="25" name="等腰三角形 24"/>
            <p:cNvSpPr/>
            <p:nvPr/>
          </p:nvSpPr>
          <p:spPr>
            <a:xfrm rot="5400000">
              <a:off x="4384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等腰三角形 25"/>
            <p:cNvSpPr/>
            <p:nvPr/>
          </p:nvSpPr>
          <p:spPr>
            <a:xfrm rot="16200000" flipH="1">
              <a:off x="5271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等腰三角形 26"/>
            <p:cNvSpPr/>
            <p:nvPr/>
          </p:nvSpPr>
          <p:spPr>
            <a:xfrm rot="10800000">
              <a:off x="4828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等腰三角形 27"/>
            <p:cNvSpPr/>
            <p:nvPr/>
          </p:nvSpPr>
          <p:spPr>
            <a:xfrm flipH="1">
              <a:off x="4827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圆角矩形 28"/>
            <p:cNvSpPr/>
            <p:nvPr/>
          </p:nvSpPr>
          <p:spPr>
            <a:xfrm>
              <a:off x="4760712" y="2602970"/>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30" name="圆角矩形 29"/>
            <p:cNvSpPr/>
            <p:nvPr/>
          </p:nvSpPr>
          <p:spPr>
            <a:xfrm rot="12912447">
              <a:off x="4649990" y="2497657"/>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31" name="圆角矩形 30"/>
            <p:cNvSpPr/>
            <p:nvPr/>
          </p:nvSpPr>
          <p:spPr>
            <a:xfrm rot="16200000">
              <a:off x="4722021" y="24093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32" name="组合 31"/>
            <p:cNvGrpSpPr/>
            <p:nvPr/>
          </p:nvGrpSpPr>
          <p:grpSpPr>
            <a:xfrm>
              <a:off x="4810239" y="2533875"/>
              <a:ext cx="158520" cy="158520"/>
              <a:chOff x="6486904" y="2580170"/>
              <a:chExt cx="227838" cy="227838"/>
            </a:xfrm>
            <a:effectLst>
              <a:outerShdw blurRad="101600" dist="38100" dir="5400000" algn="t" rotWithShape="0">
                <a:prstClr val="black">
                  <a:alpha val="40000"/>
                </a:prstClr>
              </a:outerShdw>
            </a:effectLst>
          </p:grpSpPr>
          <p:sp>
            <p:nvSpPr>
              <p:cNvPr id="33" name="椭圆 32"/>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36" name="圆角矩形 35"/>
          <p:cNvSpPr/>
          <p:nvPr/>
        </p:nvSpPr>
        <p:spPr>
          <a:xfrm>
            <a:off x="6572788" y="1884673"/>
            <a:ext cx="1459425" cy="1459425"/>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圆角矩形 36"/>
          <p:cNvSpPr/>
          <p:nvPr/>
        </p:nvSpPr>
        <p:spPr>
          <a:xfrm>
            <a:off x="6572788" y="1884673"/>
            <a:ext cx="1459425" cy="1459425"/>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a:off x="6491514" y="1803399"/>
            <a:ext cx="1621974" cy="1621974"/>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a:off x="6791549" y="2103434"/>
            <a:ext cx="1021905" cy="1021905"/>
          </a:xfrm>
          <a:prstGeom prst="ellipse">
            <a:avLst/>
          </a:prstGeom>
          <a:solidFill>
            <a:srgbClr val="00B0F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6" name="组合 65"/>
          <p:cNvGrpSpPr/>
          <p:nvPr/>
        </p:nvGrpSpPr>
        <p:grpSpPr>
          <a:xfrm>
            <a:off x="6806009" y="2117897"/>
            <a:ext cx="992978" cy="992977"/>
            <a:chOff x="6806009" y="2117897"/>
            <a:chExt cx="992978" cy="992977"/>
          </a:xfrm>
        </p:grpSpPr>
        <p:sp>
          <p:nvSpPr>
            <p:cNvPr id="40" name="等腰三角形 39"/>
            <p:cNvSpPr/>
            <p:nvPr/>
          </p:nvSpPr>
          <p:spPr>
            <a:xfrm rot="5400000">
              <a:off x="6797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等腰三角形 40"/>
            <p:cNvSpPr/>
            <p:nvPr/>
          </p:nvSpPr>
          <p:spPr>
            <a:xfrm rot="16200000" flipH="1">
              <a:off x="7684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等腰三角形 41"/>
            <p:cNvSpPr/>
            <p:nvPr/>
          </p:nvSpPr>
          <p:spPr>
            <a:xfrm rot="10800000">
              <a:off x="7241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等腰三角形 42"/>
            <p:cNvSpPr/>
            <p:nvPr/>
          </p:nvSpPr>
          <p:spPr>
            <a:xfrm flipH="1">
              <a:off x="7240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4" name="圆角矩形 43"/>
            <p:cNvSpPr/>
            <p:nvPr/>
          </p:nvSpPr>
          <p:spPr>
            <a:xfrm rot="5400000">
              <a:off x="7079586" y="2704613"/>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45" name="圆角矩形 44"/>
            <p:cNvSpPr/>
            <p:nvPr/>
          </p:nvSpPr>
          <p:spPr>
            <a:xfrm rot="14392133">
              <a:off x="7100724" y="2477682"/>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46" name="圆角矩形 45"/>
            <p:cNvSpPr/>
            <p:nvPr/>
          </p:nvSpPr>
          <p:spPr>
            <a:xfrm rot="16200000" flipV="1">
              <a:off x="7139132" y="2412591"/>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47" name="组合 46"/>
            <p:cNvGrpSpPr/>
            <p:nvPr/>
          </p:nvGrpSpPr>
          <p:grpSpPr>
            <a:xfrm>
              <a:off x="7223239" y="2533875"/>
              <a:ext cx="158520" cy="158520"/>
              <a:chOff x="6486904" y="2580170"/>
              <a:chExt cx="227838" cy="227838"/>
            </a:xfrm>
            <a:effectLst>
              <a:outerShdw blurRad="101600" dist="38100" dir="5400000" algn="t" rotWithShape="0">
                <a:prstClr val="black">
                  <a:alpha val="40000"/>
                </a:prstClr>
              </a:outerShdw>
            </a:effectLst>
          </p:grpSpPr>
          <p:sp>
            <p:nvSpPr>
              <p:cNvPr id="48" name="椭圆 47"/>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椭圆 48"/>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51" name="圆角矩形 50"/>
          <p:cNvSpPr/>
          <p:nvPr/>
        </p:nvSpPr>
        <p:spPr>
          <a:xfrm>
            <a:off x="8985788" y="1884673"/>
            <a:ext cx="1459425" cy="1459425"/>
          </a:xfrm>
          <a:prstGeom prst="roundRect">
            <a:avLst>
              <a:gd name="adj" fmla="val 18315"/>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圆角矩形 51"/>
          <p:cNvSpPr/>
          <p:nvPr/>
        </p:nvSpPr>
        <p:spPr>
          <a:xfrm>
            <a:off x="8985788" y="1884673"/>
            <a:ext cx="1459425" cy="1459425"/>
          </a:xfrm>
          <a:prstGeom prst="roundRect">
            <a:avLst>
              <a:gd name="adj" fmla="val 18315"/>
            </a:avLst>
          </a:prstGeom>
          <a:gradFill flip="none" rotWithShape="1">
            <a:gsLst>
              <a:gs pos="0">
                <a:schemeClr val="bg1">
                  <a:lumMod val="87000"/>
                </a:schemeClr>
              </a:gs>
              <a:gs pos="100000">
                <a:schemeClr val="bg1">
                  <a:lumMod val="95000"/>
                </a:schemeClr>
              </a:gs>
            </a:gsLst>
            <a:lin ang="5400000" scaled="1"/>
            <a:tileRect/>
          </a:gradFill>
          <a:ln>
            <a:noFill/>
          </a:ln>
          <a:effectLst>
            <a:softEdge rad="3048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3" name="椭圆 52"/>
          <p:cNvSpPr/>
          <p:nvPr/>
        </p:nvSpPr>
        <p:spPr>
          <a:xfrm>
            <a:off x="8904514" y="1803399"/>
            <a:ext cx="1621974" cy="1621974"/>
          </a:xfrm>
          <a:prstGeom prst="ellipse">
            <a:avLst/>
          </a:prstGeom>
          <a:gradFill>
            <a:gsLst>
              <a:gs pos="100000">
                <a:schemeClr val="bg1">
                  <a:lumMod val="83000"/>
                </a:schemeClr>
              </a:gs>
              <a:gs pos="0">
                <a:schemeClr val="bg1">
                  <a:lumMod val="97000"/>
                </a:schemeClr>
              </a:gs>
            </a:gsLst>
            <a:lin ang="54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椭圆 53"/>
          <p:cNvSpPr/>
          <p:nvPr/>
        </p:nvSpPr>
        <p:spPr>
          <a:xfrm>
            <a:off x="9204549" y="2103434"/>
            <a:ext cx="1021905" cy="1021905"/>
          </a:xfrm>
          <a:prstGeom prst="ellipse">
            <a:avLst/>
          </a:prstGeom>
          <a:solidFill>
            <a:schemeClr val="tx2">
              <a:lumMod val="60000"/>
              <a:lumOff val="40000"/>
            </a:schemeClr>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3" name="组合 82"/>
          <p:cNvGrpSpPr/>
          <p:nvPr/>
        </p:nvGrpSpPr>
        <p:grpSpPr>
          <a:xfrm>
            <a:off x="9219009" y="2117897"/>
            <a:ext cx="992978" cy="992977"/>
            <a:chOff x="9219009" y="2117897"/>
            <a:chExt cx="992978" cy="992977"/>
          </a:xfrm>
        </p:grpSpPr>
        <p:sp>
          <p:nvSpPr>
            <p:cNvPr id="55" name="等腰三角形 54"/>
            <p:cNvSpPr/>
            <p:nvPr/>
          </p:nvSpPr>
          <p:spPr>
            <a:xfrm rot="5400000">
              <a:off x="9210526" y="2560118"/>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等腰三角形 55"/>
            <p:cNvSpPr/>
            <p:nvPr/>
          </p:nvSpPr>
          <p:spPr>
            <a:xfrm rot="16200000" flipH="1">
              <a:off x="10097470" y="2560119"/>
              <a:ext cx="123000" cy="106034"/>
            </a:xfrm>
            <a:prstGeom prst="triangle">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等腰三角形 56"/>
            <p:cNvSpPr/>
            <p:nvPr/>
          </p:nvSpPr>
          <p:spPr>
            <a:xfrm rot="10800000">
              <a:off x="9654000" y="2117897"/>
              <a:ext cx="123000" cy="106034"/>
            </a:xfrm>
            <a:prstGeom prst="triangl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等腰三角形 57"/>
            <p:cNvSpPr/>
            <p:nvPr/>
          </p:nvSpPr>
          <p:spPr>
            <a:xfrm flipH="1">
              <a:off x="9653999" y="3004840"/>
              <a:ext cx="123000" cy="106034"/>
            </a:xfrm>
            <a:prstGeom prst="triangl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圆角矩形 58"/>
            <p:cNvSpPr/>
            <p:nvPr/>
          </p:nvSpPr>
          <p:spPr>
            <a:xfrm rot="5400000">
              <a:off x="9492586" y="2704613"/>
              <a:ext cx="445825" cy="24210"/>
            </a:xfrm>
            <a:prstGeom prst="roundRect">
              <a:avLst>
                <a:gd name="adj" fmla="val 50000"/>
              </a:avLst>
            </a:prstGeom>
            <a:solidFill>
              <a:schemeClr val="bg1">
                <a:lumMod val="95000"/>
              </a:schemeClr>
            </a:solidFill>
            <a:ln>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60" name="圆角矩形 59"/>
            <p:cNvSpPr/>
            <p:nvPr/>
          </p:nvSpPr>
          <p:spPr>
            <a:xfrm rot="5400000">
              <a:off x="9591191" y="2415841"/>
              <a:ext cx="251656" cy="47178"/>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sp>
          <p:nvSpPr>
            <p:cNvPr id="61" name="圆角矩形 60"/>
            <p:cNvSpPr/>
            <p:nvPr/>
          </p:nvSpPr>
          <p:spPr>
            <a:xfrm rot="16200000">
              <a:off x="9546097" y="2409397"/>
              <a:ext cx="334955" cy="51896"/>
            </a:xfrm>
            <a:prstGeom prst="roundRect">
              <a:avLst>
                <a:gd name="adj" fmla="val 50000"/>
              </a:avLst>
            </a:prstGeom>
            <a:solidFill>
              <a:schemeClr val="tx1">
                <a:lumMod val="65000"/>
                <a:lumOff val="3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50000"/>
                    <a:lumOff val="50000"/>
                  </a:prstClr>
                </a:solidFill>
              </a:endParaRPr>
            </a:p>
          </p:txBody>
        </p:sp>
        <p:grpSp>
          <p:nvGrpSpPr>
            <p:cNvPr id="62" name="组合 61"/>
            <p:cNvGrpSpPr/>
            <p:nvPr/>
          </p:nvGrpSpPr>
          <p:grpSpPr>
            <a:xfrm>
              <a:off x="9636239" y="2533875"/>
              <a:ext cx="158520" cy="158520"/>
              <a:chOff x="6486904" y="2580170"/>
              <a:chExt cx="227838" cy="227838"/>
            </a:xfrm>
            <a:effectLst>
              <a:outerShdw blurRad="101600" dist="38100" dir="5400000" algn="t" rotWithShape="0">
                <a:prstClr val="black">
                  <a:alpha val="40000"/>
                </a:prstClr>
              </a:outerShdw>
            </a:effectLst>
          </p:grpSpPr>
          <p:sp>
            <p:nvSpPr>
              <p:cNvPr id="63" name="椭圆 62"/>
              <p:cNvSpPr/>
              <p:nvPr/>
            </p:nvSpPr>
            <p:spPr>
              <a:xfrm>
                <a:off x="6486904" y="2580170"/>
                <a:ext cx="227838" cy="227838"/>
              </a:xfrm>
              <a:prstGeom prst="ellipse">
                <a:avLst/>
              </a:prstGeom>
              <a:gradFill>
                <a:gsLst>
                  <a:gs pos="100000">
                    <a:schemeClr val="bg1">
                      <a:lumMod val="78000"/>
                    </a:schemeClr>
                  </a:gs>
                  <a:gs pos="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4" name="椭圆 63"/>
              <p:cNvSpPr/>
              <p:nvPr/>
            </p:nvSpPr>
            <p:spPr>
              <a:xfrm>
                <a:off x="6530088" y="2625759"/>
                <a:ext cx="141468" cy="141468"/>
              </a:xfrm>
              <a:prstGeom prst="ellipse">
                <a:avLst/>
              </a:prstGeom>
              <a:gradFill>
                <a:gsLst>
                  <a:gs pos="0">
                    <a:schemeClr val="bg1">
                      <a:lumMod val="78000"/>
                    </a:schemeClr>
                  </a:gs>
                  <a:gs pos="100000">
                    <a:schemeClr val="bg1">
                      <a:lumMod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7" name="文本框 66"/>
          <p:cNvSpPr txBox="1"/>
          <p:nvPr/>
        </p:nvSpPr>
        <p:spPr>
          <a:xfrm>
            <a:off x="1679974" y="3528609"/>
            <a:ext cx="1582428" cy="461665"/>
          </a:xfrm>
          <a:prstGeom prst="rect">
            <a:avLst/>
          </a:prstGeom>
          <a:noFill/>
        </p:spPr>
        <p:txBody>
          <a:bodyPr wrap="square" rtlCol="0">
            <a:spAutoFit/>
          </a:bodyPr>
          <a:lstStyle/>
          <a:p>
            <a:pPr algn="ctr"/>
            <a:r>
              <a:rPr lang="en-US" altLang="zh-CN" sz="2400" dirty="0" smtClean="0">
                <a:solidFill>
                  <a:prstClr val="black">
                    <a:lumMod val="50000"/>
                    <a:lumOff val="50000"/>
                  </a:prstClr>
                </a:solidFill>
                <a:latin typeface="Impact" panose="020B0806030902050204" pitchFamily="34" charset="0"/>
              </a:rPr>
              <a:t>09:00</a:t>
            </a:r>
            <a:endParaRPr lang="zh-CN" altLang="en-US" sz="2400" dirty="0">
              <a:solidFill>
                <a:prstClr val="black">
                  <a:lumMod val="50000"/>
                  <a:lumOff val="50000"/>
                </a:prstClr>
              </a:solidFill>
              <a:latin typeface="Impact" panose="020B0806030902050204" pitchFamily="34" charset="0"/>
            </a:endParaRPr>
          </a:p>
        </p:txBody>
      </p:sp>
      <p:sp>
        <p:nvSpPr>
          <p:cNvPr id="68" name="文本框 67"/>
          <p:cNvSpPr txBox="1"/>
          <p:nvPr/>
        </p:nvSpPr>
        <p:spPr>
          <a:xfrm>
            <a:off x="4092974" y="3528609"/>
            <a:ext cx="1582428" cy="461665"/>
          </a:xfrm>
          <a:prstGeom prst="rect">
            <a:avLst/>
          </a:prstGeom>
          <a:noFill/>
        </p:spPr>
        <p:txBody>
          <a:bodyPr wrap="square" rtlCol="0">
            <a:spAutoFit/>
          </a:bodyPr>
          <a:lstStyle/>
          <a:p>
            <a:pPr algn="ctr"/>
            <a:r>
              <a:rPr lang="en-US" altLang="zh-CN" sz="2400" dirty="0" smtClean="0">
                <a:solidFill>
                  <a:prstClr val="black">
                    <a:lumMod val="50000"/>
                    <a:lumOff val="50000"/>
                  </a:prstClr>
                </a:solidFill>
                <a:latin typeface="Impact" panose="020B0806030902050204" pitchFamily="34" charset="0"/>
              </a:rPr>
              <a:t>10:00</a:t>
            </a:r>
            <a:endParaRPr lang="zh-CN" altLang="en-US" sz="2400" dirty="0">
              <a:solidFill>
                <a:prstClr val="black">
                  <a:lumMod val="50000"/>
                  <a:lumOff val="50000"/>
                </a:prstClr>
              </a:solidFill>
              <a:latin typeface="Impact" panose="020B0806030902050204" pitchFamily="34" charset="0"/>
            </a:endParaRPr>
          </a:p>
        </p:txBody>
      </p:sp>
      <p:sp>
        <p:nvSpPr>
          <p:cNvPr id="69" name="文本框 68"/>
          <p:cNvSpPr txBox="1"/>
          <p:nvPr/>
        </p:nvSpPr>
        <p:spPr>
          <a:xfrm>
            <a:off x="6505974" y="3528609"/>
            <a:ext cx="1582428" cy="461665"/>
          </a:xfrm>
          <a:prstGeom prst="rect">
            <a:avLst/>
          </a:prstGeom>
          <a:noFill/>
        </p:spPr>
        <p:txBody>
          <a:bodyPr wrap="square" rtlCol="0">
            <a:spAutoFit/>
          </a:bodyPr>
          <a:lstStyle/>
          <a:p>
            <a:pPr algn="ctr"/>
            <a:r>
              <a:rPr lang="en-US" altLang="zh-CN" sz="2400" dirty="0" smtClean="0">
                <a:solidFill>
                  <a:prstClr val="black">
                    <a:lumMod val="50000"/>
                    <a:lumOff val="50000"/>
                  </a:prstClr>
                </a:solidFill>
                <a:latin typeface="Impact" panose="020B0806030902050204" pitchFamily="34" charset="0"/>
              </a:rPr>
              <a:t>11:00</a:t>
            </a:r>
            <a:endParaRPr lang="zh-CN" altLang="en-US" sz="2400" dirty="0">
              <a:solidFill>
                <a:prstClr val="black">
                  <a:lumMod val="50000"/>
                  <a:lumOff val="50000"/>
                </a:prstClr>
              </a:solidFill>
              <a:latin typeface="Impact" panose="020B0806030902050204" pitchFamily="34" charset="0"/>
            </a:endParaRPr>
          </a:p>
        </p:txBody>
      </p:sp>
      <p:sp>
        <p:nvSpPr>
          <p:cNvPr id="70" name="文本框 69"/>
          <p:cNvSpPr txBox="1"/>
          <p:nvPr/>
        </p:nvSpPr>
        <p:spPr>
          <a:xfrm>
            <a:off x="8925806" y="3528609"/>
            <a:ext cx="1582428" cy="461665"/>
          </a:xfrm>
          <a:prstGeom prst="rect">
            <a:avLst/>
          </a:prstGeom>
          <a:noFill/>
        </p:spPr>
        <p:txBody>
          <a:bodyPr wrap="square" rtlCol="0">
            <a:spAutoFit/>
          </a:bodyPr>
          <a:lstStyle/>
          <a:p>
            <a:pPr algn="ctr"/>
            <a:r>
              <a:rPr lang="en-US" altLang="zh-CN" sz="2400" dirty="0" smtClean="0">
                <a:solidFill>
                  <a:prstClr val="black">
                    <a:lumMod val="50000"/>
                    <a:lumOff val="50000"/>
                  </a:prstClr>
                </a:solidFill>
                <a:latin typeface="Impact" panose="020B0806030902050204" pitchFamily="34" charset="0"/>
              </a:rPr>
              <a:t>12:00</a:t>
            </a:r>
            <a:endParaRPr lang="zh-CN" altLang="en-US" sz="2400" dirty="0">
              <a:solidFill>
                <a:prstClr val="black">
                  <a:lumMod val="50000"/>
                  <a:lumOff val="50000"/>
                </a:prstClr>
              </a:solidFill>
              <a:latin typeface="Impact" panose="020B0806030902050204" pitchFamily="34" charset="0"/>
            </a:endParaRPr>
          </a:p>
        </p:txBody>
      </p:sp>
      <p:grpSp>
        <p:nvGrpSpPr>
          <p:cNvPr id="71" name="组合 70"/>
          <p:cNvGrpSpPr/>
          <p:nvPr/>
        </p:nvGrpSpPr>
        <p:grpSpPr>
          <a:xfrm>
            <a:off x="1678778" y="4120902"/>
            <a:ext cx="1618938" cy="1884760"/>
            <a:chOff x="3776606" y="2105844"/>
            <a:chExt cx="2169333" cy="1884760"/>
          </a:xfrm>
        </p:grpSpPr>
        <p:sp>
          <p:nvSpPr>
            <p:cNvPr id="72" name="文本框 71"/>
            <p:cNvSpPr txBox="1"/>
            <p:nvPr/>
          </p:nvSpPr>
          <p:spPr>
            <a:xfrm>
              <a:off x="3776606" y="2105844"/>
              <a:ext cx="2169333" cy="461665"/>
            </a:xfrm>
            <a:prstGeom prst="rect">
              <a:avLst/>
            </a:prstGeom>
            <a:noFill/>
          </p:spPr>
          <p:txBody>
            <a:bodyPr wrap="square" rtlCol="0">
              <a:spAutoFit/>
            </a:bodyPr>
            <a:lstStyle/>
            <a:p>
              <a:pPr algn="ctr"/>
              <a:r>
                <a:rPr lang="zh-CN" altLang="en-US" sz="2400" dirty="0" smtClean="0">
                  <a:solidFill>
                    <a:srgbClr val="0070C0"/>
                  </a:solidFill>
                  <a:latin typeface="时尚中黑简体" panose="01010104010101010101" pitchFamily="2" charset="-122"/>
                  <a:ea typeface="时尚中黑简体" panose="01010104010101010101" pitchFamily="2" charset="-122"/>
                </a:rPr>
                <a:t>添加</a:t>
              </a:r>
              <a:r>
                <a:rPr lang="zh-CN" altLang="en-US" sz="2400" dirty="0">
                  <a:solidFill>
                    <a:srgbClr val="0070C0"/>
                  </a:solidFill>
                  <a:latin typeface="时尚中黑简体" panose="01010104010101010101" pitchFamily="2" charset="-122"/>
                  <a:ea typeface="时尚中黑简体" panose="01010104010101010101" pitchFamily="2" charset="-122"/>
                </a:rPr>
                <a:t>标题</a:t>
              </a:r>
            </a:p>
          </p:txBody>
        </p:sp>
        <p:sp>
          <p:nvSpPr>
            <p:cNvPr id="73" name="文本框 72"/>
            <p:cNvSpPr txBox="1"/>
            <p:nvPr/>
          </p:nvSpPr>
          <p:spPr>
            <a:xfrm>
              <a:off x="3782527" y="2605609"/>
              <a:ext cx="2011013" cy="1384995"/>
            </a:xfrm>
            <a:prstGeom prst="rect">
              <a:avLst/>
            </a:prstGeom>
            <a:noFill/>
          </p:spPr>
          <p:txBody>
            <a:bodyPr wrap="square" rtlCol="0">
              <a:spAutoFit/>
            </a:bodyPr>
            <a:lstStyle/>
            <a:p>
              <a:pPr algn="ctr">
                <a:lnSpc>
                  <a:spcPct val="15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74" name="组合 73"/>
          <p:cNvGrpSpPr/>
          <p:nvPr/>
        </p:nvGrpSpPr>
        <p:grpSpPr>
          <a:xfrm>
            <a:off x="4074719" y="4108202"/>
            <a:ext cx="1618938" cy="1897460"/>
            <a:chOff x="3776606" y="2093144"/>
            <a:chExt cx="2169333" cy="1897460"/>
          </a:xfrm>
        </p:grpSpPr>
        <p:sp>
          <p:nvSpPr>
            <p:cNvPr id="75" name="文本框 74"/>
            <p:cNvSpPr txBox="1"/>
            <p:nvPr/>
          </p:nvSpPr>
          <p:spPr>
            <a:xfrm>
              <a:off x="3776606" y="2093144"/>
              <a:ext cx="2169333" cy="461665"/>
            </a:xfrm>
            <a:prstGeom prst="rect">
              <a:avLst/>
            </a:prstGeom>
            <a:noFill/>
          </p:spPr>
          <p:txBody>
            <a:bodyPr wrap="square" rtlCol="0">
              <a:spAutoFit/>
            </a:bodyPr>
            <a:lstStyle/>
            <a:p>
              <a:pPr algn="ctr"/>
              <a:r>
                <a:rPr lang="zh-CN" altLang="en-US" sz="2400" dirty="0" smtClean="0">
                  <a:solidFill>
                    <a:srgbClr val="0070C0"/>
                  </a:solidFill>
                  <a:latin typeface="时尚中黑简体" panose="01010104010101010101" pitchFamily="2" charset="-122"/>
                  <a:ea typeface="时尚中黑简体" panose="01010104010101010101" pitchFamily="2" charset="-122"/>
                </a:rPr>
                <a:t>添加</a:t>
              </a:r>
              <a:r>
                <a:rPr lang="zh-CN" altLang="en-US" sz="2400" dirty="0">
                  <a:solidFill>
                    <a:srgbClr val="0070C0"/>
                  </a:solidFill>
                  <a:latin typeface="时尚中黑简体" panose="01010104010101010101" pitchFamily="2" charset="-122"/>
                  <a:ea typeface="时尚中黑简体" panose="01010104010101010101" pitchFamily="2" charset="-122"/>
                </a:rPr>
                <a:t>标题</a:t>
              </a:r>
            </a:p>
          </p:txBody>
        </p:sp>
        <p:sp>
          <p:nvSpPr>
            <p:cNvPr id="76" name="文本框 75"/>
            <p:cNvSpPr txBox="1"/>
            <p:nvPr/>
          </p:nvSpPr>
          <p:spPr>
            <a:xfrm>
              <a:off x="3782527" y="2605609"/>
              <a:ext cx="2011013" cy="1384995"/>
            </a:xfrm>
            <a:prstGeom prst="rect">
              <a:avLst/>
            </a:prstGeom>
            <a:noFill/>
          </p:spPr>
          <p:txBody>
            <a:bodyPr wrap="square" rtlCol="0">
              <a:spAutoFit/>
            </a:bodyPr>
            <a:lstStyle/>
            <a:p>
              <a:pPr algn="ctr">
                <a:lnSpc>
                  <a:spcPct val="15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77" name="组合 76"/>
          <p:cNvGrpSpPr/>
          <p:nvPr/>
        </p:nvGrpSpPr>
        <p:grpSpPr>
          <a:xfrm>
            <a:off x="6514203" y="4120902"/>
            <a:ext cx="1618938" cy="1884760"/>
            <a:chOff x="3776606" y="2105844"/>
            <a:chExt cx="2169333" cy="1884760"/>
          </a:xfrm>
        </p:grpSpPr>
        <p:sp>
          <p:nvSpPr>
            <p:cNvPr id="78" name="文本框 77"/>
            <p:cNvSpPr txBox="1"/>
            <p:nvPr/>
          </p:nvSpPr>
          <p:spPr>
            <a:xfrm>
              <a:off x="3776606" y="2105844"/>
              <a:ext cx="2169333" cy="461665"/>
            </a:xfrm>
            <a:prstGeom prst="rect">
              <a:avLst/>
            </a:prstGeom>
            <a:noFill/>
          </p:spPr>
          <p:txBody>
            <a:bodyPr wrap="square" rtlCol="0">
              <a:spAutoFit/>
            </a:bodyPr>
            <a:lstStyle/>
            <a:p>
              <a:pPr algn="ctr"/>
              <a:r>
                <a:rPr lang="zh-CN" altLang="en-US" sz="2400" dirty="0" smtClean="0">
                  <a:solidFill>
                    <a:srgbClr val="0070C0"/>
                  </a:solidFill>
                  <a:latin typeface="时尚中黑简体" panose="01010104010101010101" pitchFamily="2" charset="-122"/>
                  <a:ea typeface="时尚中黑简体" panose="01010104010101010101" pitchFamily="2" charset="-122"/>
                </a:rPr>
                <a:t>添加</a:t>
              </a:r>
              <a:r>
                <a:rPr lang="zh-CN" altLang="en-US" sz="2400" dirty="0">
                  <a:solidFill>
                    <a:srgbClr val="0070C0"/>
                  </a:solidFill>
                  <a:latin typeface="时尚中黑简体" panose="01010104010101010101" pitchFamily="2" charset="-122"/>
                  <a:ea typeface="时尚中黑简体" panose="01010104010101010101" pitchFamily="2" charset="-122"/>
                </a:rPr>
                <a:t>标题</a:t>
              </a:r>
            </a:p>
          </p:txBody>
        </p:sp>
        <p:sp>
          <p:nvSpPr>
            <p:cNvPr id="79" name="文本框 78"/>
            <p:cNvSpPr txBox="1"/>
            <p:nvPr/>
          </p:nvSpPr>
          <p:spPr>
            <a:xfrm>
              <a:off x="3782527" y="2605609"/>
              <a:ext cx="2011013" cy="1384995"/>
            </a:xfrm>
            <a:prstGeom prst="rect">
              <a:avLst/>
            </a:prstGeom>
            <a:noFill/>
          </p:spPr>
          <p:txBody>
            <a:bodyPr wrap="square" rtlCol="0">
              <a:spAutoFit/>
            </a:bodyPr>
            <a:lstStyle/>
            <a:p>
              <a:pPr algn="ctr">
                <a:lnSpc>
                  <a:spcPct val="15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80" name="组合 79"/>
          <p:cNvGrpSpPr/>
          <p:nvPr/>
        </p:nvGrpSpPr>
        <p:grpSpPr>
          <a:xfrm>
            <a:off x="8907551" y="4133602"/>
            <a:ext cx="1618938" cy="1872060"/>
            <a:chOff x="3776606" y="2118544"/>
            <a:chExt cx="2169333" cy="1872060"/>
          </a:xfrm>
        </p:grpSpPr>
        <p:sp>
          <p:nvSpPr>
            <p:cNvPr id="81" name="文本框 80"/>
            <p:cNvSpPr txBox="1"/>
            <p:nvPr/>
          </p:nvSpPr>
          <p:spPr>
            <a:xfrm>
              <a:off x="3776606" y="2118544"/>
              <a:ext cx="2169333" cy="461665"/>
            </a:xfrm>
            <a:prstGeom prst="rect">
              <a:avLst/>
            </a:prstGeom>
            <a:noFill/>
          </p:spPr>
          <p:txBody>
            <a:bodyPr wrap="square" rtlCol="0">
              <a:spAutoFit/>
            </a:bodyPr>
            <a:lstStyle/>
            <a:p>
              <a:pPr algn="ctr"/>
              <a:r>
                <a:rPr lang="zh-CN" altLang="en-US" sz="2400" dirty="0" smtClean="0">
                  <a:solidFill>
                    <a:srgbClr val="0070C0"/>
                  </a:solidFill>
                  <a:latin typeface="时尚中黑简体" panose="01010104010101010101" pitchFamily="2" charset="-122"/>
                  <a:ea typeface="时尚中黑简体" panose="01010104010101010101" pitchFamily="2" charset="-122"/>
                </a:rPr>
                <a:t>添加</a:t>
              </a:r>
              <a:r>
                <a:rPr lang="zh-CN" altLang="en-US" sz="2400" dirty="0">
                  <a:solidFill>
                    <a:srgbClr val="0070C0"/>
                  </a:solidFill>
                  <a:latin typeface="时尚中黑简体" panose="01010104010101010101" pitchFamily="2" charset="-122"/>
                  <a:ea typeface="时尚中黑简体" panose="01010104010101010101" pitchFamily="2" charset="-122"/>
                </a:rPr>
                <a:t>标题</a:t>
              </a:r>
            </a:p>
          </p:txBody>
        </p:sp>
        <p:sp>
          <p:nvSpPr>
            <p:cNvPr id="82" name="文本框 81"/>
            <p:cNvSpPr txBox="1"/>
            <p:nvPr/>
          </p:nvSpPr>
          <p:spPr>
            <a:xfrm>
              <a:off x="3782527" y="2605609"/>
              <a:ext cx="2011013" cy="1384995"/>
            </a:xfrm>
            <a:prstGeom prst="rect">
              <a:avLst/>
            </a:prstGeom>
            <a:noFill/>
          </p:spPr>
          <p:txBody>
            <a:bodyPr wrap="square" rtlCol="0">
              <a:spAutoFit/>
            </a:bodyPr>
            <a:lstStyle/>
            <a:p>
              <a:pPr algn="ctr">
                <a:lnSpc>
                  <a:spcPct val="150000"/>
                </a:lnSpc>
              </a:pPr>
              <a:r>
                <a:rPr lang="zh-CN" altLang="en-US" sz="14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anim calcmode="lin" valueType="num">
                                      <p:cBhvr>
                                        <p:cTn id="34" dur="500" fill="hold"/>
                                        <p:tgtEl>
                                          <p:spTgt spid="67"/>
                                        </p:tgtEl>
                                        <p:attrNameLst>
                                          <p:attrName>ppt_x</p:attrName>
                                        </p:attrNameLst>
                                      </p:cBhvr>
                                      <p:tavLst>
                                        <p:tav tm="0">
                                          <p:val>
                                            <p:strVal val="#ppt_x"/>
                                          </p:val>
                                        </p:tav>
                                        <p:tav tm="100000">
                                          <p:val>
                                            <p:strVal val="#ppt_x"/>
                                          </p:val>
                                        </p:tav>
                                      </p:tavLst>
                                    </p:anim>
                                    <p:anim calcmode="lin" valueType="num">
                                      <p:cBhvr>
                                        <p:cTn id="35" dur="500" fill="hold"/>
                                        <p:tgtEl>
                                          <p:spTgt spid="6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randombar(horizontal)">
                                      <p:cBhvr>
                                        <p:cTn id="39" dur="500"/>
                                        <p:tgtEl>
                                          <p:spTgt spid="71"/>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par>
                                <p:cTn id="46" presetID="53" presetClass="entr" presetSubtype="16" fill="hold" grpId="0" nodeType="withEffect">
                                  <p:stCondLst>
                                    <p:cond delay="25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75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53" presetClass="entr" presetSubtype="16" fill="hold" nodeType="withEffect">
                                  <p:stCondLst>
                                    <p:cond delay="1000"/>
                                  </p:stCondLst>
                                  <p:childTnLst>
                                    <p:set>
                                      <p:cBhvr>
                                        <p:cTn id="62" dur="1" fill="hold">
                                          <p:stCondLst>
                                            <p:cond delay="0"/>
                                          </p:stCondLst>
                                        </p:cTn>
                                        <p:tgtEl>
                                          <p:spTgt spid="65"/>
                                        </p:tgtEl>
                                        <p:attrNameLst>
                                          <p:attrName>style.visibility</p:attrName>
                                        </p:attrNameLst>
                                      </p:cBhvr>
                                      <p:to>
                                        <p:strVal val="visible"/>
                                      </p:to>
                                    </p:set>
                                    <p:anim calcmode="lin" valueType="num">
                                      <p:cBhvr>
                                        <p:cTn id="63" dur="500" fill="hold"/>
                                        <p:tgtEl>
                                          <p:spTgt spid="65"/>
                                        </p:tgtEl>
                                        <p:attrNameLst>
                                          <p:attrName>ppt_w</p:attrName>
                                        </p:attrNameLst>
                                      </p:cBhvr>
                                      <p:tavLst>
                                        <p:tav tm="0">
                                          <p:val>
                                            <p:fltVal val="0"/>
                                          </p:val>
                                        </p:tav>
                                        <p:tav tm="100000">
                                          <p:val>
                                            <p:strVal val="#ppt_w"/>
                                          </p:val>
                                        </p:tav>
                                      </p:tavLst>
                                    </p:anim>
                                    <p:anim calcmode="lin" valueType="num">
                                      <p:cBhvr>
                                        <p:cTn id="64" dur="500" fill="hold"/>
                                        <p:tgtEl>
                                          <p:spTgt spid="65"/>
                                        </p:tgtEl>
                                        <p:attrNameLst>
                                          <p:attrName>ppt_h</p:attrName>
                                        </p:attrNameLst>
                                      </p:cBhvr>
                                      <p:tavLst>
                                        <p:tav tm="0">
                                          <p:val>
                                            <p:fltVal val="0"/>
                                          </p:val>
                                        </p:tav>
                                        <p:tav tm="100000">
                                          <p:val>
                                            <p:strVal val="#ppt_h"/>
                                          </p:val>
                                        </p:tav>
                                      </p:tavLst>
                                    </p:anim>
                                    <p:animEffect transition="in" filter="fade">
                                      <p:cBhvr>
                                        <p:cTn id="65" dur="500"/>
                                        <p:tgtEl>
                                          <p:spTgt spid="65"/>
                                        </p:tgtEl>
                                      </p:cBhvr>
                                    </p:animEffect>
                                  </p:childTnLst>
                                </p:cTn>
                              </p:par>
                            </p:childTnLst>
                          </p:cTn>
                        </p:par>
                        <p:par>
                          <p:cTn id="66" fill="hold">
                            <p:stCondLst>
                              <p:cond delay="2000"/>
                            </p:stCondLst>
                            <p:childTnLst>
                              <p:par>
                                <p:cTn id="67" presetID="47"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anim calcmode="lin" valueType="num">
                                      <p:cBhvr>
                                        <p:cTn id="70" dur="500" fill="hold"/>
                                        <p:tgtEl>
                                          <p:spTgt spid="68"/>
                                        </p:tgtEl>
                                        <p:attrNameLst>
                                          <p:attrName>ppt_x</p:attrName>
                                        </p:attrNameLst>
                                      </p:cBhvr>
                                      <p:tavLst>
                                        <p:tav tm="0">
                                          <p:val>
                                            <p:strVal val="#ppt_x"/>
                                          </p:val>
                                        </p:tav>
                                        <p:tav tm="100000">
                                          <p:val>
                                            <p:strVal val="#ppt_x"/>
                                          </p:val>
                                        </p:tav>
                                      </p:tavLst>
                                    </p:anim>
                                    <p:anim calcmode="lin" valueType="num">
                                      <p:cBhvr>
                                        <p:cTn id="71" dur="500" fill="hold"/>
                                        <p:tgtEl>
                                          <p:spTgt spid="68"/>
                                        </p:tgtEl>
                                        <p:attrNameLst>
                                          <p:attrName>ppt_y</p:attrName>
                                        </p:attrNameLst>
                                      </p:cBhvr>
                                      <p:tavLst>
                                        <p:tav tm="0">
                                          <p:val>
                                            <p:strVal val="#ppt_y-.1"/>
                                          </p:val>
                                        </p:tav>
                                        <p:tav tm="100000">
                                          <p:val>
                                            <p:strVal val="#ppt_y"/>
                                          </p:val>
                                        </p:tav>
                                      </p:tavLst>
                                    </p:anim>
                                  </p:childTnLst>
                                </p:cTn>
                              </p:par>
                            </p:childTnLst>
                          </p:cTn>
                        </p:par>
                        <p:par>
                          <p:cTn id="72" fill="hold">
                            <p:stCondLst>
                              <p:cond delay="2500"/>
                            </p:stCondLst>
                            <p:childTnLst>
                              <p:par>
                                <p:cTn id="73" presetID="14" presetClass="entr" presetSubtype="10" fill="hold" nodeType="after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randombar(horizontal)">
                                      <p:cBhvr>
                                        <p:cTn id="75" dur="500"/>
                                        <p:tgtEl>
                                          <p:spTgt spid="74"/>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grpId="0" nodeType="withEffect">
                                  <p:stCondLst>
                                    <p:cond delay="25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5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par>
                                <p:cTn id="92" presetID="53" presetClass="entr" presetSubtype="16" fill="hold" grpId="0" nodeType="withEffect">
                                  <p:stCondLst>
                                    <p:cond delay="750"/>
                                  </p:stCondLst>
                                  <p:childTnLst>
                                    <p:set>
                                      <p:cBhvr>
                                        <p:cTn id="93" dur="1" fill="hold">
                                          <p:stCondLst>
                                            <p:cond delay="0"/>
                                          </p:stCondLst>
                                        </p:cTn>
                                        <p:tgtEl>
                                          <p:spTgt spid="39"/>
                                        </p:tgtEl>
                                        <p:attrNameLst>
                                          <p:attrName>style.visibility</p:attrName>
                                        </p:attrNameLst>
                                      </p:cBhvr>
                                      <p:to>
                                        <p:strVal val="visible"/>
                                      </p:to>
                                    </p:set>
                                    <p:anim calcmode="lin" valueType="num">
                                      <p:cBhvr>
                                        <p:cTn id="94" dur="500" fill="hold"/>
                                        <p:tgtEl>
                                          <p:spTgt spid="39"/>
                                        </p:tgtEl>
                                        <p:attrNameLst>
                                          <p:attrName>ppt_w</p:attrName>
                                        </p:attrNameLst>
                                      </p:cBhvr>
                                      <p:tavLst>
                                        <p:tav tm="0">
                                          <p:val>
                                            <p:fltVal val="0"/>
                                          </p:val>
                                        </p:tav>
                                        <p:tav tm="100000">
                                          <p:val>
                                            <p:strVal val="#ppt_w"/>
                                          </p:val>
                                        </p:tav>
                                      </p:tavLst>
                                    </p:anim>
                                    <p:anim calcmode="lin" valueType="num">
                                      <p:cBhvr>
                                        <p:cTn id="95" dur="500" fill="hold"/>
                                        <p:tgtEl>
                                          <p:spTgt spid="39"/>
                                        </p:tgtEl>
                                        <p:attrNameLst>
                                          <p:attrName>ppt_h</p:attrName>
                                        </p:attrNameLst>
                                      </p:cBhvr>
                                      <p:tavLst>
                                        <p:tav tm="0">
                                          <p:val>
                                            <p:fltVal val="0"/>
                                          </p:val>
                                        </p:tav>
                                        <p:tav tm="100000">
                                          <p:val>
                                            <p:strVal val="#ppt_h"/>
                                          </p:val>
                                        </p:tav>
                                      </p:tavLst>
                                    </p:anim>
                                    <p:animEffect transition="in" filter="fade">
                                      <p:cBhvr>
                                        <p:cTn id="96" dur="500"/>
                                        <p:tgtEl>
                                          <p:spTgt spid="39"/>
                                        </p:tgtEl>
                                      </p:cBhvr>
                                    </p:animEffect>
                                  </p:childTnLst>
                                </p:cTn>
                              </p:par>
                              <p:par>
                                <p:cTn id="97" presetID="53" presetClass="entr" presetSubtype="16" fill="hold" nodeType="withEffect">
                                  <p:stCondLst>
                                    <p:cond delay="1000"/>
                                  </p:stCondLst>
                                  <p:childTnLst>
                                    <p:set>
                                      <p:cBhvr>
                                        <p:cTn id="98" dur="1" fill="hold">
                                          <p:stCondLst>
                                            <p:cond delay="0"/>
                                          </p:stCondLst>
                                        </p:cTn>
                                        <p:tgtEl>
                                          <p:spTgt spid="66"/>
                                        </p:tgtEl>
                                        <p:attrNameLst>
                                          <p:attrName>style.visibility</p:attrName>
                                        </p:attrNameLst>
                                      </p:cBhvr>
                                      <p:to>
                                        <p:strVal val="visible"/>
                                      </p:to>
                                    </p:set>
                                    <p:anim calcmode="lin" valueType="num">
                                      <p:cBhvr>
                                        <p:cTn id="99" dur="500" fill="hold"/>
                                        <p:tgtEl>
                                          <p:spTgt spid="66"/>
                                        </p:tgtEl>
                                        <p:attrNameLst>
                                          <p:attrName>ppt_w</p:attrName>
                                        </p:attrNameLst>
                                      </p:cBhvr>
                                      <p:tavLst>
                                        <p:tav tm="0">
                                          <p:val>
                                            <p:fltVal val="0"/>
                                          </p:val>
                                        </p:tav>
                                        <p:tav tm="100000">
                                          <p:val>
                                            <p:strVal val="#ppt_w"/>
                                          </p:val>
                                        </p:tav>
                                      </p:tavLst>
                                    </p:anim>
                                    <p:anim calcmode="lin" valueType="num">
                                      <p:cBhvr>
                                        <p:cTn id="100" dur="500" fill="hold"/>
                                        <p:tgtEl>
                                          <p:spTgt spid="66"/>
                                        </p:tgtEl>
                                        <p:attrNameLst>
                                          <p:attrName>ppt_h</p:attrName>
                                        </p:attrNameLst>
                                      </p:cBhvr>
                                      <p:tavLst>
                                        <p:tav tm="0">
                                          <p:val>
                                            <p:fltVal val="0"/>
                                          </p:val>
                                        </p:tav>
                                        <p:tav tm="100000">
                                          <p:val>
                                            <p:strVal val="#ppt_h"/>
                                          </p:val>
                                        </p:tav>
                                      </p:tavLst>
                                    </p:anim>
                                    <p:animEffect transition="in" filter="fade">
                                      <p:cBhvr>
                                        <p:cTn id="101" dur="500"/>
                                        <p:tgtEl>
                                          <p:spTgt spid="66"/>
                                        </p:tgtEl>
                                      </p:cBhvr>
                                    </p:animEffect>
                                  </p:childTnLst>
                                </p:cTn>
                              </p:par>
                            </p:childTnLst>
                          </p:cTn>
                        </p:par>
                        <p:par>
                          <p:cTn id="102" fill="hold">
                            <p:stCondLst>
                              <p:cond delay="3500"/>
                            </p:stCondLst>
                            <p:childTnLst>
                              <p:par>
                                <p:cTn id="103" presetID="47" presetClass="entr" presetSubtype="0"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Effect transition="in" filter="fade">
                                      <p:cBhvr>
                                        <p:cTn id="105" dur="500"/>
                                        <p:tgtEl>
                                          <p:spTgt spid="69"/>
                                        </p:tgtEl>
                                      </p:cBhvr>
                                    </p:animEffect>
                                    <p:anim calcmode="lin" valueType="num">
                                      <p:cBhvr>
                                        <p:cTn id="106" dur="500" fill="hold"/>
                                        <p:tgtEl>
                                          <p:spTgt spid="69"/>
                                        </p:tgtEl>
                                        <p:attrNameLst>
                                          <p:attrName>ppt_x</p:attrName>
                                        </p:attrNameLst>
                                      </p:cBhvr>
                                      <p:tavLst>
                                        <p:tav tm="0">
                                          <p:val>
                                            <p:strVal val="#ppt_x"/>
                                          </p:val>
                                        </p:tav>
                                        <p:tav tm="100000">
                                          <p:val>
                                            <p:strVal val="#ppt_x"/>
                                          </p:val>
                                        </p:tav>
                                      </p:tavLst>
                                    </p:anim>
                                    <p:anim calcmode="lin" valueType="num">
                                      <p:cBhvr>
                                        <p:cTn id="107" dur="500" fill="hold"/>
                                        <p:tgtEl>
                                          <p:spTgt spid="69"/>
                                        </p:tgtEl>
                                        <p:attrNameLst>
                                          <p:attrName>ppt_y</p:attrName>
                                        </p:attrNameLst>
                                      </p:cBhvr>
                                      <p:tavLst>
                                        <p:tav tm="0">
                                          <p:val>
                                            <p:strVal val="#ppt_y-.1"/>
                                          </p:val>
                                        </p:tav>
                                        <p:tav tm="100000">
                                          <p:val>
                                            <p:strVal val="#ppt_y"/>
                                          </p:val>
                                        </p:tav>
                                      </p:tavLst>
                                    </p:anim>
                                  </p:childTnLst>
                                </p:cTn>
                              </p:par>
                            </p:childTnLst>
                          </p:cTn>
                        </p:par>
                        <p:par>
                          <p:cTn id="108" fill="hold">
                            <p:stCondLst>
                              <p:cond delay="4000"/>
                            </p:stCondLst>
                            <p:childTnLst>
                              <p:par>
                                <p:cTn id="109" presetID="14" presetClass="entr" presetSubtype="10" fill="hold" nodeType="after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randombar(horizontal)">
                                      <p:cBhvr>
                                        <p:cTn id="111" dur="500"/>
                                        <p:tgtEl>
                                          <p:spTgt spid="77"/>
                                        </p:tgtEl>
                                      </p:cBhvr>
                                    </p:animEffect>
                                  </p:childTnLst>
                                </p:cTn>
                              </p:par>
                            </p:childTnLst>
                          </p:cTn>
                        </p:par>
                        <p:par>
                          <p:cTn id="112" fill="hold">
                            <p:stCondLst>
                              <p:cond delay="4500"/>
                            </p:stCondLst>
                            <p:childTnLst>
                              <p:par>
                                <p:cTn id="113" presetID="53" presetClass="entr" presetSubtype="16" fill="hold" grpId="0" nodeType="after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p:cTn id="115" dur="500" fill="hold"/>
                                        <p:tgtEl>
                                          <p:spTgt spid="51"/>
                                        </p:tgtEl>
                                        <p:attrNameLst>
                                          <p:attrName>ppt_w</p:attrName>
                                        </p:attrNameLst>
                                      </p:cBhvr>
                                      <p:tavLst>
                                        <p:tav tm="0">
                                          <p:val>
                                            <p:fltVal val="0"/>
                                          </p:val>
                                        </p:tav>
                                        <p:tav tm="100000">
                                          <p:val>
                                            <p:strVal val="#ppt_w"/>
                                          </p:val>
                                        </p:tav>
                                      </p:tavLst>
                                    </p:anim>
                                    <p:anim calcmode="lin" valueType="num">
                                      <p:cBhvr>
                                        <p:cTn id="116" dur="500" fill="hold"/>
                                        <p:tgtEl>
                                          <p:spTgt spid="51"/>
                                        </p:tgtEl>
                                        <p:attrNameLst>
                                          <p:attrName>ppt_h</p:attrName>
                                        </p:attrNameLst>
                                      </p:cBhvr>
                                      <p:tavLst>
                                        <p:tav tm="0">
                                          <p:val>
                                            <p:fltVal val="0"/>
                                          </p:val>
                                        </p:tav>
                                        <p:tav tm="100000">
                                          <p:val>
                                            <p:strVal val="#ppt_h"/>
                                          </p:val>
                                        </p:tav>
                                      </p:tavLst>
                                    </p:anim>
                                    <p:animEffect transition="in" filter="fade">
                                      <p:cBhvr>
                                        <p:cTn id="117" dur="500"/>
                                        <p:tgtEl>
                                          <p:spTgt spid="51"/>
                                        </p:tgtEl>
                                      </p:cBhvr>
                                    </p:animEffect>
                                  </p:childTnLst>
                                </p:cTn>
                              </p:par>
                              <p:par>
                                <p:cTn id="118" presetID="53" presetClass="entr" presetSubtype="16" fill="hold" grpId="0" nodeType="withEffect">
                                  <p:stCondLst>
                                    <p:cond delay="250"/>
                                  </p:stCondLst>
                                  <p:childTnLst>
                                    <p:set>
                                      <p:cBhvr>
                                        <p:cTn id="119" dur="1" fill="hold">
                                          <p:stCondLst>
                                            <p:cond delay="0"/>
                                          </p:stCondLst>
                                        </p:cTn>
                                        <p:tgtEl>
                                          <p:spTgt spid="52"/>
                                        </p:tgtEl>
                                        <p:attrNameLst>
                                          <p:attrName>style.visibility</p:attrName>
                                        </p:attrNameLst>
                                      </p:cBhvr>
                                      <p:to>
                                        <p:strVal val="visible"/>
                                      </p:to>
                                    </p:set>
                                    <p:anim calcmode="lin" valueType="num">
                                      <p:cBhvr>
                                        <p:cTn id="120" dur="500" fill="hold"/>
                                        <p:tgtEl>
                                          <p:spTgt spid="52"/>
                                        </p:tgtEl>
                                        <p:attrNameLst>
                                          <p:attrName>ppt_w</p:attrName>
                                        </p:attrNameLst>
                                      </p:cBhvr>
                                      <p:tavLst>
                                        <p:tav tm="0">
                                          <p:val>
                                            <p:fltVal val="0"/>
                                          </p:val>
                                        </p:tav>
                                        <p:tav tm="100000">
                                          <p:val>
                                            <p:strVal val="#ppt_w"/>
                                          </p:val>
                                        </p:tav>
                                      </p:tavLst>
                                    </p:anim>
                                    <p:anim calcmode="lin" valueType="num">
                                      <p:cBhvr>
                                        <p:cTn id="121" dur="500" fill="hold"/>
                                        <p:tgtEl>
                                          <p:spTgt spid="52"/>
                                        </p:tgtEl>
                                        <p:attrNameLst>
                                          <p:attrName>ppt_h</p:attrName>
                                        </p:attrNameLst>
                                      </p:cBhvr>
                                      <p:tavLst>
                                        <p:tav tm="0">
                                          <p:val>
                                            <p:fltVal val="0"/>
                                          </p:val>
                                        </p:tav>
                                        <p:tav tm="100000">
                                          <p:val>
                                            <p:strVal val="#ppt_h"/>
                                          </p:val>
                                        </p:tav>
                                      </p:tavLst>
                                    </p:anim>
                                    <p:animEffect transition="in" filter="fade">
                                      <p:cBhvr>
                                        <p:cTn id="122" dur="500"/>
                                        <p:tgtEl>
                                          <p:spTgt spid="52"/>
                                        </p:tgtEl>
                                      </p:cBhvr>
                                    </p:animEffect>
                                  </p:childTnLst>
                                </p:cTn>
                              </p:par>
                              <p:par>
                                <p:cTn id="123" presetID="53" presetClass="entr" presetSubtype="16" fill="hold" grpId="0" nodeType="withEffect">
                                  <p:stCondLst>
                                    <p:cond delay="500"/>
                                  </p:stCondLst>
                                  <p:childTnLst>
                                    <p:set>
                                      <p:cBhvr>
                                        <p:cTn id="124" dur="1" fill="hold">
                                          <p:stCondLst>
                                            <p:cond delay="0"/>
                                          </p:stCondLst>
                                        </p:cTn>
                                        <p:tgtEl>
                                          <p:spTgt spid="53"/>
                                        </p:tgtEl>
                                        <p:attrNameLst>
                                          <p:attrName>style.visibility</p:attrName>
                                        </p:attrNameLst>
                                      </p:cBhvr>
                                      <p:to>
                                        <p:strVal val="visible"/>
                                      </p:to>
                                    </p:set>
                                    <p:anim calcmode="lin" valueType="num">
                                      <p:cBhvr>
                                        <p:cTn id="125" dur="500" fill="hold"/>
                                        <p:tgtEl>
                                          <p:spTgt spid="53"/>
                                        </p:tgtEl>
                                        <p:attrNameLst>
                                          <p:attrName>ppt_w</p:attrName>
                                        </p:attrNameLst>
                                      </p:cBhvr>
                                      <p:tavLst>
                                        <p:tav tm="0">
                                          <p:val>
                                            <p:fltVal val="0"/>
                                          </p:val>
                                        </p:tav>
                                        <p:tav tm="100000">
                                          <p:val>
                                            <p:strVal val="#ppt_w"/>
                                          </p:val>
                                        </p:tav>
                                      </p:tavLst>
                                    </p:anim>
                                    <p:anim calcmode="lin" valueType="num">
                                      <p:cBhvr>
                                        <p:cTn id="126" dur="500" fill="hold"/>
                                        <p:tgtEl>
                                          <p:spTgt spid="53"/>
                                        </p:tgtEl>
                                        <p:attrNameLst>
                                          <p:attrName>ppt_h</p:attrName>
                                        </p:attrNameLst>
                                      </p:cBhvr>
                                      <p:tavLst>
                                        <p:tav tm="0">
                                          <p:val>
                                            <p:fltVal val="0"/>
                                          </p:val>
                                        </p:tav>
                                        <p:tav tm="100000">
                                          <p:val>
                                            <p:strVal val="#ppt_h"/>
                                          </p:val>
                                        </p:tav>
                                      </p:tavLst>
                                    </p:anim>
                                    <p:animEffect transition="in" filter="fade">
                                      <p:cBhvr>
                                        <p:cTn id="127" dur="500"/>
                                        <p:tgtEl>
                                          <p:spTgt spid="53"/>
                                        </p:tgtEl>
                                      </p:cBhvr>
                                    </p:animEffect>
                                  </p:childTnLst>
                                </p:cTn>
                              </p:par>
                              <p:par>
                                <p:cTn id="128" presetID="53" presetClass="entr" presetSubtype="16" fill="hold" grpId="0" nodeType="withEffect">
                                  <p:stCondLst>
                                    <p:cond delay="750"/>
                                  </p:stCondLst>
                                  <p:childTnLst>
                                    <p:set>
                                      <p:cBhvr>
                                        <p:cTn id="129" dur="1" fill="hold">
                                          <p:stCondLst>
                                            <p:cond delay="0"/>
                                          </p:stCondLst>
                                        </p:cTn>
                                        <p:tgtEl>
                                          <p:spTgt spid="54"/>
                                        </p:tgtEl>
                                        <p:attrNameLst>
                                          <p:attrName>style.visibility</p:attrName>
                                        </p:attrNameLst>
                                      </p:cBhvr>
                                      <p:to>
                                        <p:strVal val="visible"/>
                                      </p:to>
                                    </p:set>
                                    <p:anim calcmode="lin" valueType="num">
                                      <p:cBhvr>
                                        <p:cTn id="130" dur="500" fill="hold"/>
                                        <p:tgtEl>
                                          <p:spTgt spid="54"/>
                                        </p:tgtEl>
                                        <p:attrNameLst>
                                          <p:attrName>ppt_w</p:attrName>
                                        </p:attrNameLst>
                                      </p:cBhvr>
                                      <p:tavLst>
                                        <p:tav tm="0">
                                          <p:val>
                                            <p:fltVal val="0"/>
                                          </p:val>
                                        </p:tav>
                                        <p:tav tm="100000">
                                          <p:val>
                                            <p:strVal val="#ppt_w"/>
                                          </p:val>
                                        </p:tav>
                                      </p:tavLst>
                                    </p:anim>
                                    <p:anim calcmode="lin" valueType="num">
                                      <p:cBhvr>
                                        <p:cTn id="131" dur="500" fill="hold"/>
                                        <p:tgtEl>
                                          <p:spTgt spid="54"/>
                                        </p:tgtEl>
                                        <p:attrNameLst>
                                          <p:attrName>ppt_h</p:attrName>
                                        </p:attrNameLst>
                                      </p:cBhvr>
                                      <p:tavLst>
                                        <p:tav tm="0">
                                          <p:val>
                                            <p:fltVal val="0"/>
                                          </p:val>
                                        </p:tav>
                                        <p:tav tm="100000">
                                          <p:val>
                                            <p:strVal val="#ppt_h"/>
                                          </p:val>
                                        </p:tav>
                                      </p:tavLst>
                                    </p:anim>
                                    <p:animEffect transition="in" filter="fade">
                                      <p:cBhvr>
                                        <p:cTn id="132" dur="500"/>
                                        <p:tgtEl>
                                          <p:spTgt spid="54"/>
                                        </p:tgtEl>
                                      </p:cBhvr>
                                    </p:animEffect>
                                  </p:childTnLst>
                                </p:cTn>
                              </p:par>
                              <p:par>
                                <p:cTn id="133" presetID="53" presetClass="entr" presetSubtype="16" fill="hold" nodeType="withEffect">
                                  <p:stCondLst>
                                    <p:cond delay="1000"/>
                                  </p:stCondLst>
                                  <p:childTnLst>
                                    <p:set>
                                      <p:cBhvr>
                                        <p:cTn id="134" dur="1" fill="hold">
                                          <p:stCondLst>
                                            <p:cond delay="0"/>
                                          </p:stCondLst>
                                        </p:cTn>
                                        <p:tgtEl>
                                          <p:spTgt spid="83"/>
                                        </p:tgtEl>
                                        <p:attrNameLst>
                                          <p:attrName>style.visibility</p:attrName>
                                        </p:attrNameLst>
                                      </p:cBhvr>
                                      <p:to>
                                        <p:strVal val="visible"/>
                                      </p:to>
                                    </p:set>
                                    <p:anim calcmode="lin" valueType="num">
                                      <p:cBhvr>
                                        <p:cTn id="135" dur="500" fill="hold"/>
                                        <p:tgtEl>
                                          <p:spTgt spid="83"/>
                                        </p:tgtEl>
                                        <p:attrNameLst>
                                          <p:attrName>ppt_w</p:attrName>
                                        </p:attrNameLst>
                                      </p:cBhvr>
                                      <p:tavLst>
                                        <p:tav tm="0">
                                          <p:val>
                                            <p:fltVal val="0"/>
                                          </p:val>
                                        </p:tav>
                                        <p:tav tm="100000">
                                          <p:val>
                                            <p:strVal val="#ppt_w"/>
                                          </p:val>
                                        </p:tav>
                                      </p:tavLst>
                                    </p:anim>
                                    <p:anim calcmode="lin" valueType="num">
                                      <p:cBhvr>
                                        <p:cTn id="136" dur="500" fill="hold"/>
                                        <p:tgtEl>
                                          <p:spTgt spid="83"/>
                                        </p:tgtEl>
                                        <p:attrNameLst>
                                          <p:attrName>ppt_h</p:attrName>
                                        </p:attrNameLst>
                                      </p:cBhvr>
                                      <p:tavLst>
                                        <p:tav tm="0">
                                          <p:val>
                                            <p:fltVal val="0"/>
                                          </p:val>
                                        </p:tav>
                                        <p:tav tm="100000">
                                          <p:val>
                                            <p:strVal val="#ppt_h"/>
                                          </p:val>
                                        </p:tav>
                                      </p:tavLst>
                                    </p:anim>
                                    <p:animEffect transition="in" filter="fade">
                                      <p:cBhvr>
                                        <p:cTn id="137" dur="500"/>
                                        <p:tgtEl>
                                          <p:spTgt spid="83"/>
                                        </p:tgtEl>
                                      </p:cBhvr>
                                    </p:animEffect>
                                  </p:childTnLst>
                                </p:cTn>
                              </p:par>
                            </p:childTnLst>
                          </p:cTn>
                        </p:par>
                        <p:par>
                          <p:cTn id="138" fill="hold">
                            <p:stCondLst>
                              <p:cond delay="5000"/>
                            </p:stCondLst>
                            <p:childTnLst>
                              <p:par>
                                <p:cTn id="139" presetID="47" presetClass="entr" presetSubtype="0" fill="hold" grpId="0" nodeType="after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500"/>
                                        <p:tgtEl>
                                          <p:spTgt spid="70"/>
                                        </p:tgtEl>
                                      </p:cBhvr>
                                    </p:animEffect>
                                    <p:anim calcmode="lin" valueType="num">
                                      <p:cBhvr>
                                        <p:cTn id="142" dur="500" fill="hold"/>
                                        <p:tgtEl>
                                          <p:spTgt spid="70"/>
                                        </p:tgtEl>
                                        <p:attrNameLst>
                                          <p:attrName>ppt_x</p:attrName>
                                        </p:attrNameLst>
                                      </p:cBhvr>
                                      <p:tavLst>
                                        <p:tav tm="0">
                                          <p:val>
                                            <p:strVal val="#ppt_x"/>
                                          </p:val>
                                        </p:tav>
                                        <p:tav tm="100000">
                                          <p:val>
                                            <p:strVal val="#ppt_x"/>
                                          </p:val>
                                        </p:tav>
                                      </p:tavLst>
                                    </p:anim>
                                    <p:anim calcmode="lin" valueType="num">
                                      <p:cBhvr>
                                        <p:cTn id="143" dur="500" fill="hold"/>
                                        <p:tgtEl>
                                          <p:spTgt spid="70"/>
                                        </p:tgtEl>
                                        <p:attrNameLst>
                                          <p:attrName>ppt_y</p:attrName>
                                        </p:attrNameLst>
                                      </p:cBhvr>
                                      <p:tavLst>
                                        <p:tav tm="0">
                                          <p:val>
                                            <p:strVal val="#ppt_y-.1"/>
                                          </p:val>
                                        </p:tav>
                                        <p:tav tm="100000">
                                          <p:val>
                                            <p:strVal val="#ppt_y"/>
                                          </p:val>
                                        </p:tav>
                                      </p:tavLst>
                                    </p:anim>
                                  </p:childTnLst>
                                </p:cTn>
                              </p:par>
                            </p:childTnLst>
                          </p:cTn>
                        </p:par>
                        <p:par>
                          <p:cTn id="144" fill="hold">
                            <p:stCondLst>
                              <p:cond delay="5500"/>
                            </p:stCondLst>
                            <p:childTnLst>
                              <p:par>
                                <p:cTn id="145" presetID="14" presetClass="entr" presetSubtype="10" fill="hold"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randombar(horizontal)">
                                      <p:cBhvr>
                                        <p:cTn id="14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1" grpId="0" animBg="1"/>
      <p:bldP spid="22" grpId="0" animBg="1"/>
      <p:bldP spid="23" grpId="0" animBg="1"/>
      <p:bldP spid="24" grpId="0" animBg="1"/>
      <p:bldP spid="36" grpId="0" animBg="1"/>
      <p:bldP spid="37" grpId="0" animBg="1"/>
      <p:bldP spid="38" grpId="0" animBg="1"/>
      <p:bldP spid="39" grpId="0" animBg="1"/>
      <p:bldP spid="51" grpId="0" animBg="1"/>
      <p:bldP spid="52" grpId="0" animBg="1"/>
      <p:bldP spid="53" grpId="0" animBg="1"/>
      <p:bldP spid="54" grpId="0" animBg="1"/>
      <p:bldP spid="67" grpId="0"/>
      <p:bldP spid="68" grpId="0"/>
      <p:bldP spid="69"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096484" y="4870917"/>
            <a:ext cx="1219603" cy="1219603"/>
            <a:chOff x="7096484" y="4461342"/>
            <a:chExt cx="1219603" cy="1219603"/>
          </a:xfrm>
        </p:grpSpPr>
        <p:grpSp>
          <p:nvGrpSpPr>
            <p:cNvPr id="27" name="组合 26"/>
            <p:cNvGrpSpPr/>
            <p:nvPr/>
          </p:nvGrpSpPr>
          <p:grpSpPr>
            <a:xfrm>
              <a:off x="7096484" y="4461342"/>
              <a:ext cx="1219603" cy="1219603"/>
              <a:chOff x="6936464" y="4628982"/>
              <a:chExt cx="1219603" cy="1219603"/>
            </a:xfrm>
          </p:grpSpPr>
          <p:sp>
            <p:nvSpPr>
              <p:cNvPr id="11" name="泪滴形 10"/>
              <p:cNvSpPr/>
              <p:nvPr/>
            </p:nvSpPr>
            <p:spPr>
              <a:xfrm flipH="1">
                <a:off x="6936464" y="4628982"/>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5875">
                <a:gradFill flip="none" rotWithShape="1">
                  <a:gsLst>
                    <a:gs pos="0">
                      <a:schemeClr val="bg1"/>
                    </a:gs>
                    <a:gs pos="100000">
                      <a:schemeClr val="bg1">
                        <a:lumMod val="85000"/>
                      </a:schemeClr>
                    </a:gs>
                  </a:gsLst>
                  <a:lin ang="8100000" scaled="0"/>
                  <a:tileRect/>
                </a:gradFill>
              </a:ln>
              <a:effectLst>
                <a:outerShdw blurRad="279400" dist="1270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泪滴形 19"/>
              <p:cNvSpPr/>
              <p:nvPr/>
            </p:nvSpPr>
            <p:spPr>
              <a:xfrm flipH="1">
                <a:off x="7087222" y="4779740"/>
                <a:ext cx="918086" cy="918086"/>
              </a:xfrm>
              <a:prstGeom prst="teardrop">
                <a:avLst/>
              </a:prstGeom>
              <a:solidFill>
                <a:srgbClr val="0070C0"/>
              </a:solidFill>
              <a:ln w="15875">
                <a:gradFill flip="none" rotWithShape="1">
                  <a:gsLst>
                    <a:gs pos="100000">
                      <a:schemeClr val="bg1"/>
                    </a:gs>
                    <a:gs pos="0">
                      <a:schemeClr val="bg1">
                        <a:lumMod val="75000"/>
                      </a:schemeClr>
                    </a:gs>
                  </a:gsLst>
                  <a:lin ang="8100000" scaled="0"/>
                  <a:tileRect/>
                </a:gradFill>
              </a:ln>
              <a:effectLst>
                <a:innerShdw blurRad="889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7431165" y="4796639"/>
              <a:ext cx="484361" cy="457384"/>
              <a:chOff x="6460269" y="872801"/>
              <a:chExt cx="709154" cy="669655"/>
            </a:xfrm>
            <a:solidFill>
              <a:schemeClr val="bg1"/>
            </a:solidFill>
          </p:grpSpPr>
          <p:sp>
            <p:nvSpPr>
              <p:cNvPr id="40"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5" name="椭圆 4"/>
          <p:cNvSpPr/>
          <p:nvPr/>
        </p:nvSpPr>
        <p:spPr>
          <a:xfrm>
            <a:off x="4035933" y="1830478"/>
            <a:ext cx="3781142" cy="3781143"/>
          </a:xfrm>
          <a:prstGeom prst="ellipse">
            <a:avLst/>
          </a:prstGeom>
          <a:gradFill flip="none" rotWithShape="1">
            <a:gsLst>
              <a:gs pos="0">
                <a:schemeClr val="bg1">
                  <a:lumMod val="75000"/>
                </a:schemeClr>
              </a:gs>
              <a:gs pos="54000">
                <a:schemeClr val="bg1">
                  <a:lumMod val="95000"/>
                </a:schemeClr>
              </a:gs>
              <a:gs pos="100000">
                <a:schemeClr val="bg1">
                  <a:lumMod val="94000"/>
                  <a:lumOff val="6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381000" dist="228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6898019" y="1577956"/>
            <a:ext cx="1219603" cy="1219603"/>
            <a:chOff x="6898019" y="1168381"/>
            <a:chExt cx="1219603" cy="1219603"/>
          </a:xfrm>
        </p:grpSpPr>
        <p:grpSp>
          <p:nvGrpSpPr>
            <p:cNvPr id="23" name="组合 22"/>
            <p:cNvGrpSpPr/>
            <p:nvPr/>
          </p:nvGrpSpPr>
          <p:grpSpPr>
            <a:xfrm>
              <a:off x="6898019" y="1168381"/>
              <a:ext cx="1219603" cy="1219603"/>
              <a:chOff x="6898019" y="1168381"/>
              <a:chExt cx="1219603" cy="1219603"/>
            </a:xfrm>
          </p:grpSpPr>
          <p:sp>
            <p:nvSpPr>
              <p:cNvPr id="12" name="泪滴形 11"/>
              <p:cNvSpPr/>
              <p:nvPr/>
            </p:nvSpPr>
            <p:spPr>
              <a:xfrm flipH="1" flipV="1">
                <a:off x="6898019" y="1168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5875">
                <a:gradFill flip="none" rotWithShape="1">
                  <a:gsLst>
                    <a:gs pos="0">
                      <a:schemeClr val="bg1"/>
                    </a:gs>
                    <a:gs pos="100000">
                      <a:schemeClr val="bg1">
                        <a:lumMod val="85000"/>
                      </a:schemeClr>
                    </a:gs>
                  </a:gsLst>
                  <a:lin ang="13500000" scaled="0"/>
                  <a:tileRect/>
                </a:gradFill>
              </a:ln>
              <a:effectLst>
                <a:outerShdw blurRad="279400" dist="1270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泪滴形 18"/>
              <p:cNvSpPr/>
              <p:nvPr/>
            </p:nvSpPr>
            <p:spPr>
              <a:xfrm flipH="1" flipV="1">
                <a:off x="7048777" y="1319139"/>
                <a:ext cx="918086" cy="918086"/>
              </a:xfrm>
              <a:prstGeom prst="teardrop">
                <a:avLst/>
              </a:prstGeom>
              <a:solidFill>
                <a:srgbClr val="0070C0"/>
              </a:solidFill>
              <a:ln w="15875">
                <a:gradFill flip="none" rotWithShape="1">
                  <a:gsLst>
                    <a:gs pos="100000">
                      <a:schemeClr val="bg1"/>
                    </a:gs>
                    <a:gs pos="0">
                      <a:schemeClr val="bg1">
                        <a:lumMod val="75000"/>
                      </a:schemeClr>
                    </a:gs>
                  </a:gsLst>
                  <a:lin ang="13500000" scaled="0"/>
                  <a:tileRect/>
                </a:gradFill>
              </a:ln>
              <a:effectLst>
                <a:innerShdw blurRad="88900" dist="381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7283143" y="1563830"/>
              <a:ext cx="461131" cy="427906"/>
              <a:chOff x="7903081" y="894379"/>
              <a:chExt cx="675141" cy="626498"/>
            </a:xfrm>
            <a:solidFill>
              <a:schemeClr val="bg1"/>
            </a:solidFill>
          </p:grpSpPr>
          <p:sp>
            <p:nvSpPr>
              <p:cNvPr id="32"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 name="椭圆 5"/>
          <p:cNvSpPr/>
          <p:nvPr/>
        </p:nvSpPr>
        <p:spPr>
          <a:xfrm>
            <a:off x="4345187" y="2139733"/>
            <a:ext cx="3162634" cy="3162634"/>
          </a:xfrm>
          <a:prstGeom prst="ellipse">
            <a:avLst/>
          </a:prstGeom>
          <a:gradFill flip="none" rotWithShape="1">
            <a:gsLst>
              <a:gs pos="0">
                <a:schemeClr val="bg1">
                  <a:lumMod val="75000"/>
                </a:schemeClr>
              </a:gs>
              <a:gs pos="54000">
                <a:schemeClr val="bg1">
                  <a:lumMod val="95000"/>
                </a:schemeClr>
              </a:gs>
              <a:gs pos="100000">
                <a:schemeClr val="bg1">
                  <a:lumMod val="94000"/>
                  <a:lumOff val="6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667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052051" y="4465491"/>
            <a:ext cx="1219603" cy="1219603"/>
            <a:chOff x="4052051" y="4055916"/>
            <a:chExt cx="1219603" cy="1219603"/>
          </a:xfrm>
        </p:grpSpPr>
        <p:grpSp>
          <p:nvGrpSpPr>
            <p:cNvPr id="26" name="组合 25"/>
            <p:cNvGrpSpPr/>
            <p:nvPr/>
          </p:nvGrpSpPr>
          <p:grpSpPr>
            <a:xfrm>
              <a:off x="4052051" y="4055916"/>
              <a:ext cx="1219603" cy="1219603"/>
              <a:chOff x="4052051" y="4055916"/>
              <a:chExt cx="1219603" cy="1219603"/>
            </a:xfrm>
          </p:grpSpPr>
          <p:sp>
            <p:nvSpPr>
              <p:cNvPr id="9" name="泪滴形 8"/>
              <p:cNvSpPr/>
              <p:nvPr/>
            </p:nvSpPr>
            <p:spPr>
              <a:xfrm>
                <a:off x="4052051" y="4055916"/>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5875">
                <a:gradFill flip="none" rotWithShape="1">
                  <a:gsLst>
                    <a:gs pos="0">
                      <a:schemeClr val="bg1"/>
                    </a:gs>
                    <a:gs pos="100000">
                      <a:schemeClr val="bg1">
                        <a:lumMod val="85000"/>
                      </a:schemeClr>
                    </a:gs>
                  </a:gsLst>
                  <a:lin ang="2700000" scaled="1"/>
                  <a:tileRect/>
                </a:gradFill>
              </a:ln>
              <a:effectLst>
                <a:outerShdw blurRad="279400" dist="1270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泪滴形 20"/>
              <p:cNvSpPr/>
              <p:nvPr/>
            </p:nvSpPr>
            <p:spPr>
              <a:xfrm>
                <a:off x="4202809" y="4206674"/>
                <a:ext cx="918086" cy="918086"/>
              </a:xfrm>
              <a:prstGeom prst="teardrop">
                <a:avLst/>
              </a:prstGeom>
              <a:solidFill>
                <a:srgbClr val="0070C0"/>
              </a:solidFill>
              <a:ln w="15875">
                <a:gradFill flip="none" rotWithShape="1">
                  <a:gsLst>
                    <a:gs pos="100000">
                      <a:schemeClr val="bg1"/>
                    </a:gs>
                    <a:gs pos="0">
                      <a:schemeClr val="bg1">
                        <a:lumMod val="75000"/>
                      </a:schemeClr>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4469710" y="4427033"/>
              <a:ext cx="393685" cy="479865"/>
              <a:chOff x="3683997" y="856343"/>
              <a:chExt cx="576394" cy="702571"/>
            </a:xfrm>
            <a:solidFill>
              <a:schemeClr val="bg1"/>
            </a:solidFill>
          </p:grpSpPr>
          <p:sp>
            <p:nvSpPr>
              <p:cNvPr id="29"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7" name="椭圆 6"/>
          <p:cNvSpPr/>
          <p:nvPr/>
        </p:nvSpPr>
        <p:spPr>
          <a:xfrm>
            <a:off x="4693760" y="2488305"/>
            <a:ext cx="2465489" cy="2465489"/>
          </a:xfrm>
          <a:prstGeom prst="ellipse">
            <a:avLst/>
          </a:prstGeom>
          <a:gradFill flip="none" rotWithShape="1">
            <a:gsLst>
              <a:gs pos="0">
                <a:schemeClr val="bg1">
                  <a:lumMod val="75000"/>
                </a:schemeClr>
              </a:gs>
              <a:gs pos="54000">
                <a:schemeClr val="bg1">
                  <a:lumMod val="95000"/>
                </a:schemeClr>
              </a:gs>
              <a:gs pos="100000">
                <a:schemeClr val="bg1">
                  <a:lumMod val="94000"/>
                  <a:lumOff val="6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667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218926" y="2033130"/>
            <a:ext cx="1219603" cy="1219603"/>
            <a:chOff x="4218926" y="1623555"/>
            <a:chExt cx="1219603" cy="1219603"/>
          </a:xfrm>
        </p:grpSpPr>
        <p:grpSp>
          <p:nvGrpSpPr>
            <p:cNvPr id="24" name="组合 23"/>
            <p:cNvGrpSpPr/>
            <p:nvPr/>
          </p:nvGrpSpPr>
          <p:grpSpPr>
            <a:xfrm>
              <a:off x="4218926" y="1623555"/>
              <a:ext cx="1219603" cy="1219603"/>
              <a:chOff x="4218926" y="1623555"/>
              <a:chExt cx="1219603" cy="1219603"/>
            </a:xfrm>
          </p:grpSpPr>
          <p:sp>
            <p:nvSpPr>
              <p:cNvPr id="10" name="泪滴形 9"/>
              <p:cNvSpPr/>
              <p:nvPr/>
            </p:nvSpPr>
            <p:spPr>
              <a:xfrm flipV="1">
                <a:off x="4218926" y="1623555"/>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5875">
                <a:gradFill flip="none" rotWithShape="1">
                  <a:gsLst>
                    <a:gs pos="0">
                      <a:schemeClr val="bg1"/>
                    </a:gs>
                    <a:gs pos="100000">
                      <a:schemeClr val="bg1">
                        <a:lumMod val="85000"/>
                      </a:schemeClr>
                    </a:gs>
                  </a:gsLst>
                  <a:lin ang="18900000" scaled="0"/>
                  <a:tileRect/>
                </a:gradFill>
              </a:ln>
              <a:effectLst>
                <a:outerShdw blurRad="279400" dist="127000" dir="270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泪滴形 17"/>
              <p:cNvSpPr/>
              <p:nvPr/>
            </p:nvSpPr>
            <p:spPr>
              <a:xfrm flipV="1">
                <a:off x="4384506" y="1789299"/>
                <a:ext cx="918086" cy="918086"/>
              </a:xfrm>
              <a:prstGeom prst="teardrop">
                <a:avLst/>
              </a:prstGeom>
              <a:solidFill>
                <a:srgbClr val="0070C0"/>
              </a:solidFill>
              <a:ln w="15875">
                <a:gradFill flip="none" rotWithShape="1">
                  <a:gsLst>
                    <a:gs pos="100000">
                      <a:schemeClr val="bg1"/>
                    </a:gs>
                    <a:gs pos="0">
                      <a:schemeClr val="bg1">
                        <a:lumMod val="75000"/>
                      </a:schemeClr>
                    </a:gs>
                  </a:gsLst>
                  <a:lin ang="18900000" scaled="0"/>
                  <a:tileRect/>
                </a:gradFill>
              </a:ln>
              <a:effectLst>
                <a:innerShdw blurRad="88900" dist="381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639345" y="2026231"/>
              <a:ext cx="488359" cy="479865"/>
              <a:chOff x="5037571" y="856343"/>
              <a:chExt cx="715006" cy="702571"/>
            </a:xfrm>
            <a:solidFill>
              <a:schemeClr val="bg1"/>
            </a:solidFill>
          </p:grpSpPr>
          <p:sp>
            <p:nvSpPr>
              <p:cNvPr id="36"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8" name="椭圆 7"/>
          <p:cNvSpPr/>
          <p:nvPr/>
        </p:nvSpPr>
        <p:spPr>
          <a:xfrm>
            <a:off x="5003014" y="2797559"/>
            <a:ext cx="1846980" cy="1846980"/>
          </a:xfrm>
          <a:prstGeom prst="ellipse">
            <a:avLst/>
          </a:prstGeom>
          <a:gradFill flip="none" rotWithShape="1">
            <a:gsLst>
              <a:gs pos="0">
                <a:schemeClr val="bg1">
                  <a:lumMod val="75000"/>
                </a:schemeClr>
              </a:gs>
              <a:gs pos="54000">
                <a:schemeClr val="bg1">
                  <a:lumMod val="95000"/>
                </a:schemeClr>
              </a:gs>
              <a:gs pos="100000">
                <a:schemeClr val="bg1">
                  <a:lumMod val="94000"/>
                  <a:lumOff val="6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667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rot="18900000">
            <a:off x="5081666" y="3091791"/>
            <a:ext cx="1318260" cy="865572"/>
          </a:xfrm>
          <a:prstGeom prst="rect">
            <a:avLst/>
          </a:prstGeom>
          <a:noFill/>
        </p:spPr>
        <p:txBody>
          <a:bodyPr wrap="square" rtlCol="0">
            <a:prstTxWarp prst="textArchUp">
              <a:avLst>
                <a:gd name="adj" fmla="val 5581200"/>
              </a:avLst>
            </a:prstTxWarp>
            <a:spAutoFit/>
          </a:bodyPr>
          <a:lstStyle/>
          <a:p>
            <a:pPr algn="ctr"/>
            <a:r>
              <a:rPr lang="en-US" altLang="zh-CN" sz="1600" dirty="0" smtClean="0">
                <a:solidFill>
                  <a:srgbClr val="0070C0"/>
                </a:solidFill>
                <a:latin typeface="Impact" panose="020B0806030902050204" pitchFamily="34" charset="0"/>
              </a:rPr>
              <a:t>OPTION 01</a:t>
            </a:r>
            <a:endParaRPr lang="zh-CN" altLang="en-US" sz="1600" dirty="0">
              <a:solidFill>
                <a:srgbClr val="0070C0"/>
              </a:solidFill>
              <a:latin typeface="Impact" panose="020B0806030902050204" pitchFamily="34" charset="0"/>
            </a:endParaRPr>
          </a:p>
        </p:txBody>
      </p:sp>
      <p:sp>
        <p:nvSpPr>
          <p:cNvPr id="43" name="文本框 42"/>
          <p:cNvSpPr txBox="1"/>
          <p:nvPr/>
        </p:nvSpPr>
        <p:spPr>
          <a:xfrm rot="2700000">
            <a:off x="5894157" y="2593931"/>
            <a:ext cx="1318260" cy="865572"/>
          </a:xfrm>
          <a:prstGeom prst="rect">
            <a:avLst/>
          </a:prstGeom>
          <a:noFill/>
        </p:spPr>
        <p:txBody>
          <a:bodyPr wrap="square" rtlCol="0">
            <a:prstTxWarp prst="textArchUp">
              <a:avLst>
                <a:gd name="adj" fmla="val 5581200"/>
              </a:avLst>
            </a:prstTxWarp>
            <a:spAutoFit/>
          </a:bodyPr>
          <a:lstStyle/>
          <a:p>
            <a:pPr algn="ctr"/>
            <a:r>
              <a:rPr lang="en-US" altLang="zh-CN" sz="1600" dirty="0" smtClean="0">
                <a:solidFill>
                  <a:srgbClr val="0070C0"/>
                </a:solidFill>
                <a:latin typeface="Impact" panose="020B0806030902050204" pitchFamily="34" charset="0"/>
              </a:rPr>
              <a:t>OPTION 03</a:t>
            </a:r>
            <a:endParaRPr lang="zh-CN" altLang="en-US" sz="1600" dirty="0">
              <a:solidFill>
                <a:srgbClr val="0070C0"/>
              </a:solidFill>
              <a:latin typeface="Impact" panose="020B0806030902050204" pitchFamily="34" charset="0"/>
            </a:endParaRPr>
          </a:p>
        </p:txBody>
      </p:sp>
      <p:sp>
        <p:nvSpPr>
          <p:cNvPr id="44" name="文本框 43"/>
          <p:cNvSpPr txBox="1"/>
          <p:nvPr/>
        </p:nvSpPr>
        <p:spPr>
          <a:xfrm rot="8100000">
            <a:off x="6179024" y="4157061"/>
            <a:ext cx="1318260" cy="865572"/>
          </a:xfrm>
          <a:prstGeom prst="rect">
            <a:avLst/>
          </a:prstGeom>
          <a:noFill/>
        </p:spPr>
        <p:txBody>
          <a:bodyPr wrap="square" rtlCol="0">
            <a:prstTxWarp prst="textArchUp">
              <a:avLst>
                <a:gd name="adj" fmla="val 5581200"/>
              </a:avLst>
            </a:prstTxWarp>
            <a:spAutoFit/>
          </a:bodyPr>
          <a:lstStyle/>
          <a:p>
            <a:pPr algn="ctr"/>
            <a:r>
              <a:rPr lang="en-US" altLang="zh-CN" sz="1600" dirty="0" smtClean="0">
                <a:solidFill>
                  <a:srgbClr val="0070C0"/>
                </a:solidFill>
                <a:latin typeface="Impact" panose="020B0806030902050204" pitchFamily="34" charset="0"/>
              </a:rPr>
              <a:t>OPTION 04</a:t>
            </a:r>
            <a:endParaRPr lang="zh-CN" altLang="en-US" sz="1600" dirty="0">
              <a:solidFill>
                <a:srgbClr val="0070C0"/>
              </a:solidFill>
              <a:latin typeface="Impact" panose="020B0806030902050204" pitchFamily="34" charset="0"/>
            </a:endParaRPr>
          </a:p>
        </p:txBody>
      </p:sp>
      <p:sp>
        <p:nvSpPr>
          <p:cNvPr id="45" name="文本框 44"/>
          <p:cNvSpPr txBox="1"/>
          <p:nvPr/>
        </p:nvSpPr>
        <p:spPr>
          <a:xfrm rot="13500000">
            <a:off x="4860844" y="3731416"/>
            <a:ext cx="1318260" cy="865572"/>
          </a:xfrm>
          <a:prstGeom prst="rect">
            <a:avLst/>
          </a:prstGeom>
          <a:noFill/>
        </p:spPr>
        <p:txBody>
          <a:bodyPr wrap="square" rtlCol="0">
            <a:prstTxWarp prst="textArchUp">
              <a:avLst>
                <a:gd name="adj" fmla="val 5581200"/>
              </a:avLst>
            </a:prstTxWarp>
            <a:spAutoFit/>
          </a:bodyPr>
          <a:lstStyle/>
          <a:p>
            <a:pPr algn="ctr"/>
            <a:r>
              <a:rPr lang="en-US" altLang="zh-CN" sz="1600" dirty="0" smtClean="0">
                <a:solidFill>
                  <a:srgbClr val="0070C0"/>
                </a:solidFill>
                <a:latin typeface="Impact" panose="020B0806030902050204" pitchFamily="34" charset="0"/>
              </a:rPr>
              <a:t>OPTION 02</a:t>
            </a:r>
            <a:endParaRPr lang="zh-CN" altLang="en-US" sz="1600" dirty="0">
              <a:solidFill>
                <a:srgbClr val="0070C0"/>
              </a:solidFill>
              <a:latin typeface="Impact" panose="020B0806030902050204" pitchFamily="34" charset="0"/>
            </a:endParaRPr>
          </a:p>
        </p:txBody>
      </p:sp>
      <p:grpSp>
        <p:nvGrpSpPr>
          <p:cNvPr id="46" name="组合 45"/>
          <p:cNvGrpSpPr/>
          <p:nvPr/>
        </p:nvGrpSpPr>
        <p:grpSpPr>
          <a:xfrm>
            <a:off x="2034781" y="2139733"/>
            <a:ext cx="2169333" cy="1031796"/>
            <a:chOff x="3776606" y="2004244"/>
            <a:chExt cx="2169333" cy="1031796"/>
          </a:xfrm>
        </p:grpSpPr>
        <p:sp>
          <p:nvSpPr>
            <p:cNvPr id="47" name="文本框 46"/>
            <p:cNvSpPr txBox="1"/>
            <p:nvPr/>
          </p:nvSpPr>
          <p:spPr>
            <a:xfrm>
              <a:off x="3776606" y="2004244"/>
              <a:ext cx="2169333" cy="461665"/>
            </a:xfrm>
            <a:prstGeom prst="rect">
              <a:avLst/>
            </a:prstGeom>
            <a:noFill/>
          </p:spPr>
          <p:txBody>
            <a:bodyPr wrap="square" rtlCol="0">
              <a:spAutoFit/>
            </a:bodyPr>
            <a:lstStyle/>
            <a:p>
              <a:r>
                <a:rPr lang="zh-CN" altLang="en-US" sz="2400" dirty="0" smtClean="0">
                  <a:solidFill>
                    <a:schemeClr val="tx1">
                      <a:lumMod val="50000"/>
                      <a:lumOff val="50000"/>
                    </a:schemeClr>
                  </a:solidFill>
                  <a:latin typeface="时尚中黑简体" panose="01010104010101010101" pitchFamily="2" charset="-122"/>
                  <a:ea typeface="时尚中黑简体" panose="01010104010101010101" pitchFamily="2" charset="-122"/>
                </a:rPr>
                <a:t>添加</a:t>
              </a:r>
              <a:r>
                <a:rPr lang="zh-CN" altLang="en-US" sz="2400" dirty="0">
                  <a:solidFill>
                    <a:schemeClr val="tx1">
                      <a:lumMod val="50000"/>
                      <a:lumOff val="50000"/>
                    </a:schemeClr>
                  </a:solidFill>
                  <a:latin typeface="时尚中黑简体" panose="01010104010101010101" pitchFamily="2" charset="-122"/>
                  <a:ea typeface="时尚中黑简体" panose="01010104010101010101" pitchFamily="2" charset="-122"/>
                </a:rPr>
                <a:t>标题</a:t>
              </a:r>
            </a:p>
          </p:txBody>
        </p:sp>
        <p:sp>
          <p:nvSpPr>
            <p:cNvPr id="48" name="文本框 47"/>
            <p:cNvSpPr txBox="1"/>
            <p:nvPr/>
          </p:nvSpPr>
          <p:spPr>
            <a:xfrm>
              <a:off x="3782527" y="2389709"/>
              <a:ext cx="2011012" cy="646331"/>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49" name="组合 48"/>
          <p:cNvGrpSpPr/>
          <p:nvPr/>
        </p:nvGrpSpPr>
        <p:grpSpPr>
          <a:xfrm>
            <a:off x="1977307" y="4559394"/>
            <a:ext cx="2169333" cy="1031796"/>
            <a:chOff x="3776606" y="2004244"/>
            <a:chExt cx="2169333" cy="1031796"/>
          </a:xfrm>
        </p:grpSpPr>
        <p:sp>
          <p:nvSpPr>
            <p:cNvPr id="50" name="文本框 49"/>
            <p:cNvSpPr txBox="1"/>
            <p:nvPr/>
          </p:nvSpPr>
          <p:spPr>
            <a:xfrm>
              <a:off x="3776606" y="2004244"/>
              <a:ext cx="2169333" cy="461665"/>
            </a:xfrm>
            <a:prstGeom prst="rect">
              <a:avLst/>
            </a:prstGeom>
            <a:noFill/>
          </p:spPr>
          <p:txBody>
            <a:bodyPr wrap="square" rtlCol="0">
              <a:spAutoFit/>
            </a:bodyPr>
            <a:lstStyle/>
            <a:p>
              <a:r>
                <a:rPr lang="zh-CN" altLang="en-US" sz="2400" dirty="0" smtClean="0">
                  <a:solidFill>
                    <a:schemeClr val="tx1">
                      <a:lumMod val="50000"/>
                      <a:lumOff val="50000"/>
                    </a:schemeClr>
                  </a:solidFill>
                  <a:latin typeface="时尚中黑简体" panose="01010104010101010101" pitchFamily="2" charset="-122"/>
                  <a:ea typeface="时尚中黑简体" panose="01010104010101010101" pitchFamily="2" charset="-122"/>
                </a:rPr>
                <a:t>添加</a:t>
              </a:r>
              <a:r>
                <a:rPr lang="zh-CN" altLang="en-US" sz="2400" dirty="0">
                  <a:solidFill>
                    <a:schemeClr val="tx1">
                      <a:lumMod val="50000"/>
                      <a:lumOff val="50000"/>
                    </a:schemeClr>
                  </a:solidFill>
                  <a:latin typeface="时尚中黑简体" panose="01010104010101010101" pitchFamily="2" charset="-122"/>
                  <a:ea typeface="时尚中黑简体" panose="01010104010101010101" pitchFamily="2" charset="-122"/>
                </a:rPr>
                <a:t>标题</a:t>
              </a:r>
            </a:p>
          </p:txBody>
        </p:sp>
        <p:sp>
          <p:nvSpPr>
            <p:cNvPr id="51" name="文本框 50"/>
            <p:cNvSpPr txBox="1"/>
            <p:nvPr/>
          </p:nvSpPr>
          <p:spPr>
            <a:xfrm>
              <a:off x="3782527" y="2389709"/>
              <a:ext cx="2011012" cy="646331"/>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52" name="组合 51"/>
          <p:cNvGrpSpPr/>
          <p:nvPr/>
        </p:nvGrpSpPr>
        <p:grpSpPr>
          <a:xfrm>
            <a:off x="8389876" y="4919008"/>
            <a:ext cx="2169333" cy="1031796"/>
            <a:chOff x="3776606" y="2004244"/>
            <a:chExt cx="2169333" cy="1031796"/>
          </a:xfrm>
        </p:grpSpPr>
        <p:sp>
          <p:nvSpPr>
            <p:cNvPr id="53" name="文本框 52"/>
            <p:cNvSpPr txBox="1"/>
            <p:nvPr/>
          </p:nvSpPr>
          <p:spPr>
            <a:xfrm>
              <a:off x="3776606" y="2004244"/>
              <a:ext cx="2169333" cy="461665"/>
            </a:xfrm>
            <a:prstGeom prst="rect">
              <a:avLst/>
            </a:prstGeom>
            <a:noFill/>
          </p:spPr>
          <p:txBody>
            <a:bodyPr wrap="square" rtlCol="0">
              <a:spAutoFit/>
            </a:bodyPr>
            <a:lstStyle/>
            <a:p>
              <a:r>
                <a:rPr lang="zh-CN" altLang="en-US" sz="2400" dirty="0" smtClean="0">
                  <a:solidFill>
                    <a:schemeClr val="tx1">
                      <a:lumMod val="50000"/>
                      <a:lumOff val="50000"/>
                    </a:schemeClr>
                  </a:solidFill>
                  <a:latin typeface="时尚中黑简体" panose="01010104010101010101" pitchFamily="2" charset="-122"/>
                  <a:ea typeface="时尚中黑简体" panose="01010104010101010101" pitchFamily="2" charset="-122"/>
                </a:rPr>
                <a:t>添加</a:t>
              </a:r>
              <a:r>
                <a:rPr lang="zh-CN" altLang="en-US" sz="2400" dirty="0">
                  <a:solidFill>
                    <a:schemeClr val="tx1">
                      <a:lumMod val="50000"/>
                      <a:lumOff val="50000"/>
                    </a:schemeClr>
                  </a:solidFill>
                  <a:latin typeface="时尚中黑简体" panose="01010104010101010101" pitchFamily="2" charset="-122"/>
                  <a:ea typeface="时尚中黑简体" panose="01010104010101010101" pitchFamily="2" charset="-122"/>
                </a:rPr>
                <a:t>标题</a:t>
              </a:r>
            </a:p>
          </p:txBody>
        </p:sp>
        <p:sp>
          <p:nvSpPr>
            <p:cNvPr id="54" name="文本框 53"/>
            <p:cNvSpPr txBox="1"/>
            <p:nvPr/>
          </p:nvSpPr>
          <p:spPr>
            <a:xfrm>
              <a:off x="3782527" y="2389709"/>
              <a:ext cx="2011012" cy="646331"/>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55" name="组合 54"/>
          <p:cNvGrpSpPr/>
          <p:nvPr/>
        </p:nvGrpSpPr>
        <p:grpSpPr>
          <a:xfrm>
            <a:off x="8258580" y="1664091"/>
            <a:ext cx="2169333" cy="1031796"/>
            <a:chOff x="3776606" y="2004244"/>
            <a:chExt cx="2169333" cy="1031796"/>
          </a:xfrm>
        </p:grpSpPr>
        <p:sp>
          <p:nvSpPr>
            <p:cNvPr id="56" name="文本框 55"/>
            <p:cNvSpPr txBox="1"/>
            <p:nvPr/>
          </p:nvSpPr>
          <p:spPr>
            <a:xfrm>
              <a:off x="3776606" y="2004244"/>
              <a:ext cx="2169333" cy="461665"/>
            </a:xfrm>
            <a:prstGeom prst="rect">
              <a:avLst/>
            </a:prstGeom>
            <a:noFill/>
          </p:spPr>
          <p:txBody>
            <a:bodyPr wrap="square" rtlCol="0">
              <a:spAutoFit/>
            </a:bodyPr>
            <a:lstStyle/>
            <a:p>
              <a:r>
                <a:rPr lang="zh-CN" altLang="en-US" sz="2400" dirty="0" smtClean="0">
                  <a:solidFill>
                    <a:schemeClr val="tx1">
                      <a:lumMod val="50000"/>
                      <a:lumOff val="50000"/>
                    </a:schemeClr>
                  </a:solidFill>
                  <a:latin typeface="时尚中黑简体" panose="01010104010101010101" pitchFamily="2" charset="-122"/>
                  <a:ea typeface="时尚中黑简体" panose="01010104010101010101" pitchFamily="2" charset="-122"/>
                </a:rPr>
                <a:t>添加</a:t>
              </a:r>
              <a:r>
                <a:rPr lang="zh-CN" altLang="en-US" sz="2400" dirty="0">
                  <a:solidFill>
                    <a:schemeClr val="tx1">
                      <a:lumMod val="50000"/>
                      <a:lumOff val="50000"/>
                    </a:schemeClr>
                  </a:solidFill>
                  <a:latin typeface="时尚中黑简体" panose="01010104010101010101" pitchFamily="2" charset="-122"/>
                  <a:ea typeface="时尚中黑简体" panose="01010104010101010101" pitchFamily="2" charset="-122"/>
                </a:rPr>
                <a:t>标题</a:t>
              </a:r>
            </a:p>
          </p:txBody>
        </p:sp>
        <p:sp>
          <p:nvSpPr>
            <p:cNvPr id="57" name="文本框 56"/>
            <p:cNvSpPr txBox="1"/>
            <p:nvPr/>
          </p:nvSpPr>
          <p:spPr>
            <a:xfrm>
              <a:off x="3782527" y="2389709"/>
              <a:ext cx="2011012" cy="646331"/>
            </a:xfrm>
            <a:prstGeom prst="rect">
              <a:avLst/>
            </a:prstGeom>
            <a:noFill/>
          </p:spPr>
          <p:txBody>
            <a:bodyPr wrap="square" rtlCol="0">
              <a:spAutoFit/>
            </a:bodyPr>
            <a:lstStyle/>
            <a:p>
              <a:pPr algn="just"/>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
        <p:nvSpPr>
          <p:cNvPr id="60" name="椭圆 59"/>
          <p:cNvSpPr/>
          <p:nvPr/>
        </p:nvSpPr>
        <p:spPr>
          <a:xfrm>
            <a:off x="5345691" y="3135009"/>
            <a:ext cx="1161627" cy="1161627"/>
          </a:xfrm>
          <a:prstGeom prst="ellipse">
            <a:avLst/>
          </a:prstGeom>
          <a:gradFill flip="none" rotWithShape="1">
            <a:gsLst>
              <a:gs pos="0">
                <a:schemeClr val="bg1">
                  <a:lumMod val="75000"/>
                </a:schemeClr>
              </a:gs>
              <a:gs pos="54000">
                <a:schemeClr val="bg1">
                  <a:lumMod val="95000"/>
                </a:schemeClr>
              </a:gs>
              <a:gs pos="100000">
                <a:schemeClr val="bg1">
                  <a:lumMod val="94000"/>
                  <a:lumOff val="6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540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48"/>
          <p:cNvSpPr>
            <a:spLocks noEditPoints="1"/>
          </p:cNvSpPr>
          <p:nvPr/>
        </p:nvSpPr>
        <p:spPr bwMode="auto">
          <a:xfrm>
            <a:off x="5767581" y="3357799"/>
            <a:ext cx="317846" cy="345690"/>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ffectLst>
            <a:innerShdw blurRad="12700" dist="1143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文本框 61"/>
          <p:cNvSpPr txBox="1"/>
          <p:nvPr/>
        </p:nvSpPr>
        <p:spPr>
          <a:xfrm>
            <a:off x="5305760" y="3668653"/>
            <a:ext cx="1246838" cy="338554"/>
          </a:xfrm>
          <a:prstGeom prst="rect">
            <a:avLst/>
          </a:prstGeom>
          <a:noFill/>
        </p:spPr>
        <p:txBody>
          <a:bodyPr wrap="square" rtlCol="0">
            <a:spAutoFit/>
          </a:bodyPr>
          <a:lstStyle/>
          <a:p>
            <a:pPr algn="ctr"/>
            <a:r>
              <a:rPr lang="zh-CN" altLang="en-US" sz="1600" dirty="0" smtClean="0">
                <a:solidFill>
                  <a:schemeClr val="tx1">
                    <a:lumMod val="50000"/>
                    <a:lumOff val="50000"/>
                  </a:schemeClr>
                </a:solidFill>
                <a:effectLst>
                  <a:innerShdw blurRad="25400" dist="38100" dir="13500000">
                    <a:prstClr val="black">
                      <a:alpha val="50000"/>
                    </a:prstClr>
                  </a:innerShdw>
                </a:effectLst>
                <a:latin typeface="LiHei Pro" panose="020B0500000000000000" pitchFamily="34" charset="-122"/>
                <a:ea typeface="LiHei Pro" panose="020B0500000000000000" pitchFamily="34" charset="-122"/>
              </a:rPr>
              <a:t>添加标题</a:t>
            </a:r>
            <a:endParaRPr lang="zh-CN" altLang="en-US" sz="1600" dirty="0">
              <a:solidFill>
                <a:schemeClr val="tx1">
                  <a:lumMod val="50000"/>
                  <a:lumOff val="50000"/>
                </a:schemeClr>
              </a:solidFill>
              <a:effectLst>
                <a:innerShdw blurRad="25400" dist="38100" dir="13500000">
                  <a:prstClr val="black">
                    <a:alpha val="50000"/>
                  </a:prstClr>
                </a:innerShdw>
              </a:effectLst>
              <a:latin typeface="LiHei Pro" panose="020B0500000000000000" pitchFamily="34" charset="-122"/>
              <a:ea typeface="LiHei Pro" panose="020B05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fltVal val="0"/>
                                          </p:val>
                                        </p:tav>
                                        <p:tav tm="100000">
                                          <p:val>
                                            <p:strVal val="#ppt_w"/>
                                          </p:val>
                                        </p:tav>
                                      </p:tavLst>
                                    </p:anim>
                                    <p:anim calcmode="lin" valueType="num">
                                      <p:cBhvr>
                                        <p:cTn id="13" dur="750" fill="hold"/>
                                        <p:tgtEl>
                                          <p:spTgt spid="6"/>
                                        </p:tgtEl>
                                        <p:attrNameLst>
                                          <p:attrName>ppt_h</p:attrName>
                                        </p:attrNameLst>
                                      </p:cBhvr>
                                      <p:tavLst>
                                        <p:tav tm="0">
                                          <p:val>
                                            <p:fltVal val="0"/>
                                          </p:val>
                                        </p:tav>
                                        <p:tav tm="100000">
                                          <p:val>
                                            <p:strVal val="#ppt_h"/>
                                          </p:val>
                                        </p:tav>
                                      </p:tavLst>
                                    </p:anim>
                                    <p:animEffect transition="in" filter="fade">
                                      <p:cBhvr>
                                        <p:cTn id="14" dur="750"/>
                                        <p:tgtEl>
                                          <p:spTgt spid="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p:cTn id="17" dur="750" fill="hold"/>
                                        <p:tgtEl>
                                          <p:spTgt spid="7"/>
                                        </p:tgtEl>
                                        <p:attrNameLst>
                                          <p:attrName>ppt_w</p:attrName>
                                        </p:attrNameLst>
                                      </p:cBhvr>
                                      <p:tavLst>
                                        <p:tav tm="0">
                                          <p:val>
                                            <p:fltVal val="0"/>
                                          </p:val>
                                        </p:tav>
                                        <p:tav tm="100000">
                                          <p:val>
                                            <p:strVal val="#ppt_w"/>
                                          </p:val>
                                        </p:tav>
                                      </p:tavLst>
                                    </p:anim>
                                    <p:anim calcmode="lin" valueType="num">
                                      <p:cBhvr>
                                        <p:cTn id="18" dur="750" fill="hold"/>
                                        <p:tgtEl>
                                          <p:spTgt spid="7"/>
                                        </p:tgtEl>
                                        <p:attrNameLst>
                                          <p:attrName>ppt_h</p:attrName>
                                        </p:attrNameLst>
                                      </p:cBhvr>
                                      <p:tavLst>
                                        <p:tav tm="0">
                                          <p:val>
                                            <p:fltVal val="0"/>
                                          </p:val>
                                        </p:tav>
                                        <p:tav tm="100000">
                                          <p:val>
                                            <p:strVal val="#ppt_h"/>
                                          </p:val>
                                        </p:tav>
                                      </p:tavLst>
                                    </p:anim>
                                    <p:animEffect transition="in" filter="fade">
                                      <p:cBhvr>
                                        <p:cTn id="19" dur="750"/>
                                        <p:tgtEl>
                                          <p:spTgt spid="7"/>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60"/>
                                        </p:tgtEl>
                                        <p:attrNameLst>
                                          <p:attrName>style.visibility</p:attrName>
                                        </p:attrNameLst>
                                      </p:cBhvr>
                                      <p:to>
                                        <p:strVal val="visible"/>
                                      </p:to>
                                    </p:set>
                                    <p:anim calcmode="lin" valueType="num">
                                      <p:cBhvr>
                                        <p:cTn id="27" dur="750" fill="hold"/>
                                        <p:tgtEl>
                                          <p:spTgt spid="60"/>
                                        </p:tgtEl>
                                        <p:attrNameLst>
                                          <p:attrName>ppt_w</p:attrName>
                                        </p:attrNameLst>
                                      </p:cBhvr>
                                      <p:tavLst>
                                        <p:tav tm="0">
                                          <p:val>
                                            <p:fltVal val="0"/>
                                          </p:val>
                                        </p:tav>
                                        <p:tav tm="100000">
                                          <p:val>
                                            <p:strVal val="#ppt_w"/>
                                          </p:val>
                                        </p:tav>
                                      </p:tavLst>
                                    </p:anim>
                                    <p:anim calcmode="lin" valueType="num">
                                      <p:cBhvr>
                                        <p:cTn id="28" dur="750" fill="hold"/>
                                        <p:tgtEl>
                                          <p:spTgt spid="60"/>
                                        </p:tgtEl>
                                        <p:attrNameLst>
                                          <p:attrName>ppt_h</p:attrName>
                                        </p:attrNameLst>
                                      </p:cBhvr>
                                      <p:tavLst>
                                        <p:tav tm="0">
                                          <p:val>
                                            <p:fltVal val="0"/>
                                          </p:val>
                                        </p:tav>
                                        <p:tav tm="100000">
                                          <p:val>
                                            <p:strVal val="#ppt_h"/>
                                          </p:val>
                                        </p:tav>
                                      </p:tavLst>
                                    </p:anim>
                                    <p:animEffect transition="in" filter="fade">
                                      <p:cBhvr>
                                        <p:cTn id="29" dur="750"/>
                                        <p:tgtEl>
                                          <p:spTgt spid="60"/>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61"/>
                                        </p:tgtEl>
                                        <p:attrNameLst>
                                          <p:attrName>style.visibility</p:attrName>
                                        </p:attrNameLst>
                                      </p:cBhvr>
                                      <p:to>
                                        <p:strVal val="visible"/>
                                      </p:to>
                                    </p:set>
                                    <p:anim calcmode="lin" valueType="num">
                                      <p:cBhvr>
                                        <p:cTn id="32" dur="750" fill="hold"/>
                                        <p:tgtEl>
                                          <p:spTgt spid="61"/>
                                        </p:tgtEl>
                                        <p:attrNameLst>
                                          <p:attrName>ppt_w</p:attrName>
                                        </p:attrNameLst>
                                      </p:cBhvr>
                                      <p:tavLst>
                                        <p:tav tm="0">
                                          <p:val>
                                            <p:fltVal val="0"/>
                                          </p:val>
                                        </p:tav>
                                        <p:tav tm="100000">
                                          <p:val>
                                            <p:strVal val="#ppt_w"/>
                                          </p:val>
                                        </p:tav>
                                      </p:tavLst>
                                    </p:anim>
                                    <p:anim calcmode="lin" valueType="num">
                                      <p:cBhvr>
                                        <p:cTn id="33" dur="750" fill="hold"/>
                                        <p:tgtEl>
                                          <p:spTgt spid="61"/>
                                        </p:tgtEl>
                                        <p:attrNameLst>
                                          <p:attrName>ppt_h</p:attrName>
                                        </p:attrNameLst>
                                      </p:cBhvr>
                                      <p:tavLst>
                                        <p:tav tm="0">
                                          <p:val>
                                            <p:fltVal val="0"/>
                                          </p:val>
                                        </p:tav>
                                        <p:tav tm="100000">
                                          <p:val>
                                            <p:strVal val="#ppt_h"/>
                                          </p:val>
                                        </p:tav>
                                      </p:tavLst>
                                    </p:anim>
                                    <p:animEffect transition="in" filter="fade">
                                      <p:cBhvr>
                                        <p:cTn id="34" dur="750"/>
                                        <p:tgtEl>
                                          <p:spTgt spid="61"/>
                                        </p:tgtEl>
                                      </p:cBhvr>
                                    </p:animEffect>
                                  </p:childTnLst>
                                </p:cTn>
                              </p:par>
                              <p:par>
                                <p:cTn id="35" presetID="53" presetClass="entr" presetSubtype="16" fill="hold" grpId="0" nodeType="withEffect">
                                  <p:stCondLst>
                                    <p:cond delay="1500"/>
                                  </p:stCondLst>
                                  <p:childTnLst>
                                    <p:set>
                                      <p:cBhvr>
                                        <p:cTn id="36" dur="1" fill="hold">
                                          <p:stCondLst>
                                            <p:cond delay="0"/>
                                          </p:stCondLst>
                                        </p:cTn>
                                        <p:tgtEl>
                                          <p:spTgt spid="62"/>
                                        </p:tgtEl>
                                        <p:attrNameLst>
                                          <p:attrName>style.visibility</p:attrName>
                                        </p:attrNameLst>
                                      </p:cBhvr>
                                      <p:to>
                                        <p:strVal val="visible"/>
                                      </p:to>
                                    </p:set>
                                    <p:anim calcmode="lin" valueType="num">
                                      <p:cBhvr>
                                        <p:cTn id="37" dur="750" fill="hold"/>
                                        <p:tgtEl>
                                          <p:spTgt spid="62"/>
                                        </p:tgtEl>
                                        <p:attrNameLst>
                                          <p:attrName>ppt_w</p:attrName>
                                        </p:attrNameLst>
                                      </p:cBhvr>
                                      <p:tavLst>
                                        <p:tav tm="0">
                                          <p:val>
                                            <p:fltVal val="0"/>
                                          </p:val>
                                        </p:tav>
                                        <p:tav tm="100000">
                                          <p:val>
                                            <p:strVal val="#ppt_w"/>
                                          </p:val>
                                        </p:tav>
                                      </p:tavLst>
                                    </p:anim>
                                    <p:anim calcmode="lin" valueType="num">
                                      <p:cBhvr>
                                        <p:cTn id="38" dur="750" fill="hold"/>
                                        <p:tgtEl>
                                          <p:spTgt spid="62"/>
                                        </p:tgtEl>
                                        <p:attrNameLst>
                                          <p:attrName>ppt_h</p:attrName>
                                        </p:attrNameLst>
                                      </p:cBhvr>
                                      <p:tavLst>
                                        <p:tav tm="0">
                                          <p:val>
                                            <p:fltVal val="0"/>
                                          </p:val>
                                        </p:tav>
                                        <p:tav tm="100000">
                                          <p:val>
                                            <p:strVal val="#ppt_h"/>
                                          </p:val>
                                        </p:tav>
                                      </p:tavLst>
                                    </p:anim>
                                    <p:animEffect transition="in" filter="fade">
                                      <p:cBhvr>
                                        <p:cTn id="39" dur="750"/>
                                        <p:tgtEl>
                                          <p:spTgt spid="62"/>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childTnLst>
                          </p:cTn>
                        </p:par>
                        <p:par>
                          <p:cTn id="52" fill="hold">
                            <p:stCondLst>
                              <p:cond delay="2500"/>
                            </p:stCondLst>
                            <p:childTnLst>
                              <p:par>
                                <p:cTn id="53" presetID="22" presetClass="entr" presetSubtype="4"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down)">
                                      <p:cBhvr>
                                        <p:cTn id="55" dur="500"/>
                                        <p:tgtEl>
                                          <p:spTgt spid="43"/>
                                        </p:tgtEl>
                                      </p:cBhvr>
                                    </p:animEffect>
                                  </p:childTnLst>
                                </p:cTn>
                              </p:par>
                            </p:childTnLst>
                          </p:cTn>
                        </p:par>
                        <p:par>
                          <p:cTn id="56" fill="hold">
                            <p:stCondLst>
                              <p:cond delay="3000"/>
                            </p:stCondLst>
                            <p:childTnLst>
                              <p:par>
                                <p:cTn id="57" presetID="3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800" decel="100000"/>
                                        <p:tgtEl>
                                          <p:spTgt spid="13"/>
                                        </p:tgtEl>
                                      </p:cBhvr>
                                    </p:animEffect>
                                    <p:anim calcmode="lin" valueType="num">
                                      <p:cBhvr>
                                        <p:cTn id="60" dur="800" decel="100000" fill="hold"/>
                                        <p:tgtEl>
                                          <p:spTgt spid="13"/>
                                        </p:tgtEl>
                                        <p:attrNameLst>
                                          <p:attrName>style.rotation</p:attrName>
                                        </p:attrNameLst>
                                      </p:cBhvr>
                                      <p:tavLst>
                                        <p:tav tm="0">
                                          <p:val>
                                            <p:fltVal val="-90"/>
                                          </p:val>
                                        </p:tav>
                                        <p:tav tm="100000">
                                          <p:val>
                                            <p:fltVal val="0"/>
                                          </p:val>
                                        </p:tav>
                                      </p:tavLst>
                                    </p:anim>
                                    <p:anim calcmode="lin" valueType="num">
                                      <p:cBhvr>
                                        <p:cTn id="61" dur="800" decel="100000" fill="hold"/>
                                        <p:tgtEl>
                                          <p:spTgt spid="13"/>
                                        </p:tgtEl>
                                        <p:attrNameLst>
                                          <p:attrName>ppt_x</p:attrName>
                                        </p:attrNameLst>
                                      </p:cBhvr>
                                      <p:tavLst>
                                        <p:tav tm="0">
                                          <p:val>
                                            <p:strVal val="#ppt_x+0.4"/>
                                          </p:val>
                                        </p:tav>
                                        <p:tav tm="100000">
                                          <p:val>
                                            <p:strVal val="#ppt_x-0.05"/>
                                          </p:val>
                                        </p:tav>
                                      </p:tavLst>
                                    </p:anim>
                                    <p:anim calcmode="lin" valueType="num">
                                      <p:cBhvr>
                                        <p:cTn id="62" dur="800" decel="100000" fill="hold"/>
                                        <p:tgtEl>
                                          <p:spTgt spid="13"/>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right)">
                                      <p:cBhvr>
                                        <p:cTn id="68" dur="500"/>
                                        <p:tgtEl>
                                          <p:spTgt spid="46"/>
                                        </p:tgtEl>
                                      </p:cBhvr>
                                    </p:animEffect>
                                  </p:childTnLst>
                                </p:cTn>
                              </p:par>
                            </p:childTnLst>
                          </p:cTn>
                        </p:par>
                        <p:par>
                          <p:cTn id="69" fill="hold">
                            <p:stCondLst>
                              <p:cond delay="4500"/>
                            </p:stCondLst>
                            <p:childTnLst>
                              <p:par>
                                <p:cTn id="70" presetID="30" presetClass="entr" presetSubtype="0"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800" decel="100000"/>
                                        <p:tgtEl>
                                          <p:spTgt spid="14"/>
                                        </p:tgtEl>
                                      </p:cBhvr>
                                    </p:animEffect>
                                    <p:anim calcmode="lin" valueType="num">
                                      <p:cBhvr>
                                        <p:cTn id="73" dur="800" decel="100000" fill="hold"/>
                                        <p:tgtEl>
                                          <p:spTgt spid="14"/>
                                        </p:tgtEl>
                                        <p:attrNameLst>
                                          <p:attrName>style.rotation</p:attrName>
                                        </p:attrNameLst>
                                      </p:cBhvr>
                                      <p:tavLst>
                                        <p:tav tm="0">
                                          <p:val>
                                            <p:fltVal val="-90"/>
                                          </p:val>
                                        </p:tav>
                                        <p:tav tm="100000">
                                          <p:val>
                                            <p:fltVal val="0"/>
                                          </p:val>
                                        </p:tav>
                                      </p:tavLst>
                                    </p:anim>
                                    <p:anim calcmode="lin" valueType="num">
                                      <p:cBhvr>
                                        <p:cTn id="74" dur="800" decel="100000" fill="hold"/>
                                        <p:tgtEl>
                                          <p:spTgt spid="14"/>
                                        </p:tgtEl>
                                        <p:attrNameLst>
                                          <p:attrName>ppt_x</p:attrName>
                                        </p:attrNameLst>
                                      </p:cBhvr>
                                      <p:tavLst>
                                        <p:tav tm="0">
                                          <p:val>
                                            <p:strVal val="#ppt_x+0.4"/>
                                          </p:val>
                                        </p:tav>
                                        <p:tav tm="100000">
                                          <p:val>
                                            <p:strVal val="#ppt_x-0.05"/>
                                          </p:val>
                                        </p:tav>
                                      </p:tavLst>
                                    </p:anim>
                                    <p:anim calcmode="lin" valueType="num">
                                      <p:cBhvr>
                                        <p:cTn id="75" dur="800" decel="100000" fill="hold"/>
                                        <p:tgtEl>
                                          <p:spTgt spid="14"/>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78" fill="hold">
                            <p:stCondLst>
                              <p:cond delay="5500"/>
                            </p:stCondLst>
                            <p:childTnLst>
                              <p:par>
                                <p:cTn id="79" presetID="22" presetClass="entr" presetSubtype="2"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right)">
                                      <p:cBhvr>
                                        <p:cTn id="81" dur="500"/>
                                        <p:tgtEl>
                                          <p:spTgt spid="49"/>
                                        </p:tgtEl>
                                      </p:cBhvr>
                                    </p:animEffect>
                                  </p:childTnLst>
                                </p:cTn>
                              </p:par>
                            </p:childTnLst>
                          </p:cTn>
                        </p:par>
                        <p:par>
                          <p:cTn id="82" fill="hold">
                            <p:stCondLst>
                              <p:cond delay="6000"/>
                            </p:stCondLst>
                            <p:childTnLst>
                              <p:par>
                                <p:cTn id="83" presetID="30" presetClass="entr" presetSubtype="0"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800" decel="100000"/>
                                        <p:tgtEl>
                                          <p:spTgt spid="4"/>
                                        </p:tgtEl>
                                      </p:cBhvr>
                                    </p:animEffect>
                                    <p:anim calcmode="lin" valueType="num">
                                      <p:cBhvr>
                                        <p:cTn id="86" dur="800" decel="100000" fill="hold"/>
                                        <p:tgtEl>
                                          <p:spTgt spid="4"/>
                                        </p:tgtEl>
                                        <p:attrNameLst>
                                          <p:attrName>style.rotation</p:attrName>
                                        </p:attrNameLst>
                                      </p:cBhvr>
                                      <p:tavLst>
                                        <p:tav tm="0">
                                          <p:val>
                                            <p:fltVal val="-90"/>
                                          </p:val>
                                        </p:tav>
                                        <p:tav tm="100000">
                                          <p:val>
                                            <p:fltVal val="0"/>
                                          </p:val>
                                        </p:tav>
                                      </p:tavLst>
                                    </p:anim>
                                    <p:anim calcmode="lin" valueType="num">
                                      <p:cBhvr>
                                        <p:cTn id="87" dur="800" decel="100000" fill="hold"/>
                                        <p:tgtEl>
                                          <p:spTgt spid="4"/>
                                        </p:tgtEl>
                                        <p:attrNameLst>
                                          <p:attrName>ppt_x</p:attrName>
                                        </p:attrNameLst>
                                      </p:cBhvr>
                                      <p:tavLst>
                                        <p:tav tm="0">
                                          <p:val>
                                            <p:strVal val="#ppt_x+0.4"/>
                                          </p:val>
                                        </p:tav>
                                        <p:tav tm="100000">
                                          <p:val>
                                            <p:strVal val="#ppt_x-0.05"/>
                                          </p:val>
                                        </p:tav>
                                      </p:tavLst>
                                    </p:anim>
                                    <p:anim calcmode="lin" valueType="num">
                                      <p:cBhvr>
                                        <p:cTn id="88" dur="800" decel="100000" fill="hold"/>
                                        <p:tgtEl>
                                          <p:spTgt spid="4"/>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91" fill="hold">
                            <p:stCondLst>
                              <p:cond delay="7000"/>
                            </p:stCondLst>
                            <p:childTnLst>
                              <p:par>
                                <p:cTn id="92" presetID="22" presetClass="entr" presetSubtype="8" fill="hold"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wipe(left)">
                                      <p:cBhvr>
                                        <p:cTn id="94" dur="500"/>
                                        <p:tgtEl>
                                          <p:spTgt spid="55"/>
                                        </p:tgtEl>
                                      </p:cBhvr>
                                    </p:animEffect>
                                  </p:childTnLst>
                                </p:cTn>
                              </p:par>
                            </p:childTnLst>
                          </p:cTn>
                        </p:par>
                        <p:par>
                          <p:cTn id="95" fill="hold">
                            <p:stCondLst>
                              <p:cond delay="7500"/>
                            </p:stCondLst>
                            <p:childTnLst>
                              <p:par>
                                <p:cTn id="96" presetID="30" presetClass="entr" presetSubtype="0" fill="hold"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800" decel="100000"/>
                                        <p:tgtEl>
                                          <p:spTgt spid="16"/>
                                        </p:tgtEl>
                                      </p:cBhvr>
                                    </p:animEffect>
                                    <p:anim calcmode="lin" valueType="num">
                                      <p:cBhvr>
                                        <p:cTn id="99" dur="800" decel="100000" fill="hold"/>
                                        <p:tgtEl>
                                          <p:spTgt spid="16"/>
                                        </p:tgtEl>
                                        <p:attrNameLst>
                                          <p:attrName>style.rotation</p:attrName>
                                        </p:attrNameLst>
                                      </p:cBhvr>
                                      <p:tavLst>
                                        <p:tav tm="0">
                                          <p:val>
                                            <p:fltVal val="-90"/>
                                          </p:val>
                                        </p:tav>
                                        <p:tav tm="100000">
                                          <p:val>
                                            <p:fltVal val="0"/>
                                          </p:val>
                                        </p:tav>
                                      </p:tavLst>
                                    </p:anim>
                                    <p:anim calcmode="lin" valueType="num">
                                      <p:cBhvr>
                                        <p:cTn id="100" dur="800" decel="100000" fill="hold"/>
                                        <p:tgtEl>
                                          <p:spTgt spid="16"/>
                                        </p:tgtEl>
                                        <p:attrNameLst>
                                          <p:attrName>ppt_x</p:attrName>
                                        </p:attrNameLst>
                                      </p:cBhvr>
                                      <p:tavLst>
                                        <p:tav tm="0">
                                          <p:val>
                                            <p:strVal val="#ppt_x+0.4"/>
                                          </p:val>
                                        </p:tav>
                                        <p:tav tm="100000">
                                          <p:val>
                                            <p:strVal val="#ppt_x-0.05"/>
                                          </p:val>
                                        </p:tav>
                                      </p:tavLst>
                                    </p:anim>
                                    <p:anim calcmode="lin" valueType="num">
                                      <p:cBhvr>
                                        <p:cTn id="101" dur="800" decel="100000" fill="hold"/>
                                        <p:tgtEl>
                                          <p:spTgt spid="16"/>
                                        </p:tgtEl>
                                        <p:attrNameLst>
                                          <p:attrName>ppt_y</p:attrName>
                                        </p:attrNameLst>
                                      </p:cBhvr>
                                      <p:tavLst>
                                        <p:tav tm="0">
                                          <p:val>
                                            <p:strVal val="#ppt_y-0.4"/>
                                          </p:val>
                                        </p:tav>
                                        <p:tav tm="100000">
                                          <p:val>
                                            <p:strVal val="#ppt_y+0.1"/>
                                          </p:val>
                                        </p:tav>
                                      </p:tavLst>
                                    </p:anim>
                                    <p:anim calcmode="lin" valueType="num">
                                      <p:cBhvr>
                                        <p:cTn id="102"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03"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par>
                          <p:cTn id="104" fill="hold">
                            <p:stCondLst>
                              <p:cond delay="8500"/>
                            </p:stCondLst>
                            <p:childTnLst>
                              <p:par>
                                <p:cTn id="105" presetID="22" presetClass="entr" presetSubtype="8"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42" grpId="0"/>
      <p:bldP spid="43" grpId="0"/>
      <p:bldP spid="44" grpId="0"/>
      <p:bldP spid="45" grpId="0"/>
      <p:bldP spid="60" grpId="0" animBg="1"/>
      <p:bldP spid="61" grpId="0" animBg="1"/>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700358" y="1582460"/>
            <a:ext cx="2252284" cy="4374038"/>
            <a:chOff x="7700358" y="1325285"/>
            <a:chExt cx="2252284" cy="4374038"/>
          </a:xfrm>
        </p:grpSpPr>
        <p:sp>
          <p:nvSpPr>
            <p:cNvPr id="7" name="圆角矩形 6"/>
            <p:cNvSpPr/>
            <p:nvPr/>
          </p:nvSpPr>
          <p:spPr>
            <a:xfrm>
              <a:off x="7700358" y="1325285"/>
              <a:ext cx="2252284" cy="4374038"/>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7700358" y="3626120"/>
              <a:ext cx="2252284" cy="853540"/>
              <a:chOff x="1947258" y="3466616"/>
              <a:chExt cx="2252284" cy="853540"/>
            </a:xfrm>
          </p:grpSpPr>
          <p:sp>
            <p:nvSpPr>
              <p:cNvPr id="81" name="矩形 80"/>
              <p:cNvSpPr/>
              <p:nvPr/>
            </p:nvSpPr>
            <p:spPr>
              <a:xfrm>
                <a:off x="1947258" y="3471751"/>
                <a:ext cx="2252284" cy="8430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1947258" y="3466616"/>
                <a:ext cx="2252284" cy="189695"/>
              </a:xfrm>
              <a:prstGeom prst="rect">
                <a:avLst/>
              </a:prstGeom>
              <a:gradFill>
                <a:gsLst>
                  <a:gs pos="65000">
                    <a:schemeClr val="tx1">
                      <a:alpha val="3000"/>
                    </a:schemeClr>
                  </a:gs>
                  <a:gs pos="0">
                    <a:schemeClr val="tx1">
                      <a:alpha val="2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1947258" y="4130461"/>
                <a:ext cx="2252284" cy="189695"/>
              </a:xfrm>
              <a:prstGeom prst="rect">
                <a:avLst/>
              </a:prstGeom>
              <a:gradFill>
                <a:gsLst>
                  <a:gs pos="45000">
                    <a:schemeClr val="tx1">
                      <a:alpha val="3000"/>
                    </a:schemeClr>
                  </a:gs>
                  <a:gs pos="100000">
                    <a:schemeClr val="tx1">
                      <a:alpha val="20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3" name="文本框 112"/>
            <p:cNvSpPr txBox="1"/>
            <p:nvPr/>
          </p:nvSpPr>
          <p:spPr>
            <a:xfrm>
              <a:off x="8347075" y="3692880"/>
              <a:ext cx="958850" cy="707886"/>
            </a:xfrm>
            <a:prstGeom prst="rect">
              <a:avLst/>
            </a:prstGeom>
            <a:noFill/>
          </p:spPr>
          <p:txBody>
            <a:bodyPr wrap="square" rtlCol="0">
              <a:spAutoFit/>
            </a:bodyPr>
            <a:lstStyle/>
            <a:p>
              <a:pPr algn="ctr"/>
              <a:r>
                <a:rPr lang="en-US" altLang="zh-CN" sz="4000" dirty="0" smtClean="0">
                  <a:solidFill>
                    <a:schemeClr val="bg1"/>
                  </a:solidFill>
                  <a:effectLst>
                    <a:outerShdw blurRad="101600" dist="50800" dir="2700000" algn="tl" rotWithShape="0">
                      <a:prstClr val="black">
                        <a:alpha val="40000"/>
                      </a:prstClr>
                    </a:outerShdw>
                  </a:effectLst>
                  <a:latin typeface="Impact" panose="020B0806030902050204" pitchFamily="34" charset="0"/>
                </a:rPr>
                <a:t>03</a:t>
              </a:r>
              <a:endParaRPr lang="zh-CN" altLang="en-US" sz="4000" dirty="0">
                <a:solidFill>
                  <a:schemeClr val="bg1"/>
                </a:solidFill>
                <a:effectLst>
                  <a:outerShdw blurRad="101600" dist="50800" dir="2700000" algn="tl" rotWithShape="0">
                    <a:prstClr val="black">
                      <a:alpha val="40000"/>
                    </a:prstClr>
                  </a:outerShdw>
                </a:effectLst>
                <a:latin typeface="Impact" panose="020B0806030902050204" pitchFamily="34" charset="0"/>
              </a:endParaRPr>
            </a:p>
          </p:txBody>
        </p:sp>
      </p:grpSp>
      <p:grpSp>
        <p:nvGrpSpPr>
          <p:cNvPr id="10" name="组合 9"/>
          <p:cNvGrpSpPr/>
          <p:nvPr/>
        </p:nvGrpSpPr>
        <p:grpSpPr>
          <a:xfrm>
            <a:off x="4969858" y="1582460"/>
            <a:ext cx="2252284" cy="4374038"/>
            <a:chOff x="4969858" y="1325285"/>
            <a:chExt cx="2252284" cy="4374038"/>
          </a:xfrm>
        </p:grpSpPr>
        <p:sp>
          <p:nvSpPr>
            <p:cNvPr id="6" name="圆角矩形 5"/>
            <p:cNvSpPr/>
            <p:nvPr/>
          </p:nvSpPr>
          <p:spPr>
            <a:xfrm>
              <a:off x="4969858" y="1325285"/>
              <a:ext cx="2252284" cy="4374038"/>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4969858" y="3626120"/>
              <a:ext cx="2252284" cy="853540"/>
              <a:chOff x="1947258" y="3466616"/>
              <a:chExt cx="2252284" cy="853540"/>
            </a:xfrm>
          </p:grpSpPr>
          <p:sp>
            <p:nvSpPr>
              <p:cNvPr id="77" name="矩形 76"/>
              <p:cNvSpPr/>
              <p:nvPr/>
            </p:nvSpPr>
            <p:spPr>
              <a:xfrm>
                <a:off x="1947258" y="3471751"/>
                <a:ext cx="2252284" cy="8430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1947258" y="3466616"/>
                <a:ext cx="2252284" cy="189695"/>
              </a:xfrm>
              <a:prstGeom prst="rect">
                <a:avLst/>
              </a:prstGeom>
              <a:gradFill>
                <a:gsLst>
                  <a:gs pos="65000">
                    <a:schemeClr val="tx1">
                      <a:alpha val="3000"/>
                    </a:schemeClr>
                  </a:gs>
                  <a:gs pos="0">
                    <a:schemeClr val="tx1">
                      <a:alpha val="31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1947258" y="4130461"/>
                <a:ext cx="2252284" cy="189695"/>
              </a:xfrm>
              <a:prstGeom prst="rect">
                <a:avLst/>
              </a:prstGeom>
              <a:gradFill>
                <a:gsLst>
                  <a:gs pos="45000">
                    <a:schemeClr val="tx1">
                      <a:alpha val="3000"/>
                    </a:schemeClr>
                  </a:gs>
                  <a:gs pos="100000">
                    <a:schemeClr val="tx1">
                      <a:alpha val="30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2" name="文本框 111"/>
            <p:cNvSpPr txBox="1"/>
            <p:nvPr/>
          </p:nvSpPr>
          <p:spPr>
            <a:xfrm>
              <a:off x="5616575" y="3692880"/>
              <a:ext cx="958850" cy="707886"/>
            </a:xfrm>
            <a:prstGeom prst="rect">
              <a:avLst/>
            </a:prstGeom>
            <a:noFill/>
          </p:spPr>
          <p:txBody>
            <a:bodyPr wrap="square" rtlCol="0">
              <a:spAutoFit/>
            </a:bodyPr>
            <a:lstStyle/>
            <a:p>
              <a:pPr algn="ctr"/>
              <a:r>
                <a:rPr lang="en-US" altLang="zh-CN" sz="4000" dirty="0" smtClean="0">
                  <a:solidFill>
                    <a:schemeClr val="bg1"/>
                  </a:solidFill>
                  <a:effectLst>
                    <a:outerShdw blurRad="101600" dist="50800" dir="2700000" algn="tl" rotWithShape="0">
                      <a:prstClr val="black">
                        <a:alpha val="40000"/>
                      </a:prstClr>
                    </a:outerShdw>
                  </a:effectLst>
                  <a:latin typeface="Impact" panose="020B0806030902050204" pitchFamily="34" charset="0"/>
                </a:rPr>
                <a:t>02</a:t>
              </a:r>
              <a:endParaRPr lang="zh-CN" altLang="en-US" sz="4000" dirty="0">
                <a:solidFill>
                  <a:schemeClr val="bg1"/>
                </a:solidFill>
                <a:effectLst>
                  <a:outerShdw blurRad="101600" dist="50800" dir="2700000" algn="tl" rotWithShape="0">
                    <a:prstClr val="black">
                      <a:alpha val="40000"/>
                    </a:prstClr>
                  </a:outerShdw>
                </a:effectLst>
                <a:latin typeface="Impact" panose="020B0806030902050204" pitchFamily="34" charset="0"/>
              </a:endParaRPr>
            </a:p>
          </p:txBody>
        </p:sp>
      </p:grpSp>
      <p:grpSp>
        <p:nvGrpSpPr>
          <p:cNvPr id="9" name="组合 8"/>
          <p:cNvGrpSpPr/>
          <p:nvPr/>
        </p:nvGrpSpPr>
        <p:grpSpPr>
          <a:xfrm>
            <a:off x="2239358" y="1582460"/>
            <a:ext cx="2252284" cy="4374038"/>
            <a:chOff x="2239358" y="1325285"/>
            <a:chExt cx="2252284" cy="4374038"/>
          </a:xfrm>
        </p:grpSpPr>
        <p:sp>
          <p:nvSpPr>
            <p:cNvPr id="5" name="圆角矩形 4"/>
            <p:cNvSpPr/>
            <p:nvPr/>
          </p:nvSpPr>
          <p:spPr>
            <a:xfrm>
              <a:off x="2239358" y="1325285"/>
              <a:ext cx="2252284" cy="4374038"/>
            </a:xfrm>
            <a:prstGeom prst="roundRect">
              <a:avLst>
                <a:gd name="adj" fmla="val 10535"/>
              </a:avLst>
            </a:pr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239358" y="3626120"/>
              <a:ext cx="2252284" cy="853540"/>
              <a:chOff x="1947258" y="3466616"/>
              <a:chExt cx="2252284" cy="853540"/>
            </a:xfrm>
          </p:grpSpPr>
          <p:sp>
            <p:nvSpPr>
              <p:cNvPr id="58" name="矩形 57"/>
              <p:cNvSpPr/>
              <p:nvPr/>
            </p:nvSpPr>
            <p:spPr>
              <a:xfrm>
                <a:off x="1947258" y="3471751"/>
                <a:ext cx="2252284" cy="8430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947258" y="3466616"/>
                <a:ext cx="2252284" cy="189695"/>
              </a:xfrm>
              <a:prstGeom prst="rect">
                <a:avLst/>
              </a:prstGeom>
              <a:gradFill>
                <a:gsLst>
                  <a:gs pos="65000">
                    <a:schemeClr val="tx1">
                      <a:alpha val="3000"/>
                    </a:schemeClr>
                  </a:gs>
                  <a:gs pos="0">
                    <a:schemeClr val="tx1">
                      <a:alpha val="31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1947258" y="4130461"/>
                <a:ext cx="2252284" cy="189695"/>
              </a:xfrm>
              <a:prstGeom prst="rect">
                <a:avLst/>
              </a:prstGeom>
              <a:gradFill>
                <a:gsLst>
                  <a:gs pos="45000">
                    <a:schemeClr val="tx1">
                      <a:alpha val="3000"/>
                    </a:schemeClr>
                  </a:gs>
                  <a:gs pos="100000">
                    <a:schemeClr val="tx1">
                      <a:alpha val="3000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文本框 110"/>
            <p:cNvSpPr txBox="1"/>
            <p:nvPr/>
          </p:nvSpPr>
          <p:spPr>
            <a:xfrm>
              <a:off x="2886075" y="3692880"/>
              <a:ext cx="958850" cy="707886"/>
            </a:xfrm>
            <a:prstGeom prst="rect">
              <a:avLst/>
            </a:prstGeom>
            <a:noFill/>
          </p:spPr>
          <p:txBody>
            <a:bodyPr wrap="square" rtlCol="0">
              <a:spAutoFit/>
            </a:bodyPr>
            <a:lstStyle/>
            <a:p>
              <a:pPr algn="ctr"/>
              <a:r>
                <a:rPr lang="en-US" altLang="zh-CN" sz="4000" dirty="0" smtClean="0">
                  <a:solidFill>
                    <a:schemeClr val="bg1"/>
                  </a:solidFill>
                  <a:effectLst>
                    <a:outerShdw blurRad="101600" dist="50800" dir="2700000" algn="tl" rotWithShape="0">
                      <a:prstClr val="black">
                        <a:alpha val="40000"/>
                      </a:prstClr>
                    </a:outerShdw>
                  </a:effectLst>
                  <a:latin typeface="Impact" panose="020B0806030902050204" pitchFamily="34" charset="0"/>
                </a:rPr>
                <a:t>01</a:t>
              </a:r>
              <a:endParaRPr lang="zh-CN" altLang="en-US" sz="4000" dirty="0">
                <a:solidFill>
                  <a:schemeClr val="bg1"/>
                </a:solidFill>
                <a:effectLst>
                  <a:outerShdw blurRad="101600" dist="50800" dir="2700000" algn="tl" rotWithShape="0">
                    <a:prstClr val="black">
                      <a:alpha val="40000"/>
                    </a:prstClr>
                  </a:outerShdw>
                </a:effectLst>
                <a:latin typeface="Impact" panose="020B0806030902050204" pitchFamily="34" charset="0"/>
              </a:endParaRPr>
            </a:p>
          </p:txBody>
        </p:sp>
      </p:grpSp>
      <p:grpSp>
        <p:nvGrpSpPr>
          <p:cNvPr id="20" name="组合 19"/>
          <p:cNvGrpSpPr/>
          <p:nvPr/>
        </p:nvGrpSpPr>
        <p:grpSpPr>
          <a:xfrm>
            <a:off x="4277425" y="1977857"/>
            <a:ext cx="926499" cy="158012"/>
            <a:chOff x="4111386" y="2043778"/>
            <a:chExt cx="926499" cy="158012"/>
          </a:xfrm>
        </p:grpSpPr>
        <p:grpSp>
          <p:nvGrpSpPr>
            <p:cNvPr id="12" name="组合 11"/>
            <p:cNvGrpSpPr/>
            <p:nvPr/>
          </p:nvGrpSpPr>
          <p:grpSpPr>
            <a:xfrm>
              <a:off x="4879875" y="2043778"/>
              <a:ext cx="158010" cy="158012"/>
              <a:chOff x="4486616" y="3001075"/>
              <a:chExt cx="274695" cy="274699"/>
            </a:xfrm>
          </p:grpSpPr>
          <p:sp>
            <p:nvSpPr>
              <p:cNvPr id="18" name="椭圆 17"/>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 name="组合 12"/>
            <p:cNvGrpSpPr/>
            <p:nvPr/>
          </p:nvGrpSpPr>
          <p:grpSpPr>
            <a:xfrm>
              <a:off x="4111386" y="2043778"/>
              <a:ext cx="158010" cy="158012"/>
              <a:chOff x="4486616" y="3001075"/>
              <a:chExt cx="274695" cy="274699"/>
            </a:xfrm>
          </p:grpSpPr>
          <p:sp>
            <p:nvSpPr>
              <p:cNvPr id="16" name="椭圆 1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圆角矩形 13"/>
            <p:cNvSpPr/>
            <p:nvPr/>
          </p:nvSpPr>
          <p:spPr>
            <a:xfrm rot="16200000" flipH="1" flipV="1">
              <a:off x="4563173" y="1773812"/>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flipH="1" flipV="1">
              <a:off x="4563173" y="1728247"/>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p:cNvGrpSpPr/>
          <p:nvPr/>
        </p:nvGrpSpPr>
        <p:grpSpPr>
          <a:xfrm>
            <a:off x="6998001" y="1977857"/>
            <a:ext cx="926499" cy="158012"/>
            <a:chOff x="4111386" y="2043778"/>
            <a:chExt cx="926499" cy="158012"/>
          </a:xfrm>
        </p:grpSpPr>
        <p:grpSp>
          <p:nvGrpSpPr>
            <p:cNvPr id="22" name="组合 21"/>
            <p:cNvGrpSpPr/>
            <p:nvPr/>
          </p:nvGrpSpPr>
          <p:grpSpPr>
            <a:xfrm>
              <a:off x="4879875" y="2043778"/>
              <a:ext cx="158010" cy="158012"/>
              <a:chOff x="4486616" y="3001075"/>
              <a:chExt cx="274695" cy="274699"/>
            </a:xfrm>
          </p:grpSpPr>
          <p:sp>
            <p:nvSpPr>
              <p:cNvPr id="28" name="椭圆 27"/>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 name="组合 22"/>
            <p:cNvGrpSpPr/>
            <p:nvPr/>
          </p:nvGrpSpPr>
          <p:grpSpPr>
            <a:xfrm>
              <a:off x="4111386" y="2043778"/>
              <a:ext cx="158010" cy="158012"/>
              <a:chOff x="4486616" y="3001075"/>
              <a:chExt cx="274695" cy="274699"/>
            </a:xfrm>
          </p:grpSpPr>
          <p:sp>
            <p:nvSpPr>
              <p:cNvPr id="26" name="椭圆 2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圆角矩形 23"/>
            <p:cNvSpPr/>
            <p:nvPr/>
          </p:nvSpPr>
          <p:spPr>
            <a:xfrm rot="16200000" flipH="1" flipV="1">
              <a:off x="4563173" y="1773812"/>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圆角矩形 24"/>
            <p:cNvSpPr/>
            <p:nvPr/>
          </p:nvSpPr>
          <p:spPr>
            <a:xfrm rot="16200000" flipH="1" flipV="1">
              <a:off x="4563173" y="1728247"/>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 name="组合 29"/>
          <p:cNvGrpSpPr/>
          <p:nvPr/>
        </p:nvGrpSpPr>
        <p:grpSpPr>
          <a:xfrm>
            <a:off x="4277425" y="5441855"/>
            <a:ext cx="926499" cy="158012"/>
            <a:chOff x="4111386" y="2043778"/>
            <a:chExt cx="926499" cy="158012"/>
          </a:xfrm>
        </p:grpSpPr>
        <p:grpSp>
          <p:nvGrpSpPr>
            <p:cNvPr id="31" name="组合 30"/>
            <p:cNvGrpSpPr/>
            <p:nvPr/>
          </p:nvGrpSpPr>
          <p:grpSpPr>
            <a:xfrm>
              <a:off x="4879875" y="2043778"/>
              <a:ext cx="158010" cy="158012"/>
              <a:chOff x="4486616" y="3001075"/>
              <a:chExt cx="274695" cy="274699"/>
            </a:xfrm>
          </p:grpSpPr>
          <p:sp>
            <p:nvSpPr>
              <p:cNvPr id="37" name="椭圆 36"/>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a:off x="4111386" y="2043778"/>
              <a:ext cx="158010" cy="158012"/>
              <a:chOff x="4486616" y="3001075"/>
              <a:chExt cx="274695" cy="274699"/>
            </a:xfrm>
          </p:grpSpPr>
          <p:sp>
            <p:nvSpPr>
              <p:cNvPr id="35" name="椭圆 34"/>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3" name="圆角矩形 32"/>
            <p:cNvSpPr/>
            <p:nvPr/>
          </p:nvSpPr>
          <p:spPr>
            <a:xfrm rot="16200000" flipH="1" flipV="1">
              <a:off x="4563173" y="1773812"/>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圆角矩形 33"/>
            <p:cNvSpPr/>
            <p:nvPr/>
          </p:nvSpPr>
          <p:spPr>
            <a:xfrm rot="16200000" flipH="1" flipV="1">
              <a:off x="4563173" y="1728247"/>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9" name="组合 38"/>
          <p:cNvGrpSpPr/>
          <p:nvPr/>
        </p:nvGrpSpPr>
        <p:grpSpPr>
          <a:xfrm>
            <a:off x="6998001" y="5441855"/>
            <a:ext cx="926499" cy="158012"/>
            <a:chOff x="4111386" y="2043778"/>
            <a:chExt cx="926499" cy="158012"/>
          </a:xfrm>
        </p:grpSpPr>
        <p:grpSp>
          <p:nvGrpSpPr>
            <p:cNvPr id="40" name="组合 39"/>
            <p:cNvGrpSpPr/>
            <p:nvPr/>
          </p:nvGrpSpPr>
          <p:grpSpPr>
            <a:xfrm>
              <a:off x="4879875" y="2043778"/>
              <a:ext cx="158010" cy="158012"/>
              <a:chOff x="4486616" y="3001075"/>
              <a:chExt cx="274695" cy="274699"/>
            </a:xfrm>
          </p:grpSpPr>
          <p:sp>
            <p:nvSpPr>
              <p:cNvPr id="46" name="椭圆 45"/>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椭圆 46"/>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1" name="组合 40"/>
            <p:cNvGrpSpPr/>
            <p:nvPr/>
          </p:nvGrpSpPr>
          <p:grpSpPr>
            <a:xfrm>
              <a:off x="4111386" y="2043778"/>
              <a:ext cx="158010" cy="158012"/>
              <a:chOff x="4486616" y="3001075"/>
              <a:chExt cx="274695" cy="274699"/>
            </a:xfrm>
          </p:grpSpPr>
          <p:sp>
            <p:nvSpPr>
              <p:cNvPr id="44" name="椭圆 4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椭圆 4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2" name="圆角矩形 41"/>
            <p:cNvSpPr/>
            <p:nvPr/>
          </p:nvSpPr>
          <p:spPr>
            <a:xfrm rot="16200000" flipH="1" flipV="1">
              <a:off x="4563173" y="1773812"/>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rot="16200000" flipH="1" flipV="1">
              <a:off x="4563173" y="1728247"/>
              <a:ext cx="22409" cy="748925"/>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0" name="组合 49"/>
          <p:cNvGrpSpPr/>
          <p:nvPr/>
        </p:nvGrpSpPr>
        <p:grpSpPr>
          <a:xfrm>
            <a:off x="2490660" y="1870709"/>
            <a:ext cx="1749680" cy="596843"/>
            <a:chOff x="2198560" y="1644530"/>
            <a:chExt cx="1749680" cy="596843"/>
          </a:xfrm>
        </p:grpSpPr>
        <p:pic>
          <p:nvPicPr>
            <p:cNvPr id="48" name="图片 47"/>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49" name="图片 48"/>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grpSp>
        <p:nvGrpSpPr>
          <p:cNvPr id="55" name="组合 54"/>
          <p:cNvGrpSpPr/>
          <p:nvPr/>
        </p:nvGrpSpPr>
        <p:grpSpPr>
          <a:xfrm>
            <a:off x="2490660" y="5003024"/>
            <a:ext cx="1749680" cy="596843"/>
            <a:chOff x="2198560" y="1644530"/>
            <a:chExt cx="1749680" cy="596843"/>
          </a:xfrm>
        </p:grpSpPr>
        <p:pic>
          <p:nvPicPr>
            <p:cNvPr id="56" name="图片 55"/>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57" name="图片 56"/>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grpSp>
        <p:nvGrpSpPr>
          <p:cNvPr id="85" name="组合 84"/>
          <p:cNvGrpSpPr/>
          <p:nvPr/>
        </p:nvGrpSpPr>
        <p:grpSpPr>
          <a:xfrm>
            <a:off x="5235575" y="1870709"/>
            <a:ext cx="1749680" cy="596843"/>
            <a:chOff x="2198560" y="1644530"/>
            <a:chExt cx="1749680" cy="596843"/>
          </a:xfrm>
        </p:grpSpPr>
        <p:pic>
          <p:nvPicPr>
            <p:cNvPr id="86" name="图片 85"/>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87" name="图片 86"/>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grpSp>
        <p:nvGrpSpPr>
          <p:cNvPr id="88" name="组合 87"/>
          <p:cNvGrpSpPr/>
          <p:nvPr/>
        </p:nvGrpSpPr>
        <p:grpSpPr>
          <a:xfrm>
            <a:off x="5235575" y="5003024"/>
            <a:ext cx="1749680" cy="596843"/>
            <a:chOff x="2198560" y="1644530"/>
            <a:chExt cx="1749680" cy="596843"/>
          </a:xfrm>
        </p:grpSpPr>
        <p:pic>
          <p:nvPicPr>
            <p:cNvPr id="89" name="图片 88"/>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90" name="图片 89"/>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grpSp>
        <p:nvGrpSpPr>
          <p:cNvPr id="105" name="组合 104"/>
          <p:cNvGrpSpPr/>
          <p:nvPr/>
        </p:nvGrpSpPr>
        <p:grpSpPr>
          <a:xfrm>
            <a:off x="7939115" y="1870709"/>
            <a:ext cx="1749680" cy="596843"/>
            <a:chOff x="2198560" y="1644530"/>
            <a:chExt cx="1749680" cy="596843"/>
          </a:xfrm>
        </p:grpSpPr>
        <p:pic>
          <p:nvPicPr>
            <p:cNvPr id="106" name="图片 105"/>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07" name="图片 106"/>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grpSp>
        <p:nvGrpSpPr>
          <p:cNvPr id="108" name="组合 107"/>
          <p:cNvGrpSpPr/>
          <p:nvPr/>
        </p:nvGrpSpPr>
        <p:grpSpPr>
          <a:xfrm>
            <a:off x="7939115" y="5003024"/>
            <a:ext cx="1749680" cy="596843"/>
            <a:chOff x="2198560" y="1644530"/>
            <a:chExt cx="1749680" cy="596843"/>
          </a:xfrm>
        </p:grpSpPr>
        <p:pic>
          <p:nvPicPr>
            <p:cNvPr id="109" name="图片 108"/>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a:off x="2198560" y="1644530"/>
              <a:ext cx="1749680" cy="92018"/>
            </a:xfrm>
            <a:prstGeom prst="rect">
              <a:avLst/>
            </a:prstGeom>
          </p:spPr>
        </p:pic>
        <p:pic>
          <p:nvPicPr>
            <p:cNvPr id="110" name="图片 109"/>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33000"/>
                      </a14:imgEffect>
                    </a14:imgLayer>
                  </a14:imgProps>
                </a:ext>
              </a:extLst>
            </a:blip>
            <a:srcRect b="72279"/>
            <a:stretch>
              <a:fillRect/>
            </a:stretch>
          </p:blipFill>
          <p:spPr>
            <a:xfrm flipH="1" flipV="1">
              <a:off x="2198560" y="2149355"/>
              <a:ext cx="1749680" cy="92018"/>
            </a:xfrm>
            <a:prstGeom prst="rect">
              <a:avLst/>
            </a:prstGeom>
          </p:spPr>
        </p:pic>
      </p:grpSp>
      <p:sp>
        <p:nvSpPr>
          <p:cNvPr id="114" name="文本框 113"/>
          <p:cNvSpPr txBox="1"/>
          <p:nvPr/>
        </p:nvSpPr>
        <p:spPr>
          <a:xfrm>
            <a:off x="2403938" y="1982532"/>
            <a:ext cx="1923123" cy="369332"/>
          </a:xfrm>
          <a:prstGeom prst="rect">
            <a:avLst/>
          </a:prstGeom>
          <a:noFill/>
        </p:spPr>
        <p:txBody>
          <a:bodyPr wrap="square" rtlCol="0">
            <a:spAutoFit/>
          </a:bodyPr>
          <a:lstStyle/>
          <a:p>
            <a:pPr algn="ct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15" name="文本框 114"/>
          <p:cNvSpPr txBox="1"/>
          <p:nvPr/>
        </p:nvSpPr>
        <p:spPr>
          <a:xfrm>
            <a:off x="5147270" y="1982532"/>
            <a:ext cx="1923123" cy="369332"/>
          </a:xfrm>
          <a:prstGeom prst="rect">
            <a:avLst/>
          </a:prstGeom>
          <a:noFill/>
        </p:spPr>
        <p:txBody>
          <a:bodyPr wrap="square" rtlCol="0">
            <a:spAutoFit/>
          </a:bodyPr>
          <a:lstStyle/>
          <a:p>
            <a:pPr algn="ctr"/>
            <a:r>
              <a:rPr lang="zh-CN" altLang="en-US" dirty="0" smtClean="0">
                <a:solidFill>
                  <a:srgbClr val="00B0F0"/>
                </a:solidFill>
                <a:latin typeface="时尚中黑简体" panose="01010104010101010101" pitchFamily="2" charset="-122"/>
                <a:ea typeface="时尚中黑简体" panose="01010104010101010101" pitchFamily="2" charset="-122"/>
              </a:rPr>
              <a:t>添加</a:t>
            </a:r>
            <a:r>
              <a:rPr lang="zh-CN" altLang="en-US" dirty="0">
                <a:solidFill>
                  <a:srgbClr val="00B0F0"/>
                </a:solidFill>
                <a:latin typeface="时尚中黑简体" panose="01010104010101010101" pitchFamily="2" charset="-122"/>
                <a:ea typeface="时尚中黑简体" panose="01010104010101010101" pitchFamily="2" charset="-122"/>
              </a:rPr>
              <a:t>标题</a:t>
            </a:r>
          </a:p>
        </p:txBody>
      </p:sp>
      <p:sp>
        <p:nvSpPr>
          <p:cNvPr id="116" name="文本框 115"/>
          <p:cNvSpPr txBox="1"/>
          <p:nvPr/>
        </p:nvSpPr>
        <p:spPr>
          <a:xfrm>
            <a:off x="7852393" y="1982532"/>
            <a:ext cx="1923123" cy="369332"/>
          </a:xfrm>
          <a:prstGeom prst="rect">
            <a:avLst/>
          </a:prstGeom>
          <a:noFill/>
        </p:spPr>
        <p:txBody>
          <a:bodyPr wrap="square" rtlCol="0">
            <a:spAutoFit/>
          </a:bodyPr>
          <a:lstStyle/>
          <a:p>
            <a:pPr algn="ct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17" name="文本框 116"/>
          <p:cNvSpPr txBox="1"/>
          <p:nvPr/>
        </p:nvSpPr>
        <p:spPr>
          <a:xfrm>
            <a:off x="2585841" y="2608721"/>
            <a:ext cx="1559316" cy="923330"/>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sp>
        <p:nvSpPr>
          <p:cNvPr id="118" name="文本框 117"/>
          <p:cNvSpPr txBox="1"/>
          <p:nvPr/>
        </p:nvSpPr>
        <p:spPr>
          <a:xfrm>
            <a:off x="5316342" y="2608721"/>
            <a:ext cx="1559316" cy="923330"/>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sp>
        <p:nvSpPr>
          <p:cNvPr id="119" name="文本框 118"/>
          <p:cNvSpPr txBox="1"/>
          <p:nvPr/>
        </p:nvSpPr>
        <p:spPr>
          <a:xfrm>
            <a:off x="8034296" y="2608721"/>
            <a:ext cx="1559316" cy="923330"/>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nvGrpSpPr>
          <p:cNvPr id="120" name="组合 119"/>
          <p:cNvGrpSpPr/>
          <p:nvPr/>
        </p:nvGrpSpPr>
        <p:grpSpPr>
          <a:xfrm>
            <a:off x="6020546" y="5144371"/>
            <a:ext cx="255324" cy="311215"/>
            <a:chOff x="3683997" y="856343"/>
            <a:chExt cx="576394" cy="702571"/>
          </a:xfrm>
          <a:solidFill>
            <a:srgbClr val="00B0F0"/>
          </a:solidFill>
        </p:grpSpPr>
        <p:sp>
          <p:nvSpPr>
            <p:cNvPr id="121"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3" name="组合 122"/>
          <p:cNvGrpSpPr/>
          <p:nvPr/>
        </p:nvGrpSpPr>
        <p:grpSpPr>
          <a:xfrm>
            <a:off x="3255952" y="5159830"/>
            <a:ext cx="314959" cy="292265"/>
            <a:chOff x="7903081" y="894379"/>
            <a:chExt cx="675141" cy="626498"/>
          </a:xfrm>
          <a:solidFill>
            <a:srgbClr val="0070C0"/>
          </a:solidFill>
        </p:grpSpPr>
        <p:sp>
          <p:nvSpPr>
            <p:cNvPr id="124"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7" name="组合 126"/>
          <p:cNvGrpSpPr/>
          <p:nvPr/>
        </p:nvGrpSpPr>
        <p:grpSpPr>
          <a:xfrm>
            <a:off x="8686165" y="5157819"/>
            <a:ext cx="303233" cy="297959"/>
            <a:chOff x="5037571" y="856343"/>
            <a:chExt cx="715006" cy="702571"/>
          </a:xfrm>
          <a:solidFill>
            <a:srgbClr val="0070C0"/>
          </a:solidFill>
        </p:grpSpPr>
        <p:sp>
          <p:nvSpPr>
            <p:cNvPr id="128"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par>
                          <p:cTn id="37" fill="hold">
                            <p:stCondLst>
                              <p:cond delay="2000"/>
                            </p:stCondLst>
                            <p:childTnLst>
                              <p:par>
                                <p:cTn id="38" presetID="16" presetClass="entr" presetSubtype="37"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outVertical)">
                                      <p:cBhvr>
                                        <p:cTn id="40" dur="500"/>
                                        <p:tgtEl>
                                          <p:spTgt spid="50"/>
                                        </p:tgtEl>
                                      </p:cBhvr>
                                    </p:animEffect>
                                  </p:childTnLst>
                                </p:cTn>
                              </p:par>
                              <p:par>
                                <p:cTn id="41" presetID="16" presetClass="entr" presetSubtype="37"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barn(outVertical)">
                                      <p:cBhvr>
                                        <p:cTn id="43" dur="500"/>
                                        <p:tgtEl>
                                          <p:spTgt spid="85"/>
                                        </p:tgtEl>
                                      </p:cBhvr>
                                    </p:animEffect>
                                  </p:childTnLst>
                                </p:cTn>
                              </p:par>
                              <p:par>
                                <p:cTn id="44" presetID="16" presetClass="entr" presetSubtype="37" fill="hold" nodeType="with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barn(outVertical)">
                                      <p:cBhvr>
                                        <p:cTn id="46" dur="500"/>
                                        <p:tgtEl>
                                          <p:spTgt spid="105"/>
                                        </p:tgtEl>
                                      </p:cBhvr>
                                    </p:animEffect>
                                  </p:childTnLst>
                                </p:cTn>
                              </p:par>
                              <p:par>
                                <p:cTn id="47" presetID="16" presetClass="entr" presetSubtype="37"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barn(outVertical)">
                                      <p:cBhvr>
                                        <p:cTn id="49" dur="500"/>
                                        <p:tgtEl>
                                          <p:spTgt spid="55"/>
                                        </p:tgtEl>
                                      </p:cBhvr>
                                    </p:animEffect>
                                  </p:childTnLst>
                                </p:cTn>
                              </p:par>
                              <p:par>
                                <p:cTn id="50" presetID="16" presetClass="entr" presetSubtype="37" fill="hold"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Vertical)">
                                      <p:cBhvr>
                                        <p:cTn id="52" dur="500"/>
                                        <p:tgtEl>
                                          <p:spTgt spid="88"/>
                                        </p:tgtEl>
                                      </p:cBhvr>
                                    </p:animEffect>
                                  </p:childTnLst>
                                </p:cTn>
                              </p:par>
                              <p:par>
                                <p:cTn id="53" presetID="16" presetClass="entr" presetSubtype="37"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barn(outVertical)">
                                      <p:cBhvr>
                                        <p:cTn id="55" dur="500"/>
                                        <p:tgtEl>
                                          <p:spTgt spid="108"/>
                                        </p:tgtEl>
                                      </p:cBhvr>
                                    </p:animEffect>
                                  </p:childTnLst>
                                </p:cTn>
                              </p:par>
                            </p:childTnLst>
                          </p:cTn>
                        </p:par>
                        <p:par>
                          <p:cTn id="56" fill="hold">
                            <p:stCondLst>
                              <p:cond delay="2500"/>
                            </p:stCondLst>
                            <p:childTnLst>
                              <p:par>
                                <p:cTn id="57" presetID="14" presetClass="entr" presetSubtype="1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randombar(horizontal)">
                                      <p:cBhvr>
                                        <p:cTn id="59" dur="500"/>
                                        <p:tgtEl>
                                          <p:spTgt spid="120"/>
                                        </p:tgtEl>
                                      </p:cBhvr>
                                    </p:animEffect>
                                  </p:childTnLst>
                                </p:cTn>
                              </p:par>
                              <p:par>
                                <p:cTn id="60" presetID="14" presetClass="entr" presetSubtype="10" fill="hold"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randombar(horizontal)">
                                      <p:cBhvr>
                                        <p:cTn id="62" dur="500"/>
                                        <p:tgtEl>
                                          <p:spTgt spid="127"/>
                                        </p:tgtEl>
                                      </p:cBhvr>
                                    </p:animEffect>
                                  </p:childTnLst>
                                </p:cTn>
                              </p:par>
                              <p:par>
                                <p:cTn id="63" presetID="14" presetClass="entr" presetSubtype="10" fill="hold" nodeType="withEffect">
                                  <p:stCondLst>
                                    <p:cond delay="0"/>
                                  </p:stCondLst>
                                  <p:childTnLst>
                                    <p:set>
                                      <p:cBhvr>
                                        <p:cTn id="64" dur="1" fill="hold">
                                          <p:stCondLst>
                                            <p:cond delay="0"/>
                                          </p:stCondLst>
                                        </p:cTn>
                                        <p:tgtEl>
                                          <p:spTgt spid="123"/>
                                        </p:tgtEl>
                                        <p:attrNameLst>
                                          <p:attrName>style.visibility</p:attrName>
                                        </p:attrNameLst>
                                      </p:cBhvr>
                                      <p:to>
                                        <p:strVal val="visible"/>
                                      </p:to>
                                    </p:set>
                                    <p:animEffect transition="in" filter="randombar(horizontal)">
                                      <p:cBhvr>
                                        <p:cTn id="65" dur="500"/>
                                        <p:tgtEl>
                                          <p:spTgt spid="123"/>
                                        </p:tgtEl>
                                      </p:cBhvr>
                                    </p:animEffect>
                                  </p:childTnLst>
                                </p:cTn>
                              </p:par>
                            </p:childTnLst>
                          </p:cTn>
                        </p:par>
                        <p:par>
                          <p:cTn id="66" fill="hold">
                            <p:stCondLst>
                              <p:cond delay="3000"/>
                            </p:stCondLst>
                            <p:childTnLst>
                              <p:par>
                                <p:cTn id="67" presetID="16" presetClass="entr" presetSubtype="21"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barn(inVertical)">
                                      <p:cBhvr>
                                        <p:cTn id="69" dur="500"/>
                                        <p:tgtEl>
                                          <p:spTgt spid="11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barn(inVertical)">
                                      <p:cBhvr>
                                        <p:cTn id="72" dur="500"/>
                                        <p:tgtEl>
                                          <p:spTgt spid="11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barn(inVertical)">
                                      <p:cBhvr>
                                        <p:cTn id="75" dur="500"/>
                                        <p:tgtEl>
                                          <p:spTgt spid="116"/>
                                        </p:tgtEl>
                                      </p:cBhvr>
                                    </p:animEffect>
                                  </p:childTnLst>
                                </p:cTn>
                              </p:par>
                            </p:childTnLst>
                          </p:cTn>
                        </p:par>
                        <p:par>
                          <p:cTn id="76" fill="hold">
                            <p:stCondLst>
                              <p:cond delay="3500"/>
                            </p:stCondLst>
                            <p:childTnLst>
                              <p:par>
                                <p:cTn id="77" presetID="10" presetClass="entr" presetSubtype="0" fill="hold" grpId="0" nodeType="afterEffect">
                                  <p:stCondLst>
                                    <p:cond delay="0"/>
                                  </p:stCondLst>
                                  <p:iterate type="lt">
                                    <p:tmPct val="10000"/>
                                  </p:iterate>
                                  <p:childTnLst>
                                    <p:set>
                                      <p:cBhvr>
                                        <p:cTn id="78" dur="1" fill="hold">
                                          <p:stCondLst>
                                            <p:cond delay="0"/>
                                          </p:stCondLst>
                                        </p:cTn>
                                        <p:tgtEl>
                                          <p:spTgt spid="117"/>
                                        </p:tgtEl>
                                        <p:attrNameLst>
                                          <p:attrName>style.visibility</p:attrName>
                                        </p:attrNameLst>
                                      </p:cBhvr>
                                      <p:to>
                                        <p:strVal val="visible"/>
                                      </p:to>
                                    </p:set>
                                    <p:animEffect transition="in" filter="fade">
                                      <p:cBhvr>
                                        <p:cTn id="79" dur="500"/>
                                        <p:tgtEl>
                                          <p:spTgt spid="117"/>
                                        </p:tgtEl>
                                      </p:cBhvr>
                                    </p:animEffect>
                                  </p:childTnLst>
                                </p:cTn>
                              </p:par>
                            </p:childTnLst>
                          </p:cTn>
                        </p:par>
                        <p:par>
                          <p:cTn id="80" fill="hold">
                            <p:stCondLst>
                              <p:cond delay="5650"/>
                            </p:stCondLst>
                            <p:childTnLst>
                              <p:par>
                                <p:cTn id="81" presetID="10" presetClass="entr" presetSubtype="0" fill="hold" grpId="0" nodeType="afterEffect">
                                  <p:stCondLst>
                                    <p:cond delay="0"/>
                                  </p:stCondLst>
                                  <p:iterate type="lt">
                                    <p:tmPct val="10000"/>
                                  </p:iterate>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par>
                          <p:cTn id="84" fill="hold">
                            <p:stCondLst>
                              <p:cond delay="7300"/>
                            </p:stCondLst>
                            <p:childTnLst>
                              <p:par>
                                <p:cTn id="85" presetID="10" presetClass="entr" presetSubtype="0" fill="hold" grpId="0" nodeType="afterEffect">
                                  <p:stCondLst>
                                    <p:cond delay="0"/>
                                  </p:stCondLst>
                                  <p:iterate type="lt">
                                    <p:tmPct val="10000"/>
                                  </p:iterate>
                                  <p:childTnLst>
                                    <p:set>
                                      <p:cBhvr>
                                        <p:cTn id="86" dur="1" fill="hold">
                                          <p:stCondLst>
                                            <p:cond delay="0"/>
                                          </p:stCondLst>
                                        </p:cTn>
                                        <p:tgtEl>
                                          <p:spTgt spid="119"/>
                                        </p:tgtEl>
                                        <p:attrNameLst>
                                          <p:attrName>style.visibility</p:attrName>
                                        </p:attrNameLst>
                                      </p:cBhvr>
                                      <p:to>
                                        <p:strVal val="visible"/>
                                      </p:to>
                                    </p:set>
                                    <p:animEffect transition="in" filter="fade">
                                      <p:cBhvr>
                                        <p:cTn id="8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P spid="117" grpId="0"/>
      <p:bldP spid="118" grpId="0"/>
      <p:bldP spid="1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p:nvPr/>
        </p:nvGrpSpPr>
        <p:grpSpPr>
          <a:xfrm>
            <a:off x="2588563" y="1590335"/>
            <a:ext cx="7014874" cy="3855244"/>
            <a:chOff x="2402680" y="2725738"/>
            <a:chExt cx="2657475" cy="1460501"/>
          </a:xfrm>
          <a:solidFill>
            <a:schemeClr val="bg1">
              <a:lumMod val="85000"/>
              <a:alpha val="15000"/>
            </a:schemeClr>
          </a:solidFill>
        </p:grpSpPr>
        <p:sp>
          <p:nvSpPr>
            <p:cNvPr id="95" name="Freeform 20"/>
            <p:cNvSpPr/>
            <p:nvPr/>
          </p:nvSpPr>
          <p:spPr bwMode="auto">
            <a:xfrm>
              <a:off x="3110705" y="2746376"/>
              <a:ext cx="33338" cy="14288"/>
            </a:xfrm>
            <a:custGeom>
              <a:avLst/>
              <a:gdLst>
                <a:gd name="T0" fmla="*/ 5 w 5"/>
                <a:gd name="T1" fmla="*/ 0 h 2"/>
                <a:gd name="T2" fmla="*/ 0 w 5"/>
                <a:gd name="T3" fmla="*/ 1 h 2"/>
                <a:gd name="T4" fmla="*/ 3 w 5"/>
                <a:gd name="T5" fmla="*/ 2 h 2"/>
                <a:gd name="T6" fmla="*/ 5 w 5"/>
                <a:gd name="T7" fmla="*/ 0 h 2"/>
              </a:gdLst>
              <a:ahLst/>
              <a:cxnLst>
                <a:cxn ang="0">
                  <a:pos x="T0" y="T1"/>
                </a:cxn>
                <a:cxn ang="0">
                  <a:pos x="T2" y="T3"/>
                </a:cxn>
                <a:cxn ang="0">
                  <a:pos x="T4" y="T5"/>
                </a:cxn>
                <a:cxn ang="0">
                  <a:pos x="T6" y="T7"/>
                </a:cxn>
              </a:cxnLst>
              <a:rect l="0" t="0" r="r" b="b"/>
              <a:pathLst>
                <a:path w="5" h="2">
                  <a:moveTo>
                    <a:pt x="5" y="0"/>
                  </a:moveTo>
                  <a:cubicBezTo>
                    <a:pt x="3" y="1"/>
                    <a:pt x="1" y="0"/>
                    <a:pt x="0" y="1"/>
                  </a:cubicBezTo>
                  <a:cubicBezTo>
                    <a:pt x="0" y="2"/>
                    <a:pt x="2" y="2"/>
                    <a:pt x="3" y="2"/>
                  </a:cubicBezTo>
                  <a:cubicBezTo>
                    <a:pt x="4" y="2"/>
                    <a:pt x="5" y="2"/>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1"/>
            <p:cNvSpPr/>
            <p:nvPr/>
          </p:nvSpPr>
          <p:spPr bwMode="auto">
            <a:xfrm>
              <a:off x="4682330" y="2994026"/>
              <a:ext cx="14288" cy="28575"/>
            </a:xfrm>
            <a:custGeom>
              <a:avLst/>
              <a:gdLst>
                <a:gd name="T0" fmla="*/ 0 w 2"/>
                <a:gd name="T1" fmla="*/ 0 h 4"/>
                <a:gd name="T2" fmla="*/ 2 w 2"/>
                <a:gd name="T3" fmla="*/ 4 h 4"/>
                <a:gd name="T4" fmla="*/ 2 w 2"/>
                <a:gd name="T5" fmla="*/ 3 h 4"/>
                <a:gd name="T6" fmla="*/ 0 w 2"/>
                <a:gd name="T7" fmla="*/ 0 h 4"/>
              </a:gdLst>
              <a:ahLst/>
              <a:cxnLst>
                <a:cxn ang="0">
                  <a:pos x="T0" y="T1"/>
                </a:cxn>
                <a:cxn ang="0">
                  <a:pos x="T2" y="T3"/>
                </a:cxn>
                <a:cxn ang="0">
                  <a:pos x="T4" y="T5"/>
                </a:cxn>
                <a:cxn ang="0">
                  <a:pos x="T6" y="T7"/>
                </a:cxn>
              </a:cxnLst>
              <a:rect l="0" t="0" r="r" b="b"/>
              <a:pathLst>
                <a:path w="2" h="4">
                  <a:moveTo>
                    <a:pt x="0" y="0"/>
                  </a:moveTo>
                  <a:cubicBezTo>
                    <a:pt x="0" y="1"/>
                    <a:pt x="1" y="4"/>
                    <a:pt x="2" y="4"/>
                  </a:cubicBezTo>
                  <a:cubicBezTo>
                    <a:pt x="2" y="4"/>
                    <a:pt x="2" y="4"/>
                    <a:pt x="2" y="3"/>
                  </a:cubicBezTo>
                  <a:cubicBezTo>
                    <a:pt x="2" y="3"/>
                    <a:pt x="2"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2"/>
            <p:cNvSpPr>
              <a:spLocks noEditPoints="1"/>
            </p:cNvSpPr>
            <p:nvPr/>
          </p:nvSpPr>
          <p:spPr bwMode="auto">
            <a:xfrm>
              <a:off x="3494880" y="2767013"/>
              <a:ext cx="1366838" cy="668338"/>
            </a:xfrm>
            <a:custGeom>
              <a:avLst/>
              <a:gdLst>
                <a:gd name="T0" fmla="*/ 80 w 199"/>
                <a:gd name="T1" fmla="*/ 43 h 97"/>
                <a:gd name="T2" fmla="*/ 64 w 199"/>
                <a:gd name="T3" fmla="*/ 36 h 97"/>
                <a:gd name="T4" fmla="*/ 76 w 199"/>
                <a:gd name="T5" fmla="*/ 47 h 97"/>
                <a:gd name="T6" fmla="*/ 69 w 199"/>
                <a:gd name="T7" fmla="*/ 50 h 97"/>
                <a:gd name="T8" fmla="*/ 128 w 199"/>
                <a:gd name="T9" fmla="*/ 33 h 97"/>
                <a:gd name="T10" fmla="*/ 88 w 199"/>
                <a:gd name="T11" fmla="*/ 4 h 97"/>
                <a:gd name="T12" fmla="*/ 90 w 199"/>
                <a:gd name="T13" fmla="*/ 11 h 97"/>
                <a:gd name="T14" fmla="*/ 83 w 199"/>
                <a:gd name="T15" fmla="*/ 13 h 97"/>
                <a:gd name="T16" fmla="*/ 76 w 199"/>
                <a:gd name="T17" fmla="*/ 6 h 97"/>
                <a:gd name="T18" fmla="*/ 45 w 199"/>
                <a:gd name="T19" fmla="*/ 11 h 97"/>
                <a:gd name="T20" fmla="*/ 40 w 199"/>
                <a:gd name="T21" fmla="*/ 10 h 97"/>
                <a:gd name="T22" fmla="*/ 34 w 199"/>
                <a:gd name="T23" fmla="*/ 8 h 97"/>
                <a:gd name="T24" fmla="*/ 26 w 199"/>
                <a:gd name="T25" fmla="*/ 16 h 97"/>
                <a:gd name="T26" fmla="*/ 23 w 199"/>
                <a:gd name="T27" fmla="*/ 17 h 97"/>
                <a:gd name="T28" fmla="*/ 26 w 199"/>
                <a:gd name="T29" fmla="*/ 19 h 97"/>
                <a:gd name="T30" fmla="*/ 39 w 199"/>
                <a:gd name="T31" fmla="*/ 15 h 97"/>
                <a:gd name="T32" fmla="*/ 46 w 199"/>
                <a:gd name="T33" fmla="*/ 28 h 97"/>
                <a:gd name="T34" fmla="*/ 42 w 199"/>
                <a:gd name="T35" fmla="*/ 26 h 97"/>
                <a:gd name="T36" fmla="*/ 36 w 199"/>
                <a:gd name="T37" fmla="*/ 27 h 97"/>
                <a:gd name="T38" fmla="*/ 25 w 199"/>
                <a:gd name="T39" fmla="*/ 29 h 97"/>
                <a:gd name="T40" fmla="*/ 9 w 199"/>
                <a:gd name="T41" fmla="*/ 45 h 97"/>
                <a:gd name="T42" fmla="*/ 5 w 199"/>
                <a:gd name="T43" fmla="*/ 55 h 97"/>
                <a:gd name="T44" fmla="*/ 20 w 199"/>
                <a:gd name="T45" fmla="*/ 42 h 97"/>
                <a:gd name="T46" fmla="*/ 25 w 199"/>
                <a:gd name="T47" fmla="*/ 44 h 97"/>
                <a:gd name="T48" fmla="*/ 32 w 199"/>
                <a:gd name="T49" fmla="*/ 36 h 97"/>
                <a:gd name="T50" fmla="*/ 35 w 199"/>
                <a:gd name="T51" fmla="*/ 38 h 97"/>
                <a:gd name="T52" fmla="*/ 28 w 199"/>
                <a:gd name="T53" fmla="*/ 42 h 97"/>
                <a:gd name="T54" fmla="*/ 35 w 199"/>
                <a:gd name="T55" fmla="*/ 41 h 97"/>
                <a:gd name="T56" fmla="*/ 39 w 199"/>
                <a:gd name="T57" fmla="*/ 49 h 97"/>
                <a:gd name="T58" fmla="*/ 42 w 199"/>
                <a:gd name="T59" fmla="*/ 44 h 97"/>
                <a:gd name="T60" fmla="*/ 45 w 199"/>
                <a:gd name="T61" fmla="*/ 42 h 97"/>
                <a:gd name="T62" fmla="*/ 56 w 199"/>
                <a:gd name="T63" fmla="*/ 36 h 97"/>
                <a:gd name="T64" fmla="*/ 60 w 199"/>
                <a:gd name="T65" fmla="*/ 45 h 97"/>
                <a:gd name="T66" fmla="*/ 51 w 199"/>
                <a:gd name="T67" fmla="*/ 47 h 97"/>
                <a:gd name="T68" fmla="*/ 55 w 199"/>
                <a:gd name="T69" fmla="*/ 59 h 97"/>
                <a:gd name="T70" fmla="*/ 57 w 199"/>
                <a:gd name="T71" fmla="*/ 65 h 97"/>
                <a:gd name="T72" fmla="*/ 82 w 199"/>
                <a:gd name="T73" fmla="*/ 72 h 97"/>
                <a:gd name="T74" fmla="*/ 70 w 199"/>
                <a:gd name="T75" fmla="*/ 65 h 97"/>
                <a:gd name="T76" fmla="*/ 84 w 199"/>
                <a:gd name="T77" fmla="*/ 71 h 97"/>
                <a:gd name="T78" fmla="*/ 95 w 199"/>
                <a:gd name="T79" fmla="*/ 71 h 97"/>
                <a:gd name="T80" fmla="*/ 101 w 199"/>
                <a:gd name="T81" fmla="*/ 74 h 97"/>
                <a:gd name="T82" fmla="*/ 104 w 199"/>
                <a:gd name="T83" fmla="*/ 76 h 97"/>
                <a:gd name="T84" fmla="*/ 125 w 199"/>
                <a:gd name="T85" fmla="*/ 76 h 97"/>
                <a:gd name="T86" fmla="*/ 130 w 199"/>
                <a:gd name="T87" fmla="*/ 74 h 97"/>
                <a:gd name="T88" fmla="*/ 139 w 199"/>
                <a:gd name="T89" fmla="*/ 90 h 97"/>
                <a:gd name="T90" fmla="*/ 144 w 199"/>
                <a:gd name="T91" fmla="*/ 89 h 97"/>
                <a:gd name="T92" fmla="*/ 146 w 199"/>
                <a:gd name="T93" fmla="*/ 80 h 97"/>
                <a:gd name="T94" fmla="*/ 150 w 199"/>
                <a:gd name="T95" fmla="*/ 77 h 97"/>
                <a:gd name="T96" fmla="*/ 156 w 199"/>
                <a:gd name="T97" fmla="*/ 49 h 97"/>
                <a:gd name="T98" fmla="*/ 165 w 199"/>
                <a:gd name="T99" fmla="*/ 52 h 97"/>
                <a:gd name="T100" fmla="*/ 167 w 199"/>
                <a:gd name="T101" fmla="*/ 46 h 97"/>
                <a:gd name="T102" fmla="*/ 166 w 199"/>
                <a:gd name="T103" fmla="*/ 29 h 97"/>
                <a:gd name="T104" fmla="*/ 174 w 199"/>
                <a:gd name="T105" fmla="*/ 21 h 97"/>
                <a:gd name="T106" fmla="*/ 184 w 199"/>
                <a:gd name="T107" fmla="*/ 20 h 97"/>
                <a:gd name="T108" fmla="*/ 192 w 199"/>
                <a:gd name="T109" fmla="*/ 13 h 97"/>
                <a:gd name="T110" fmla="*/ 199 w 199"/>
                <a:gd name="T111" fmla="*/ 13 h 97"/>
                <a:gd name="T112" fmla="*/ 127 w 199"/>
                <a:gd name="T113" fmla="*/ 3 h 97"/>
                <a:gd name="T114" fmla="*/ 113 w 199"/>
                <a:gd name="T115"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9" h="97">
                  <a:moveTo>
                    <a:pt x="77" y="44"/>
                  </a:moveTo>
                  <a:cubicBezTo>
                    <a:pt x="76" y="42"/>
                    <a:pt x="80" y="40"/>
                    <a:pt x="82" y="40"/>
                  </a:cubicBezTo>
                  <a:cubicBezTo>
                    <a:pt x="83" y="40"/>
                    <a:pt x="83" y="40"/>
                    <a:pt x="83" y="40"/>
                  </a:cubicBezTo>
                  <a:cubicBezTo>
                    <a:pt x="83" y="40"/>
                    <a:pt x="82" y="40"/>
                    <a:pt x="82" y="40"/>
                  </a:cubicBezTo>
                  <a:cubicBezTo>
                    <a:pt x="82" y="42"/>
                    <a:pt x="84" y="43"/>
                    <a:pt x="83" y="44"/>
                  </a:cubicBezTo>
                  <a:cubicBezTo>
                    <a:pt x="82" y="44"/>
                    <a:pt x="82" y="44"/>
                    <a:pt x="82" y="44"/>
                  </a:cubicBezTo>
                  <a:cubicBezTo>
                    <a:pt x="81" y="44"/>
                    <a:pt x="80" y="43"/>
                    <a:pt x="80" y="43"/>
                  </a:cubicBezTo>
                  <a:cubicBezTo>
                    <a:pt x="79" y="42"/>
                    <a:pt x="79" y="42"/>
                    <a:pt x="78" y="42"/>
                  </a:cubicBezTo>
                  <a:cubicBezTo>
                    <a:pt x="78" y="42"/>
                    <a:pt x="77" y="42"/>
                    <a:pt x="77" y="44"/>
                  </a:cubicBezTo>
                  <a:moveTo>
                    <a:pt x="68" y="48"/>
                  </a:moveTo>
                  <a:cubicBezTo>
                    <a:pt x="68" y="47"/>
                    <a:pt x="68" y="47"/>
                    <a:pt x="68" y="47"/>
                  </a:cubicBezTo>
                  <a:cubicBezTo>
                    <a:pt x="67" y="46"/>
                    <a:pt x="67" y="43"/>
                    <a:pt x="66" y="42"/>
                  </a:cubicBezTo>
                  <a:cubicBezTo>
                    <a:pt x="66" y="41"/>
                    <a:pt x="67" y="41"/>
                    <a:pt x="68" y="40"/>
                  </a:cubicBezTo>
                  <a:cubicBezTo>
                    <a:pt x="67" y="38"/>
                    <a:pt x="64" y="38"/>
                    <a:pt x="64" y="36"/>
                  </a:cubicBezTo>
                  <a:cubicBezTo>
                    <a:pt x="66" y="37"/>
                    <a:pt x="67" y="39"/>
                    <a:pt x="69" y="40"/>
                  </a:cubicBezTo>
                  <a:cubicBezTo>
                    <a:pt x="69" y="39"/>
                    <a:pt x="70" y="39"/>
                    <a:pt x="71" y="39"/>
                  </a:cubicBezTo>
                  <a:cubicBezTo>
                    <a:pt x="72" y="39"/>
                    <a:pt x="72" y="39"/>
                    <a:pt x="73" y="40"/>
                  </a:cubicBezTo>
                  <a:cubicBezTo>
                    <a:pt x="73" y="43"/>
                    <a:pt x="72" y="42"/>
                    <a:pt x="72" y="45"/>
                  </a:cubicBezTo>
                  <a:cubicBezTo>
                    <a:pt x="72" y="45"/>
                    <a:pt x="72" y="45"/>
                    <a:pt x="72" y="45"/>
                  </a:cubicBezTo>
                  <a:cubicBezTo>
                    <a:pt x="73" y="45"/>
                    <a:pt x="73" y="45"/>
                    <a:pt x="74" y="45"/>
                  </a:cubicBezTo>
                  <a:cubicBezTo>
                    <a:pt x="74" y="47"/>
                    <a:pt x="75" y="47"/>
                    <a:pt x="76" y="47"/>
                  </a:cubicBezTo>
                  <a:cubicBezTo>
                    <a:pt x="76" y="48"/>
                    <a:pt x="76" y="48"/>
                    <a:pt x="76" y="49"/>
                  </a:cubicBezTo>
                  <a:cubicBezTo>
                    <a:pt x="75" y="49"/>
                    <a:pt x="74" y="49"/>
                    <a:pt x="74" y="49"/>
                  </a:cubicBezTo>
                  <a:cubicBezTo>
                    <a:pt x="74" y="49"/>
                    <a:pt x="74" y="49"/>
                    <a:pt x="74" y="49"/>
                  </a:cubicBezTo>
                  <a:cubicBezTo>
                    <a:pt x="77" y="49"/>
                    <a:pt x="76" y="52"/>
                    <a:pt x="76" y="53"/>
                  </a:cubicBezTo>
                  <a:cubicBezTo>
                    <a:pt x="76" y="54"/>
                    <a:pt x="75" y="54"/>
                    <a:pt x="75" y="55"/>
                  </a:cubicBezTo>
                  <a:cubicBezTo>
                    <a:pt x="72" y="54"/>
                    <a:pt x="69" y="53"/>
                    <a:pt x="68" y="50"/>
                  </a:cubicBezTo>
                  <a:cubicBezTo>
                    <a:pt x="68" y="50"/>
                    <a:pt x="69" y="50"/>
                    <a:pt x="69" y="50"/>
                  </a:cubicBezTo>
                  <a:cubicBezTo>
                    <a:pt x="69" y="50"/>
                    <a:pt x="69" y="50"/>
                    <a:pt x="70" y="50"/>
                  </a:cubicBezTo>
                  <a:cubicBezTo>
                    <a:pt x="70" y="50"/>
                    <a:pt x="70" y="50"/>
                    <a:pt x="70" y="50"/>
                  </a:cubicBezTo>
                  <a:cubicBezTo>
                    <a:pt x="70" y="50"/>
                    <a:pt x="70" y="50"/>
                    <a:pt x="70" y="49"/>
                  </a:cubicBezTo>
                  <a:cubicBezTo>
                    <a:pt x="70" y="48"/>
                    <a:pt x="70" y="48"/>
                    <a:pt x="68" y="48"/>
                  </a:cubicBezTo>
                  <a:cubicBezTo>
                    <a:pt x="68" y="48"/>
                    <a:pt x="68" y="48"/>
                    <a:pt x="68" y="48"/>
                  </a:cubicBezTo>
                  <a:moveTo>
                    <a:pt x="129" y="33"/>
                  </a:moveTo>
                  <a:cubicBezTo>
                    <a:pt x="129" y="33"/>
                    <a:pt x="128" y="33"/>
                    <a:pt x="128" y="33"/>
                  </a:cubicBezTo>
                  <a:cubicBezTo>
                    <a:pt x="131" y="32"/>
                    <a:pt x="130" y="27"/>
                    <a:pt x="132" y="26"/>
                  </a:cubicBezTo>
                  <a:cubicBezTo>
                    <a:pt x="132" y="28"/>
                    <a:pt x="133" y="29"/>
                    <a:pt x="133" y="31"/>
                  </a:cubicBezTo>
                  <a:cubicBezTo>
                    <a:pt x="131" y="32"/>
                    <a:pt x="131" y="33"/>
                    <a:pt x="129" y="33"/>
                  </a:cubicBezTo>
                  <a:moveTo>
                    <a:pt x="106" y="0"/>
                  </a:moveTo>
                  <a:cubicBezTo>
                    <a:pt x="102" y="0"/>
                    <a:pt x="98" y="1"/>
                    <a:pt x="92" y="1"/>
                  </a:cubicBezTo>
                  <a:cubicBezTo>
                    <a:pt x="93" y="5"/>
                    <a:pt x="88" y="2"/>
                    <a:pt x="87" y="5"/>
                  </a:cubicBezTo>
                  <a:cubicBezTo>
                    <a:pt x="88" y="5"/>
                    <a:pt x="88" y="4"/>
                    <a:pt x="88" y="4"/>
                  </a:cubicBezTo>
                  <a:cubicBezTo>
                    <a:pt x="89" y="4"/>
                    <a:pt x="90" y="5"/>
                    <a:pt x="90" y="6"/>
                  </a:cubicBezTo>
                  <a:cubicBezTo>
                    <a:pt x="90" y="6"/>
                    <a:pt x="90" y="6"/>
                    <a:pt x="89" y="6"/>
                  </a:cubicBezTo>
                  <a:cubicBezTo>
                    <a:pt x="89" y="6"/>
                    <a:pt x="88" y="6"/>
                    <a:pt x="88" y="6"/>
                  </a:cubicBezTo>
                  <a:cubicBezTo>
                    <a:pt x="87" y="6"/>
                    <a:pt x="87" y="5"/>
                    <a:pt x="87" y="5"/>
                  </a:cubicBezTo>
                  <a:cubicBezTo>
                    <a:pt x="86" y="5"/>
                    <a:pt x="87" y="6"/>
                    <a:pt x="87" y="7"/>
                  </a:cubicBezTo>
                  <a:cubicBezTo>
                    <a:pt x="85" y="7"/>
                    <a:pt x="83" y="6"/>
                    <a:pt x="82" y="5"/>
                  </a:cubicBezTo>
                  <a:cubicBezTo>
                    <a:pt x="82" y="10"/>
                    <a:pt x="89" y="8"/>
                    <a:pt x="90" y="11"/>
                  </a:cubicBezTo>
                  <a:cubicBezTo>
                    <a:pt x="90" y="11"/>
                    <a:pt x="89" y="11"/>
                    <a:pt x="89" y="11"/>
                  </a:cubicBezTo>
                  <a:cubicBezTo>
                    <a:pt x="88" y="11"/>
                    <a:pt x="88" y="11"/>
                    <a:pt x="87" y="10"/>
                  </a:cubicBezTo>
                  <a:cubicBezTo>
                    <a:pt x="87" y="10"/>
                    <a:pt x="87" y="9"/>
                    <a:pt x="86" y="9"/>
                  </a:cubicBezTo>
                  <a:cubicBezTo>
                    <a:pt x="86" y="9"/>
                    <a:pt x="86" y="10"/>
                    <a:pt x="85" y="10"/>
                  </a:cubicBezTo>
                  <a:cubicBezTo>
                    <a:pt x="87" y="10"/>
                    <a:pt x="85" y="13"/>
                    <a:pt x="84" y="13"/>
                  </a:cubicBezTo>
                  <a:cubicBezTo>
                    <a:pt x="84" y="13"/>
                    <a:pt x="84" y="13"/>
                    <a:pt x="84" y="13"/>
                  </a:cubicBezTo>
                  <a:cubicBezTo>
                    <a:pt x="84" y="13"/>
                    <a:pt x="83" y="13"/>
                    <a:pt x="83" y="13"/>
                  </a:cubicBezTo>
                  <a:cubicBezTo>
                    <a:pt x="83" y="13"/>
                    <a:pt x="83" y="13"/>
                    <a:pt x="82" y="13"/>
                  </a:cubicBezTo>
                  <a:cubicBezTo>
                    <a:pt x="81" y="13"/>
                    <a:pt x="80" y="13"/>
                    <a:pt x="80" y="11"/>
                  </a:cubicBezTo>
                  <a:cubicBezTo>
                    <a:pt x="80" y="11"/>
                    <a:pt x="81" y="11"/>
                    <a:pt x="81" y="11"/>
                  </a:cubicBezTo>
                  <a:cubicBezTo>
                    <a:pt x="82" y="11"/>
                    <a:pt x="83" y="11"/>
                    <a:pt x="83" y="10"/>
                  </a:cubicBezTo>
                  <a:cubicBezTo>
                    <a:pt x="82" y="8"/>
                    <a:pt x="80" y="7"/>
                    <a:pt x="80" y="5"/>
                  </a:cubicBezTo>
                  <a:cubicBezTo>
                    <a:pt x="79" y="4"/>
                    <a:pt x="79" y="4"/>
                    <a:pt x="79" y="4"/>
                  </a:cubicBezTo>
                  <a:cubicBezTo>
                    <a:pt x="78" y="4"/>
                    <a:pt x="77" y="5"/>
                    <a:pt x="76" y="6"/>
                  </a:cubicBezTo>
                  <a:cubicBezTo>
                    <a:pt x="76" y="9"/>
                    <a:pt x="80" y="7"/>
                    <a:pt x="80" y="10"/>
                  </a:cubicBezTo>
                  <a:cubicBezTo>
                    <a:pt x="78" y="10"/>
                    <a:pt x="75" y="9"/>
                    <a:pt x="72" y="9"/>
                  </a:cubicBezTo>
                  <a:cubicBezTo>
                    <a:pt x="67" y="9"/>
                    <a:pt x="61" y="10"/>
                    <a:pt x="57" y="11"/>
                  </a:cubicBezTo>
                  <a:cubicBezTo>
                    <a:pt x="56" y="11"/>
                    <a:pt x="56" y="13"/>
                    <a:pt x="55" y="13"/>
                  </a:cubicBezTo>
                  <a:cubicBezTo>
                    <a:pt x="54" y="13"/>
                    <a:pt x="54" y="13"/>
                    <a:pt x="53" y="13"/>
                  </a:cubicBezTo>
                  <a:cubicBezTo>
                    <a:pt x="53" y="15"/>
                    <a:pt x="52" y="14"/>
                    <a:pt x="51" y="16"/>
                  </a:cubicBezTo>
                  <a:cubicBezTo>
                    <a:pt x="47" y="16"/>
                    <a:pt x="46" y="13"/>
                    <a:pt x="45" y="11"/>
                  </a:cubicBezTo>
                  <a:cubicBezTo>
                    <a:pt x="45" y="11"/>
                    <a:pt x="45" y="11"/>
                    <a:pt x="45" y="11"/>
                  </a:cubicBezTo>
                  <a:cubicBezTo>
                    <a:pt x="46" y="11"/>
                    <a:pt x="47" y="12"/>
                    <a:pt x="48" y="12"/>
                  </a:cubicBezTo>
                  <a:cubicBezTo>
                    <a:pt x="49" y="12"/>
                    <a:pt x="50" y="13"/>
                    <a:pt x="51" y="13"/>
                  </a:cubicBezTo>
                  <a:cubicBezTo>
                    <a:pt x="52" y="13"/>
                    <a:pt x="53" y="12"/>
                    <a:pt x="53" y="11"/>
                  </a:cubicBezTo>
                  <a:cubicBezTo>
                    <a:pt x="50" y="11"/>
                    <a:pt x="47" y="9"/>
                    <a:pt x="44" y="9"/>
                  </a:cubicBezTo>
                  <a:cubicBezTo>
                    <a:pt x="43" y="9"/>
                    <a:pt x="42" y="9"/>
                    <a:pt x="41" y="10"/>
                  </a:cubicBezTo>
                  <a:cubicBezTo>
                    <a:pt x="41" y="10"/>
                    <a:pt x="40" y="10"/>
                    <a:pt x="40" y="10"/>
                  </a:cubicBezTo>
                  <a:cubicBezTo>
                    <a:pt x="40" y="9"/>
                    <a:pt x="40" y="8"/>
                    <a:pt x="39" y="8"/>
                  </a:cubicBezTo>
                  <a:cubicBezTo>
                    <a:pt x="39" y="7"/>
                    <a:pt x="40" y="7"/>
                    <a:pt x="40" y="7"/>
                  </a:cubicBezTo>
                  <a:cubicBezTo>
                    <a:pt x="40" y="7"/>
                    <a:pt x="40" y="7"/>
                    <a:pt x="40" y="7"/>
                  </a:cubicBezTo>
                  <a:cubicBezTo>
                    <a:pt x="39" y="7"/>
                    <a:pt x="38" y="8"/>
                    <a:pt x="38" y="8"/>
                  </a:cubicBezTo>
                  <a:cubicBezTo>
                    <a:pt x="38" y="7"/>
                    <a:pt x="37" y="7"/>
                    <a:pt x="37" y="7"/>
                  </a:cubicBezTo>
                  <a:cubicBezTo>
                    <a:pt x="36" y="7"/>
                    <a:pt x="35" y="7"/>
                    <a:pt x="35" y="8"/>
                  </a:cubicBezTo>
                  <a:cubicBezTo>
                    <a:pt x="34" y="8"/>
                    <a:pt x="34" y="8"/>
                    <a:pt x="34" y="8"/>
                  </a:cubicBezTo>
                  <a:cubicBezTo>
                    <a:pt x="35" y="8"/>
                    <a:pt x="34" y="9"/>
                    <a:pt x="35" y="9"/>
                  </a:cubicBezTo>
                  <a:cubicBezTo>
                    <a:pt x="35" y="10"/>
                    <a:pt x="35" y="10"/>
                    <a:pt x="35" y="10"/>
                  </a:cubicBezTo>
                  <a:cubicBezTo>
                    <a:pt x="35" y="10"/>
                    <a:pt x="34" y="10"/>
                    <a:pt x="34" y="10"/>
                  </a:cubicBezTo>
                  <a:cubicBezTo>
                    <a:pt x="29" y="10"/>
                    <a:pt x="29" y="13"/>
                    <a:pt x="27" y="13"/>
                  </a:cubicBezTo>
                  <a:cubicBezTo>
                    <a:pt x="28" y="13"/>
                    <a:pt x="27" y="16"/>
                    <a:pt x="26" y="16"/>
                  </a:cubicBezTo>
                  <a:cubicBezTo>
                    <a:pt x="25" y="14"/>
                    <a:pt x="28" y="13"/>
                    <a:pt x="26" y="13"/>
                  </a:cubicBezTo>
                  <a:cubicBezTo>
                    <a:pt x="26" y="14"/>
                    <a:pt x="24" y="15"/>
                    <a:pt x="26" y="16"/>
                  </a:cubicBezTo>
                  <a:cubicBezTo>
                    <a:pt x="26" y="16"/>
                    <a:pt x="26" y="16"/>
                    <a:pt x="26" y="16"/>
                  </a:cubicBezTo>
                  <a:cubicBezTo>
                    <a:pt x="25" y="16"/>
                    <a:pt x="25" y="16"/>
                    <a:pt x="25" y="16"/>
                  </a:cubicBezTo>
                  <a:cubicBezTo>
                    <a:pt x="25" y="16"/>
                    <a:pt x="25" y="16"/>
                    <a:pt x="25" y="16"/>
                  </a:cubicBezTo>
                  <a:cubicBezTo>
                    <a:pt x="25" y="16"/>
                    <a:pt x="24" y="16"/>
                    <a:pt x="24" y="16"/>
                  </a:cubicBezTo>
                  <a:cubicBezTo>
                    <a:pt x="25" y="16"/>
                    <a:pt x="25" y="16"/>
                    <a:pt x="24" y="15"/>
                  </a:cubicBezTo>
                  <a:cubicBezTo>
                    <a:pt x="24" y="16"/>
                    <a:pt x="24" y="16"/>
                    <a:pt x="24" y="17"/>
                  </a:cubicBezTo>
                  <a:cubicBezTo>
                    <a:pt x="24" y="17"/>
                    <a:pt x="24" y="17"/>
                    <a:pt x="23" y="17"/>
                  </a:cubicBezTo>
                  <a:cubicBezTo>
                    <a:pt x="21" y="17"/>
                    <a:pt x="20" y="17"/>
                    <a:pt x="20" y="19"/>
                  </a:cubicBezTo>
                  <a:cubicBezTo>
                    <a:pt x="23" y="19"/>
                    <a:pt x="17" y="22"/>
                    <a:pt x="20" y="24"/>
                  </a:cubicBezTo>
                  <a:cubicBezTo>
                    <a:pt x="22" y="23"/>
                    <a:pt x="23" y="21"/>
                    <a:pt x="25" y="21"/>
                  </a:cubicBezTo>
                  <a:cubicBezTo>
                    <a:pt x="25" y="21"/>
                    <a:pt x="25" y="21"/>
                    <a:pt x="25" y="21"/>
                  </a:cubicBezTo>
                  <a:cubicBezTo>
                    <a:pt x="25" y="20"/>
                    <a:pt x="25" y="19"/>
                    <a:pt x="25" y="19"/>
                  </a:cubicBezTo>
                  <a:cubicBezTo>
                    <a:pt x="25" y="19"/>
                    <a:pt x="26" y="19"/>
                    <a:pt x="26" y="19"/>
                  </a:cubicBezTo>
                  <a:cubicBezTo>
                    <a:pt x="26" y="19"/>
                    <a:pt x="26" y="19"/>
                    <a:pt x="26" y="19"/>
                  </a:cubicBezTo>
                  <a:cubicBezTo>
                    <a:pt x="26" y="19"/>
                    <a:pt x="26" y="19"/>
                    <a:pt x="26" y="19"/>
                  </a:cubicBezTo>
                  <a:cubicBezTo>
                    <a:pt x="24" y="21"/>
                    <a:pt x="25" y="25"/>
                    <a:pt x="27" y="27"/>
                  </a:cubicBezTo>
                  <a:cubicBezTo>
                    <a:pt x="30" y="25"/>
                    <a:pt x="29" y="23"/>
                    <a:pt x="31" y="20"/>
                  </a:cubicBezTo>
                  <a:cubicBezTo>
                    <a:pt x="27" y="16"/>
                    <a:pt x="34" y="16"/>
                    <a:pt x="36" y="12"/>
                  </a:cubicBezTo>
                  <a:cubicBezTo>
                    <a:pt x="37" y="12"/>
                    <a:pt x="37" y="12"/>
                    <a:pt x="37" y="12"/>
                  </a:cubicBezTo>
                  <a:cubicBezTo>
                    <a:pt x="37" y="12"/>
                    <a:pt x="37" y="12"/>
                    <a:pt x="37" y="12"/>
                  </a:cubicBezTo>
                  <a:cubicBezTo>
                    <a:pt x="36" y="14"/>
                    <a:pt x="39" y="13"/>
                    <a:pt x="39" y="15"/>
                  </a:cubicBezTo>
                  <a:cubicBezTo>
                    <a:pt x="36" y="15"/>
                    <a:pt x="36" y="17"/>
                    <a:pt x="34" y="18"/>
                  </a:cubicBezTo>
                  <a:cubicBezTo>
                    <a:pt x="35" y="18"/>
                    <a:pt x="35" y="19"/>
                    <a:pt x="35" y="19"/>
                  </a:cubicBezTo>
                  <a:cubicBezTo>
                    <a:pt x="36" y="20"/>
                    <a:pt x="37" y="20"/>
                    <a:pt x="38" y="20"/>
                  </a:cubicBezTo>
                  <a:cubicBezTo>
                    <a:pt x="41" y="20"/>
                    <a:pt x="44" y="18"/>
                    <a:pt x="44" y="16"/>
                  </a:cubicBezTo>
                  <a:cubicBezTo>
                    <a:pt x="45" y="17"/>
                    <a:pt x="44" y="21"/>
                    <a:pt x="42" y="21"/>
                  </a:cubicBezTo>
                  <a:cubicBezTo>
                    <a:pt x="42" y="23"/>
                    <a:pt x="42" y="24"/>
                    <a:pt x="42" y="26"/>
                  </a:cubicBezTo>
                  <a:cubicBezTo>
                    <a:pt x="44" y="26"/>
                    <a:pt x="46" y="26"/>
                    <a:pt x="46" y="28"/>
                  </a:cubicBezTo>
                  <a:cubicBezTo>
                    <a:pt x="45" y="28"/>
                    <a:pt x="45" y="28"/>
                    <a:pt x="45" y="28"/>
                  </a:cubicBezTo>
                  <a:cubicBezTo>
                    <a:pt x="46" y="27"/>
                    <a:pt x="45" y="27"/>
                    <a:pt x="44" y="27"/>
                  </a:cubicBezTo>
                  <a:cubicBezTo>
                    <a:pt x="44" y="27"/>
                    <a:pt x="44" y="27"/>
                    <a:pt x="44" y="27"/>
                  </a:cubicBezTo>
                  <a:cubicBezTo>
                    <a:pt x="43" y="27"/>
                    <a:pt x="43" y="27"/>
                    <a:pt x="43" y="27"/>
                  </a:cubicBezTo>
                  <a:cubicBezTo>
                    <a:pt x="43" y="27"/>
                    <a:pt x="43" y="27"/>
                    <a:pt x="43" y="27"/>
                  </a:cubicBezTo>
                  <a:cubicBezTo>
                    <a:pt x="43" y="27"/>
                    <a:pt x="43" y="26"/>
                    <a:pt x="42" y="26"/>
                  </a:cubicBezTo>
                  <a:cubicBezTo>
                    <a:pt x="42" y="26"/>
                    <a:pt x="42" y="26"/>
                    <a:pt x="42" y="26"/>
                  </a:cubicBezTo>
                  <a:cubicBezTo>
                    <a:pt x="41" y="25"/>
                    <a:pt x="40" y="25"/>
                    <a:pt x="39" y="25"/>
                  </a:cubicBezTo>
                  <a:cubicBezTo>
                    <a:pt x="39" y="25"/>
                    <a:pt x="39" y="25"/>
                    <a:pt x="38" y="25"/>
                  </a:cubicBezTo>
                  <a:cubicBezTo>
                    <a:pt x="38" y="25"/>
                    <a:pt x="38" y="25"/>
                    <a:pt x="37" y="25"/>
                  </a:cubicBezTo>
                  <a:cubicBezTo>
                    <a:pt x="37" y="25"/>
                    <a:pt x="36" y="25"/>
                    <a:pt x="35" y="24"/>
                  </a:cubicBezTo>
                  <a:cubicBezTo>
                    <a:pt x="35" y="25"/>
                    <a:pt x="35" y="25"/>
                    <a:pt x="35" y="25"/>
                  </a:cubicBezTo>
                  <a:cubicBezTo>
                    <a:pt x="34" y="25"/>
                    <a:pt x="35" y="26"/>
                    <a:pt x="35" y="26"/>
                  </a:cubicBezTo>
                  <a:cubicBezTo>
                    <a:pt x="35" y="27"/>
                    <a:pt x="35" y="27"/>
                    <a:pt x="36" y="27"/>
                  </a:cubicBezTo>
                  <a:cubicBezTo>
                    <a:pt x="36" y="27"/>
                    <a:pt x="36" y="27"/>
                    <a:pt x="36" y="27"/>
                  </a:cubicBezTo>
                  <a:cubicBezTo>
                    <a:pt x="36" y="27"/>
                    <a:pt x="36" y="27"/>
                    <a:pt x="36" y="27"/>
                  </a:cubicBezTo>
                  <a:cubicBezTo>
                    <a:pt x="36" y="27"/>
                    <a:pt x="36" y="27"/>
                    <a:pt x="36" y="27"/>
                  </a:cubicBezTo>
                  <a:cubicBezTo>
                    <a:pt x="36" y="28"/>
                    <a:pt x="35" y="28"/>
                    <a:pt x="34" y="29"/>
                  </a:cubicBezTo>
                  <a:cubicBezTo>
                    <a:pt x="33" y="29"/>
                    <a:pt x="32" y="29"/>
                    <a:pt x="32" y="29"/>
                  </a:cubicBezTo>
                  <a:cubicBezTo>
                    <a:pt x="30" y="29"/>
                    <a:pt x="28" y="29"/>
                    <a:pt x="27" y="31"/>
                  </a:cubicBezTo>
                  <a:cubicBezTo>
                    <a:pt x="27" y="30"/>
                    <a:pt x="26" y="29"/>
                    <a:pt x="25" y="29"/>
                  </a:cubicBezTo>
                  <a:cubicBezTo>
                    <a:pt x="23" y="29"/>
                    <a:pt x="21" y="30"/>
                    <a:pt x="20" y="30"/>
                  </a:cubicBezTo>
                  <a:cubicBezTo>
                    <a:pt x="20" y="30"/>
                    <a:pt x="20" y="30"/>
                    <a:pt x="20" y="30"/>
                  </a:cubicBezTo>
                  <a:cubicBezTo>
                    <a:pt x="16" y="31"/>
                    <a:pt x="15" y="34"/>
                    <a:pt x="17" y="35"/>
                  </a:cubicBezTo>
                  <a:cubicBezTo>
                    <a:pt x="17" y="35"/>
                    <a:pt x="17" y="35"/>
                    <a:pt x="17" y="35"/>
                  </a:cubicBezTo>
                  <a:cubicBezTo>
                    <a:pt x="15" y="35"/>
                    <a:pt x="15" y="34"/>
                    <a:pt x="13" y="34"/>
                  </a:cubicBezTo>
                  <a:cubicBezTo>
                    <a:pt x="13" y="37"/>
                    <a:pt x="9" y="36"/>
                    <a:pt x="7" y="38"/>
                  </a:cubicBezTo>
                  <a:cubicBezTo>
                    <a:pt x="11" y="38"/>
                    <a:pt x="11" y="44"/>
                    <a:pt x="9" y="45"/>
                  </a:cubicBezTo>
                  <a:cubicBezTo>
                    <a:pt x="9" y="45"/>
                    <a:pt x="7" y="44"/>
                    <a:pt x="6" y="44"/>
                  </a:cubicBezTo>
                  <a:cubicBezTo>
                    <a:pt x="5" y="44"/>
                    <a:pt x="5" y="44"/>
                    <a:pt x="4" y="45"/>
                  </a:cubicBezTo>
                  <a:cubicBezTo>
                    <a:pt x="3" y="45"/>
                    <a:pt x="3" y="45"/>
                    <a:pt x="2" y="45"/>
                  </a:cubicBezTo>
                  <a:cubicBezTo>
                    <a:pt x="1" y="45"/>
                    <a:pt x="1" y="45"/>
                    <a:pt x="1" y="45"/>
                  </a:cubicBezTo>
                  <a:cubicBezTo>
                    <a:pt x="0" y="47"/>
                    <a:pt x="3" y="46"/>
                    <a:pt x="3" y="48"/>
                  </a:cubicBezTo>
                  <a:cubicBezTo>
                    <a:pt x="2" y="50"/>
                    <a:pt x="3" y="52"/>
                    <a:pt x="2" y="54"/>
                  </a:cubicBezTo>
                  <a:cubicBezTo>
                    <a:pt x="3" y="54"/>
                    <a:pt x="4" y="55"/>
                    <a:pt x="5" y="55"/>
                  </a:cubicBezTo>
                  <a:cubicBezTo>
                    <a:pt x="9" y="55"/>
                    <a:pt x="10" y="49"/>
                    <a:pt x="13" y="47"/>
                  </a:cubicBezTo>
                  <a:cubicBezTo>
                    <a:pt x="14" y="47"/>
                    <a:pt x="14" y="46"/>
                    <a:pt x="14" y="45"/>
                  </a:cubicBezTo>
                  <a:cubicBezTo>
                    <a:pt x="15" y="44"/>
                    <a:pt x="15" y="44"/>
                    <a:pt x="16" y="44"/>
                  </a:cubicBezTo>
                  <a:cubicBezTo>
                    <a:pt x="16" y="44"/>
                    <a:pt x="17" y="44"/>
                    <a:pt x="17" y="44"/>
                  </a:cubicBezTo>
                  <a:cubicBezTo>
                    <a:pt x="17" y="44"/>
                    <a:pt x="18" y="44"/>
                    <a:pt x="18" y="44"/>
                  </a:cubicBezTo>
                  <a:cubicBezTo>
                    <a:pt x="19" y="44"/>
                    <a:pt x="19" y="44"/>
                    <a:pt x="20" y="42"/>
                  </a:cubicBezTo>
                  <a:cubicBezTo>
                    <a:pt x="20" y="42"/>
                    <a:pt x="20" y="42"/>
                    <a:pt x="20" y="42"/>
                  </a:cubicBezTo>
                  <a:cubicBezTo>
                    <a:pt x="20" y="42"/>
                    <a:pt x="20" y="42"/>
                    <a:pt x="20" y="42"/>
                  </a:cubicBezTo>
                  <a:cubicBezTo>
                    <a:pt x="20" y="43"/>
                    <a:pt x="20" y="43"/>
                    <a:pt x="20" y="43"/>
                  </a:cubicBezTo>
                  <a:cubicBezTo>
                    <a:pt x="21" y="43"/>
                    <a:pt x="21" y="43"/>
                    <a:pt x="21" y="43"/>
                  </a:cubicBezTo>
                  <a:cubicBezTo>
                    <a:pt x="22" y="43"/>
                    <a:pt x="22" y="43"/>
                    <a:pt x="22" y="43"/>
                  </a:cubicBezTo>
                  <a:cubicBezTo>
                    <a:pt x="23" y="43"/>
                    <a:pt x="23" y="43"/>
                    <a:pt x="23" y="43"/>
                  </a:cubicBezTo>
                  <a:cubicBezTo>
                    <a:pt x="24" y="47"/>
                    <a:pt x="28" y="47"/>
                    <a:pt x="30" y="50"/>
                  </a:cubicBezTo>
                  <a:cubicBezTo>
                    <a:pt x="32" y="46"/>
                    <a:pt x="27" y="46"/>
                    <a:pt x="25" y="44"/>
                  </a:cubicBezTo>
                  <a:cubicBezTo>
                    <a:pt x="24" y="42"/>
                    <a:pt x="26" y="41"/>
                    <a:pt x="26" y="40"/>
                  </a:cubicBezTo>
                  <a:cubicBezTo>
                    <a:pt x="27" y="41"/>
                    <a:pt x="27" y="41"/>
                    <a:pt x="28" y="41"/>
                  </a:cubicBezTo>
                  <a:cubicBezTo>
                    <a:pt x="29" y="41"/>
                    <a:pt x="30" y="41"/>
                    <a:pt x="30" y="40"/>
                  </a:cubicBezTo>
                  <a:cubicBezTo>
                    <a:pt x="29" y="40"/>
                    <a:pt x="29" y="40"/>
                    <a:pt x="29" y="39"/>
                  </a:cubicBezTo>
                  <a:cubicBezTo>
                    <a:pt x="31" y="38"/>
                    <a:pt x="30" y="37"/>
                    <a:pt x="29" y="36"/>
                  </a:cubicBezTo>
                  <a:cubicBezTo>
                    <a:pt x="30" y="36"/>
                    <a:pt x="30" y="36"/>
                    <a:pt x="31" y="36"/>
                  </a:cubicBezTo>
                  <a:cubicBezTo>
                    <a:pt x="32" y="36"/>
                    <a:pt x="32" y="36"/>
                    <a:pt x="32" y="36"/>
                  </a:cubicBezTo>
                  <a:cubicBezTo>
                    <a:pt x="32" y="36"/>
                    <a:pt x="32" y="36"/>
                    <a:pt x="32" y="36"/>
                  </a:cubicBezTo>
                  <a:cubicBezTo>
                    <a:pt x="32" y="36"/>
                    <a:pt x="32" y="36"/>
                    <a:pt x="32" y="36"/>
                  </a:cubicBezTo>
                  <a:cubicBezTo>
                    <a:pt x="32" y="37"/>
                    <a:pt x="31" y="37"/>
                    <a:pt x="31" y="38"/>
                  </a:cubicBezTo>
                  <a:cubicBezTo>
                    <a:pt x="31" y="38"/>
                    <a:pt x="32" y="38"/>
                    <a:pt x="32" y="38"/>
                  </a:cubicBezTo>
                  <a:cubicBezTo>
                    <a:pt x="32" y="38"/>
                    <a:pt x="33" y="38"/>
                    <a:pt x="33" y="37"/>
                  </a:cubicBezTo>
                  <a:cubicBezTo>
                    <a:pt x="34" y="37"/>
                    <a:pt x="34" y="37"/>
                    <a:pt x="34" y="37"/>
                  </a:cubicBezTo>
                  <a:cubicBezTo>
                    <a:pt x="35" y="37"/>
                    <a:pt x="35" y="37"/>
                    <a:pt x="35" y="38"/>
                  </a:cubicBezTo>
                  <a:cubicBezTo>
                    <a:pt x="35" y="38"/>
                    <a:pt x="35" y="38"/>
                    <a:pt x="35" y="38"/>
                  </a:cubicBezTo>
                  <a:cubicBezTo>
                    <a:pt x="34" y="38"/>
                    <a:pt x="33" y="38"/>
                    <a:pt x="33" y="38"/>
                  </a:cubicBezTo>
                  <a:cubicBezTo>
                    <a:pt x="32" y="38"/>
                    <a:pt x="32" y="39"/>
                    <a:pt x="31" y="39"/>
                  </a:cubicBezTo>
                  <a:cubicBezTo>
                    <a:pt x="31" y="39"/>
                    <a:pt x="31" y="38"/>
                    <a:pt x="30" y="38"/>
                  </a:cubicBezTo>
                  <a:cubicBezTo>
                    <a:pt x="30" y="39"/>
                    <a:pt x="31" y="40"/>
                    <a:pt x="31" y="40"/>
                  </a:cubicBezTo>
                  <a:cubicBezTo>
                    <a:pt x="31" y="40"/>
                    <a:pt x="31" y="40"/>
                    <a:pt x="31" y="40"/>
                  </a:cubicBezTo>
                  <a:cubicBezTo>
                    <a:pt x="29" y="40"/>
                    <a:pt x="29" y="42"/>
                    <a:pt x="28" y="42"/>
                  </a:cubicBezTo>
                  <a:cubicBezTo>
                    <a:pt x="29" y="43"/>
                    <a:pt x="29" y="43"/>
                    <a:pt x="29" y="43"/>
                  </a:cubicBezTo>
                  <a:cubicBezTo>
                    <a:pt x="31" y="43"/>
                    <a:pt x="34" y="42"/>
                    <a:pt x="32" y="40"/>
                  </a:cubicBezTo>
                  <a:cubicBezTo>
                    <a:pt x="33" y="40"/>
                    <a:pt x="33" y="40"/>
                    <a:pt x="33" y="40"/>
                  </a:cubicBezTo>
                  <a:cubicBezTo>
                    <a:pt x="33" y="40"/>
                    <a:pt x="33" y="40"/>
                    <a:pt x="33" y="40"/>
                  </a:cubicBezTo>
                  <a:cubicBezTo>
                    <a:pt x="33" y="40"/>
                    <a:pt x="34" y="40"/>
                    <a:pt x="34" y="40"/>
                  </a:cubicBezTo>
                  <a:cubicBezTo>
                    <a:pt x="34" y="40"/>
                    <a:pt x="35" y="41"/>
                    <a:pt x="35" y="41"/>
                  </a:cubicBezTo>
                  <a:cubicBezTo>
                    <a:pt x="35" y="41"/>
                    <a:pt x="35" y="41"/>
                    <a:pt x="35" y="41"/>
                  </a:cubicBezTo>
                  <a:cubicBezTo>
                    <a:pt x="33" y="41"/>
                    <a:pt x="34" y="43"/>
                    <a:pt x="34" y="44"/>
                  </a:cubicBezTo>
                  <a:cubicBezTo>
                    <a:pt x="34" y="44"/>
                    <a:pt x="34" y="44"/>
                    <a:pt x="34" y="44"/>
                  </a:cubicBezTo>
                  <a:cubicBezTo>
                    <a:pt x="33" y="46"/>
                    <a:pt x="34" y="49"/>
                    <a:pt x="36" y="50"/>
                  </a:cubicBezTo>
                  <a:cubicBezTo>
                    <a:pt x="36" y="51"/>
                    <a:pt x="37" y="51"/>
                    <a:pt x="38" y="51"/>
                  </a:cubicBezTo>
                  <a:cubicBezTo>
                    <a:pt x="38" y="51"/>
                    <a:pt x="38" y="51"/>
                    <a:pt x="38" y="51"/>
                  </a:cubicBezTo>
                  <a:cubicBezTo>
                    <a:pt x="38" y="50"/>
                    <a:pt x="37" y="48"/>
                    <a:pt x="39" y="48"/>
                  </a:cubicBezTo>
                  <a:cubicBezTo>
                    <a:pt x="39" y="48"/>
                    <a:pt x="39" y="48"/>
                    <a:pt x="39" y="49"/>
                  </a:cubicBezTo>
                  <a:cubicBezTo>
                    <a:pt x="40" y="48"/>
                    <a:pt x="40" y="48"/>
                    <a:pt x="41" y="47"/>
                  </a:cubicBezTo>
                  <a:cubicBezTo>
                    <a:pt x="41" y="47"/>
                    <a:pt x="41" y="47"/>
                    <a:pt x="42" y="47"/>
                  </a:cubicBezTo>
                  <a:cubicBezTo>
                    <a:pt x="43" y="47"/>
                    <a:pt x="42" y="48"/>
                    <a:pt x="42" y="49"/>
                  </a:cubicBezTo>
                  <a:cubicBezTo>
                    <a:pt x="43" y="48"/>
                    <a:pt x="45" y="48"/>
                    <a:pt x="45" y="47"/>
                  </a:cubicBezTo>
                  <a:cubicBezTo>
                    <a:pt x="44" y="47"/>
                    <a:pt x="44" y="46"/>
                    <a:pt x="44" y="45"/>
                  </a:cubicBezTo>
                  <a:cubicBezTo>
                    <a:pt x="44" y="44"/>
                    <a:pt x="44" y="44"/>
                    <a:pt x="43" y="44"/>
                  </a:cubicBezTo>
                  <a:cubicBezTo>
                    <a:pt x="43" y="44"/>
                    <a:pt x="42" y="44"/>
                    <a:pt x="42" y="44"/>
                  </a:cubicBezTo>
                  <a:cubicBezTo>
                    <a:pt x="41" y="44"/>
                    <a:pt x="41" y="45"/>
                    <a:pt x="40" y="45"/>
                  </a:cubicBezTo>
                  <a:cubicBezTo>
                    <a:pt x="40" y="45"/>
                    <a:pt x="39" y="45"/>
                    <a:pt x="39" y="45"/>
                  </a:cubicBezTo>
                  <a:cubicBezTo>
                    <a:pt x="39" y="44"/>
                    <a:pt x="40" y="44"/>
                    <a:pt x="40" y="44"/>
                  </a:cubicBezTo>
                  <a:cubicBezTo>
                    <a:pt x="40" y="44"/>
                    <a:pt x="40" y="44"/>
                    <a:pt x="41" y="44"/>
                  </a:cubicBezTo>
                  <a:cubicBezTo>
                    <a:pt x="41" y="43"/>
                    <a:pt x="42" y="43"/>
                    <a:pt x="43" y="43"/>
                  </a:cubicBezTo>
                  <a:cubicBezTo>
                    <a:pt x="44" y="43"/>
                    <a:pt x="44" y="43"/>
                    <a:pt x="45" y="43"/>
                  </a:cubicBezTo>
                  <a:cubicBezTo>
                    <a:pt x="45" y="43"/>
                    <a:pt x="45" y="42"/>
                    <a:pt x="45" y="42"/>
                  </a:cubicBezTo>
                  <a:cubicBezTo>
                    <a:pt x="45" y="42"/>
                    <a:pt x="45" y="42"/>
                    <a:pt x="45" y="42"/>
                  </a:cubicBezTo>
                  <a:cubicBezTo>
                    <a:pt x="45" y="42"/>
                    <a:pt x="45" y="42"/>
                    <a:pt x="45" y="42"/>
                  </a:cubicBezTo>
                  <a:cubicBezTo>
                    <a:pt x="45" y="42"/>
                    <a:pt x="46" y="42"/>
                    <a:pt x="46" y="42"/>
                  </a:cubicBezTo>
                  <a:cubicBezTo>
                    <a:pt x="46" y="42"/>
                    <a:pt x="46" y="42"/>
                    <a:pt x="46" y="42"/>
                  </a:cubicBezTo>
                  <a:cubicBezTo>
                    <a:pt x="44" y="41"/>
                    <a:pt x="47" y="40"/>
                    <a:pt x="47" y="39"/>
                  </a:cubicBezTo>
                  <a:cubicBezTo>
                    <a:pt x="48" y="40"/>
                    <a:pt x="49" y="40"/>
                    <a:pt x="51" y="40"/>
                  </a:cubicBezTo>
                  <a:cubicBezTo>
                    <a:pt x="53" y="40"/>
                    <a:pt x="56" y="39"/>
                    <a:pt x="56" y="36"/>
                  </a:cubicBezTo>
                  <a:cubicBezTo>
                    <a:pt x="55" y="36"/>
                    <a:pt x="55" y="36"/>
                    <a:pt x="55" y="36"/>
                  </a:cubicBezTo>
                  <a:cubicBezTo>
                    <a:pt x="56" y="35"/>
                    <a:pt x="56" y="35"/>
                    <a:pt x="56" y="35"/>
                  </a:cubicBezTo>
                  <a:cubicBezTo>
                    <a:pt x="56" y="35"/>
                    <a:pt x="56" y="35"/>
                    <a:pt x="56" y="35"/>
                  </a:cubicBezTo>
                  <a:cubicBezTo>
                    <a:pt x="60" y="36"/>
                    <a:pt x="55" y="41"/>
                    <a:pt x="55" y="42"/>
                  </a:cubicBezTo>
                  <a:cubicBezTo>
                    <a:pt x="57" y="43"/>
                    <a:pt x="60" y="44"/>
                    <a:pt x="59" y="45"/>
                  </a:cubicBezTo>
                  <a:cubicBezTo>
                    <a:pt x="59" y="45"/>
                    <a:pt x="59" y="45"/>
                    <a:pt x="59" y="45"/>
                  </a:cubicBezTo>
                  <a:cubicBezTo>
                    <a:pt x="59" y="45"/>
                    <a:pt x="60" y="45"/>
                    <a:pt x="60" y="45"/>
                  </a:cubicBezTo>
                  <a:cubicBezTo>
                    <a:pt x="61" y="45"/>
                    <a:pt x="61" y="44"/>
                    <a:pt x="62" y="44"/>
                  </a:cubicBezTo>
                  <a:cubicBezTo>
                    <a:pt x="62" y="44"/>
                    <a:pt x="63" y="45"/>
                    <a:pt x="63" y="45"/>
                  </a:cubicBezTo>
                  <a:cubicBezTo>
                    <a:pt x="63" y="46"/>
                    <a:pt x="63" y="46"/>
                    <a:pt x="63" y="46"/>
                  </a:cubicBezTo>
                  <a:cubicBezTo>
                    <a:pt x="63" y="45"/>
                    <a:pt x="62" y="45"/>
                    <a:pt x="61" y="45"/>
                  </a:cubicBezTo>
                  <a:cubicBezTo>
                    <a:pt x="60" y="45"/>
                    <a:pt x="60" y="46"/>
                    <a:pt x="61" y="47"/>
                  </a:cubicBezTo>
                  <a:cubicBezTo>
                    <a:pt x="61" y="47"/>
                    <a:pt x="60" y="47"/>
                    <a:pt x="60" y="48"/>
                  </a:cubicBezTo>
                  <a:cubicBezTo>
                    <a:pt x="57" y="48"/>
                    <a:pt x="54" y="47"/>
                    <a:pt x="51" y="47"/>
                  </a:cubicBezTo>
                  <a:cubicBezTo>
                    <a:pt x="48" y="47"/>
                    <a:pt x="46" y="48"/>
                    <a:pt x="43" y="50"/>
                  </a:cubicBezTo>
                  <a:cubicBezTo>
                    <a:pt x="44" y="54"/>
                    <a:pt x="47" y="54"/>
                    <a:pt x="50" y="54"/>
                  </a:cubicBezTo>
                  <a:cubicBezTo>
                    <a:pt x="52" y="54"/>
                    <a:pt x="54" y="54"/>
                    <a:pt x="57" y="54"/>
                  </a:cubicBezTo>
                  <a:cubicBezTo>
                    <a:pt x="57" y="55"/>
                    <a:pt x="57" y="55"/>
                    <a:pt x="57" y="55"/>
                  </a:cubicBezTo>
                  <a:cubicBezTo>
                    <a:pt x="56" y="55"/>
                    <a:pt x="55" y="56"/>
                    <a:pt x="55" y="57"/>
                  </a:cubicBezTo>
                  <a:cubicBezTo>
                    <a:pt x="55" y="57"/>
                    <a:pt x="55" y="57"/>
                    <a:pt x="55" y="57"/>
                  </a:cubicBezTo>
                  <a:cubicBezTo>
                    <a:pt x="57" y="57"/>
                    <a:pt x="56" y="59"/>
                    <a:pt x="55" y="59"/>
                  </a:cubicBezTo>
                  <a:cubicBezTo>
                    <a:pt x="55" y="59"/>
                    <a:pt x="55" y="59"/>
                    <a:pt x="54" y="59"/>
                  </a:cubicBezTo>
                  <a:cubicBezTo>
                    <a:pt x="54" y="59"/>
                    <a:pt x="56" y="61"/>
                    <a:pt x="56" y="61"/>
                  </a:cubicBezTo>
                  <a:cubicBezTo>
                    <a:pt x="55" y="61"/>
                    <a:pt x="55" y="61"/>
                    <a:pt x="55" y="61"/>
                  </a:cubicBezTo>
                  <a:cubicBezTo>
                    <a:pt x="55" y="62"/>
                    <a:pt x="55" y="63"/>
                    <a:pt x="55" y="65"/>
                  </a:cubicBezTo>
                  <a:cubicBezTo>
                    <a:pt x="55" y="65"/>
                    <a:pt x="55" y="65"/>
                    <a:pt x="55" y="65"/>
                  </a:cubicBezTo>
                  <a:cubicBezTo>
                    <a:pt x="56" y="65"/>
                    <a:pt x="57" y="64"/>
                    <a:pt x="57" y="63"/>
                  </a:cubicBezTo>
                  <a:cubicBezTo>
                    <a:pt x="58" y="64"/>
                    <a:pt x="57" y="64"/>
                    <a:pt x="57" y="65"/>
                  </a:cubicBezTo>
                  <a:cubicBezTo>
                    <a:pt x="56" y="65"/>
                    <a:pt x="56" y="66"/>
                    <a:pt x="55" y="66"/>
                  </a:cubicBezTo>
                  <a:cubicBezTo>
                    <a:pt x="55" y="66"/>
                    <a:pt x="54" y="66"/>
                    <a:pt x="54" y="66"/>
                  </a:cubicBezTo>
                  <a:cubicBezTo>
                    <a:pt x="58" y="71"/>
                    <a:pt x="61" y="81"/>
                    <a:pt x="66" y="83"/>
                  </a:cubicBezTo>
                  <a:cubicBezTo>
                    <a:pt x="65" y="85"/>
                    <a:pt x="66" y="87"/>
                    <a:pt x="66" y="90"/>
                  </a:cubicBezTo>
                  <a:cubicBezTo>
                    <a:pt x="71" y="89"/>
                    <a:pt x="75" y="87"/>
                    <a:pt x="78" y="84"/>
                  </a:cubicBezTo>
                  <a:cubicBezTo>
                    <a:pt x="78" y="84"/>
                    <a:pt x="79" y="84"/>
                    <a:pt x="79" y="84"/>
                  </a:cubicBezTo>
                  <a:cubicBezTo>
                    <a:pt x="84" y="82"/>
                    <a:pt x="90" y="74"/>
                    <a:pt x="82" y="72"/>
                  </a:cubicBezTo>
                  <a:cubicBezTo>
                    <a:pt x="81" y="74"/>
                    <a:pt x="81" y="75"/>
                    <a:pt x="82" y="77"/>
                  </a:cubicBezTo>
                  <a:cubicBezTo>
                    <a:pt x="81" y="77"/>
                    <a:pt x="81" y="77"/>
                    <a:pt x="81" y="77"/>
                  </a:cubicBezTo>
                  <a:cubicBezTo>
                    <a:pt x="81" y="76"/>
                    <a:pt x="80" y="76"/>
                    <a:pt x="80" y="75"/>
                  </a:cubicBezTo>
                  <a:cubicBezTo>
                    <a:pt x="81" y="74"/>
                    <a:pt x="81" y="72"/>
                    <a:pt x="82" y="71"/>
                  </a:cubicBezTo>
                  <a:cubicBezTo>
                    <a:pt x="80" y="72"/>
                    <a:pt x="79" y="74"/>
                    <a:pt x="76" y="74"/>
                  </a:cubicBezTo>
                  <a:cubicBezTo>
                    <a:pt x="73" y="72"/>
                    <a:pt x="73" y="67"/>
                    <a:pt x="68" y="66"/>
                  </a:cubicBezTo>
                  <a:cubicBezTo>
                    <a:pt x="69" y="65"/>
                    <a:pt x="69" y="65"/>
                    <a:pt x="70" y="65"/>
                  </a:cubicBezTo>
                  <a:cubicBezTo>
                    <a:pt x="70" y="65"/>
                    <a:pt x="70" y="65"/>
                    <a:pt x="70" y="65"/>
                  </a:cubicBezTo>
                  <a:cubicBezTo>
                    <a:pt x="70" y="64"/>
                    <a:pt x="70" y="63"/>
                    <a:pt x="70" y="63"/>
                  </a:cubicBezTo>
                  <a:cubicBezTo>
                    <a:pt x="71" y="63"/>
                    <a:pt x="71" y="63"/>
                    <a:pt x="71" y="63"/>
                  </a:cubicBezTo>
                  <a:cubicBezTo>
                    <a:pt x="72" y="63"/>
                    <a:pt x="73" y="63"/>
                    <a:pt x="74" y="63"/>
                  </a:cubicBezTo>
                  <a:cubicBezTo>
                    <a:pt x="74" y="67"/>
                    <a:pt x="77" y="69"/>
                    <a:pt x="80" y="69"/>
                  </a:cubicBezTo>
                  <a:cubicBezTo>
                    <a:pt x="81" y="69"/>
                    <a:pt x="82" y="69"/>
                    <a:pt x="83" y="68"/>
                  </a:cubicBezTo>
                  <a:cubicBezTo>
                    <a:pt x="83" y="69"/>
                    <a:pt x="84" y="70"/>
                    <a:pt x="84" y="71"/>
                  </a:cubicBezTo>
                  <a:cubicBezTo>
                    <a:pt x="85" y="71"/>
                    <a:pt x="87" y="71"/>
                    <a:pt x="88" y="71"/>
                  </a:cubicBezTo>
                  <a:cubicBezTo>
                    <a:pt x="88" y="71"/>
                    <a:pt x="88" y="71"/>
                    <a:pt x="88" y="71"/>
                  </a:cubicBezTo>
                  <a:cubicBezTo>
                    <a:pt x="89" y="71"/>
                    <a:pt x="89" y="71"/>
                    <a:pt x="89" y="71"/>
                  </a:cubicBezTo>
                  <a:cubicBezTo>
                    <a:pt x="89" y="71"/>
                    <a:pt x="90" y="71"/>
                    <a:pt x="90" y="71"/>
                  </a:cubicBezTo>
                  <a:cubicBezTo>
                    <a:pt x="90" y="71"/>
                    <a:pt x="90" y="71"/>
                    <a:pt x="90" y="71"/>
                  </a:cubicBezTo>
                  <a:cubicBezTo>
                    <a:pt x="91" y="71"/>
                    <a:pt x="92" y="70"/>
                    <a:pt x="93" y="70"/>
                  </a:cubicBezTo>
                  <a:cubicBezTo>
                    <a:pt x="94" y="70"/>
                    <a:pt x="95" y="71"/>
                    <a:pt x="95" y="71"/>
                  </a:cubicBezTo>
                  <a:cubicBezTo>
                    <a:pt x="96" y="72"/>
                    <a:pt x="97" y="72"/>
                    <a:pt x="98" y="72"/>
                  </a:cubicBezTo>
                  <a:cubicBezTo>
                    <a:pt x="98" y="72"/>
                    <a:pt x="98" y="72"/>
                    <a:pt x="99" y="72"/>
                  </a:cubicBezTo>
                  <a:cubicBezTo>
                    <a:pt x="99" y="72"/>
                    <a:pt x="99" y="72"/>
                    <a:pt x="99" y="72"/>
                  </a:cubicBezTo>
                  <a:cubicBezTo>
                    <a:pt x="99" y="72"/>
                    <a:pt x="99" y="72"/>
                    <a:pt x="99" y="72"/>
                  </a:cubicBezTo>
                  <a:cubicBezTo>
                    <a:pt x="98" y="73"/>
                    <a:pt x="98" y="74"/>
                    <a:pt x="100" y="74"/>
                  </a:cubicBezTo>
                  <a:cubicBezTo>
                    <a:pt x="100" y="74"/>
                    <a:pt x="100" y="74"/>
                    <a:pt x="101" y="74"/>
                  </a:cubicBezTo>
                  <a:cubicBezTo>
                    <a:pt x="101" y="74"/>
                    <a:pt x="101" y="74"/>
                    <a:pt x="101" y="74"/>
                  </a:cubicBezTo>
                  <a:cubicBezTo>
                    <a:pt x="101" y="74"/>
                    <a:pt x="101" y="74"/>
                    <a:pt x="101" y="74"/>
                  </a:cubicBezTo>
                  <a:cubicBezTo>
                    <a:pt x="100" y="75"/>
                    <a:pt x="99" y="78"/>
                    <a:pt x="101" y="78"/>
                  </a:cubicBezTo>
                  <a:cubicBezTo>
                    <a:pt x="101" y="78"/>
                    <a:pt x="101" y="78"/>
                    <a:pt x="102" y="78"/>
                  </a:cubicBezTo>
                  <a:cubicBezTo>
                    <a:pt x="102" y="78"/>
                    <a:pt x="102" y="78"/>
                    <a:pt x="102" y="78"/>
                  </a:cubicBezTo>
                  <a:cubicBezTo>
                    <a:pt x="102" y="78"/>
                    <a:pt x="102" y="77"/>
                    <a:pt x="102" y="77"/>
                  </a:cubicBezTo>
                  <a:cubicBezTo>
                    <a:pt x="102" y="76"/>
                    <a:pt x="102" y="75"/>
                    <a:pt x="103" y="75"/>
                  </a:cubicBezTo>
                  <a:cubicBezTo>
                    <a:pt x="103" y="75"/>
                    <a:pt x="103" y="76"/>
                    <a:pt x="104" y="76"/>
                  </a:cubicBezTo>
                  <a:cubicBezTo>
                    <a:pt x="103" y="83"/>
                    <a:pt x="108" y="90"/>
                    <a:pt x="110" y="97"/>
                  </a:cubicBezTo>
                  <a:cubicBezTo>
                    <a:pt x="114" y="95"/>
                    <a:pt x="114" y="90"/>
                    <a:pt x="114" y="85"/>
                  </a:cubicBezTo>
                  <a:cubicBezTo>
                    <a:pt x="119" y="84"/>
                    <a:pt x="121" y="76"/>
                    <a:pt x="124" y="76"/>
                  </a:cubicBezTo>
                  <a:cubicBezTo>
                    <a:pt x="124" y="74"/>
                    <a:pt x="123" y="74"/>
                    <a:pt x="123" y="72"/>
                  </a:cubicBezTo>
                  <a:cubicBezTo>
                    <a:pt x="123" y="72"/>
                    <a:pt x="123" y="72"/>
                    <a:pt x="123" y="72"/>
                  </a:cubicBezTo>
                  <a:cubicBezTo>
                    <a:pt x="123" y="72"/>
                    <a:pt x="123" y="73"/>
                    <a:pt x="124" y="73"/>
                  </a:cubicBezTo>
                  <a:cubicBezTo>
                    <a:pt x="124" y="74"/>
                    <a:pt x="124" y="75"/>
                    <a:pt x="125" y="76"/>
                  </a:cubicBezTo>
                  <a:cubicBezTo>
                    <a:pt x="125" y="73"/>
                    <a:pt x="127" y="72"/>
                    <a:pt x="129" y="72"/>
                  </a:cubicBezTo>
                  <a:cubicBezTo>
                    <a:pt x="129" y="73"/>
                    <a:pt x="125" y="74"/>
                    <a:pt x="127" y="74"/>
                  </a:cubicBezTo>
                  <a:cubicBezTo>
                    <a:pt x="128" y="74"/>
                    <a:pt x="128" y="74"/>
                    <a:pt x="128" y="74"/>
                  </a:cubicBezTo>
                  <a:cubicBezTo>
                    <a:pt x="128" y="74"/>
                    <a:pt x="128" y="74"/>
                    <a:pt x="129" y="75"/>
                  </a:cubicBezTo>
                  <a:cubicBezTo>
                    <a:pt x="129" y="75"/>
                    <a:pt x="129" y="76"/>
                    <a:pt x="129" y="76"/>
                  </a:cubicBezTo>
                  <a:cubicBezTo>
                    <a:pt x="129" y="76"/>
                    <a:pt x="129" y="75"/>
                    <a:pt x="129" y="74"/>
                  </a:cubicBezTo>
                  <a:cubicBezTo>
                    <a:pt x="130" y="74"/>
                    <a:pt x="130" y="74"/>
                    <a:pt x="130" y="74"/>
                  </a:cubicBezTo>
                  <a:cubicBezTo>
                    <a:pt x="130" y="74"/>
                    <a:pt x="130" y="74"/>
                    <a:pt x="130" y="74"/>
                  </a:cubicBezTo>
                  <a:cubicBezTo>
                    <a:pt x="128" y="79"/>
                    <a:pt x="133" y="79"/>
                    <a:pt x="133" y="84"/>
                  </a:cubicBezTo>
                  <a:cubicBezTo>
                    <a:pt x="135" y="83"/>
                    <a:pt x="135" y="83"/>
                    <a:pt x="136" y="83"/>
                  </a:cubicBezTo>
                  <a:cubicBezTo>
                    <a:pt x="136" y="83"/>
                    <a:pt x="136" y="83"/>
                    <a:pt x="137" y="83"/>
                  </a:cubicBezTo>
                  <a:cubicBezTo>
                    <a:pt x="136" y="83"/>
                    <a:pt x="136" y="82"/>
                    <a:pt x="135" y="81"/>
                  </a:cubicBezTo>
                  <a:cubicBezTo>
                    <a:pt x="136" y="81"/>
                    <a:pt x="136" y="81"/>
                    <a:pt x="137" y="81"/>
                  </a:cubicBezTo>
                  <a:cubicBezTo>
                    <a:pt x="138" y="84"/>
                    <a:pt x="138" y="88"/>
                    <a:pt x="139" y="90"/>
                  </a:cubicBezTo>
                  <a:cubicBezTo>
                    <a:pt x="139" y="89"/>
                    <a:pt x="139" y="89"/>
                    <a:pt x="139" y="89"/>
                  </a:cubicBezTo>
                  <a:cubicBezTo>
                    <a:pt x="139" y="89"/>
                    <a:pt x="140" y="90"/>
                    <a:pt x="140" y="90"/>
                  </a:cubicBezTo>
                  <a:cubicBezTo>
                    <a:pt x="140" y="89"/>
                    <a:pt x="140" y="89"/>
                    <a:pt x="141" y="89"/>
                  </a:cubicBezTo>
                  <a:cubicBezTo>
                    <a:pt x="142" y="89"/>
                    <a:pt x="141" y="90"/>
                    <a:pt x="142" y="90"/>
                  </a:cubicBezTo>
                  <a:cubicBezTo>
                    <a:pt x="143" y="90"/>
                    <a:pt x="143" y="90"/>
                    <a:pt x="143" y="90"/>
                  </a:cubicBezTo>
                  <a:cubicBezTo>
                    <a:pt x="143" y="89"/>
                    <a:pt x="143" y="89"/>
                    <a:pt x="143" y="89"/>
                  </a:cubicBezTo>
                  <a:cubicBezTo>
                    <a:pt x="144" y="89"/>
                    <a:pt x="144" y="89"/>
                    <a:pt x="144" y="89"/>
                  </a:cubicBezTo>
                  <a:cubicBezTo>
                    <a:pt x="144" y="91"/>
                    <a:pt x="144" y="93"/>
                    <a:pt x="147" y="93"/>
                  </a:cubicBezTo>
                  <a:cubicBezTo>
                    <a:pt x="148" y="92"/>
                    <a:pt x="148" y="91"/>
                    <a:pt x="149" y="91"/>
                  </a:cubicBezTo>
                  <a:cubicBezTo>
                    <a:pt x="149" y="91"/>
                    <a:pt x="150" y="91"/>
                    <a:pt x="150" y="91"/>
                  </a:cubicBezTo>
                  <a:cubicBezTo>
                    <a:pt x="150" y="91"/>
                    <a:pt x="149" y="92"/>
                    <a:pt x="149" y="93"/>
                  </a:cubicBezTo>
                  <a:cubicBezTo>
                    <a:pt x="149" y="93"/>
                    <a:pt x="150" y="93"/>
                    <a:pt x="150" y="93"/>
                  </a:cubicBezTo>
                  <a:cubicBezTo>
                    <a:pt x="153" y="93"/>
                    <a:pt x="152" y="87"/>
                    <a:pt x="150" y="86"/>
                  </a:cubicBezTo>
                  <a:cubicBezTo>
                    <a:pt x="150" y="85"/>
                    <a:pt x="142" y="82"/>
                    <a:pt x="146" y="80"/>
                  </a:cubicBezTo>
                  <a:cubicBezTo>
                    <a:pt x="147" y="78"/>
                    <a:pt x="147" y="75"/>
                    <a:pt x="145" y="74"/>
                  </a:cubicBezTo>
                  <a:cubicBezTo>
                    <a:pt x="145" y="75"/>
                    <a:pt x="145" y="76"/>
                    <a:pt x="144" y="76"/>
                  </a:cubicBezTo>
                  <a:cubicBezTo>
                    <a:pt x="144" y="75"/>
                    <a:pt x="144" y="75"/>
                    <a:pt x="143" y="75"/>
                  </a:cubicBezTo>
                  <a:cubicBezTo>
                    <a:pt x="143" y="75"/>
                    <a:pt x="143" y="75"/>
                    <a:pt x="143" y="75"/>
                  </a:cubicBezTo>
                  <a:cubicBezTo>
                    <a:pt x="143" y="74"/>
                    <a:pt x="145" y="75"/>
                    <a:pt x="146" y="74"/>
                  </a:cubicBezTo>
                  <a:cubicBezTo>
                    <a:pt x="146" y="75"/>
                    <a:pt x="147" y="75"/>
                    <a:pt x="148" y="76"/>
                  </a:cubicBezTo>
                  <a:cubicBezTo>
                    <a:pt x="148" y="77"/>
                    <a:pt x="149" y="77"/>
                    <a:pt x="150" y="77"/>
                  </a:cubicBezTo>
                  <a:cubicBezTo>
                    <a:pt x="158" y="77"/>
                    <a:pt x="165" y="69"/>
                    <a:pt x="163" y="62"/>
                  </a:cubicBezTo>
                  <a:cubicBezTo>
                    <a:pt x="159" y="62"/>
                    <a:pt x="160" y="61"/>
                    <a:pt x="161" y="59"/>
                  </a:cubicBezTo>
                  <a:cubicBezTo>
                    <a:pt x="158" y="59"/>
                    <a:pt x="157" y="56"/>
                    <a:pt x="159" y="53"/>
                  </a:cubicBezTo>
                  <a:cubicBezTo>
                    <a:pt x="159" y="54"/>
                    <a:pt x="158" y="54"/>
                    <a:pt x="157" y="54"/>
                  </a:cubicBezTo>
                  <a:cubicBezTo>
                    <a:pt x="156" y="54"/>
                    <a:pt x="154" y="53"/>
                    <a:pt x="154" y="51"/>
                  </a:cubicBezTo>
                  <a:cubicBezTo>
                    <a:pt x="154" y="51"/>
                    <a:pt x="154" y="51"/>
                    <a:pt x="154" y="51"/>
                  </a:cubicBezTo>
                  <a:cubicBezTo>
                    <a:pt x="155" y="51"/>
                    <a:pt x="155" y="50"/>
                    <a:pt x="156" y="49"/>
                  </a:cubicBezTo>
                  <a:cubicBezTo>
                    <a:pt x="156" y="49"/>
                    <a:pt x="156" y="48"/>
                    <a:pt x="157" y="48"/>
                  </a:cubicBezTo>
                  <a:cubicBezTo>
                    <a:pt x="157" y="48"/>
                    <a:pt x="158" y="48"/>
                    <a:pt x="158" y="48"/>
                  </a:cubicBezTo>
                  <a:cubicBezTo>
                    <a:pt x="159" y="48"/>
                    <a:pt x="158" y="51"/>
                    <a:pt x="159" y="51"/>
                  </a:cubicBezTo>
                  <a:cubicBezTo>
                    <a:pt x="160" y="49"/>
                    <a:pt x="162" y="49"/>
                    <a:pt x="163" y="48"/>
                  </a:cubicBezTo>
                  <a:cubicBezTo>
                    <a:pt x="163" y="48"/>
                    <a:pt x="163" y="48"/>
                    <a:pt x="163" y="48"/>
                  </a:cubicBezTo>
                  <a:cubicBezTo>
                    <a:pt x="163" y="48"/>
                    <a:pt x="163" y="48"/>
                    <a:pt x="163" y="48"/>
                  </a:cubicBezTo>
                  <a:cubicBezTo>
                    <a:pt x="162" y="49"/>
                    <a:pt x="163" y="52"/>
                    <a:pt x="165" y="52"/>
                  </a:cubicBezTo>
                  <a:cubicBezTo>
                    <a:pt x="166" y="52"/>
                    <a:pt x="166" y="52"/>
                    <a:pt x="167" y="52"/>
                  </a:cubicBezTo>
                  <a:cubicBezTo>
                    <a:pt x="167" y="52"/>
                    <a:pt x="167" y="52"/>
                    <a:pt x="167" y="52"/>
                  </a:cubicBezTo>
                  <a:cubicBezTo>
                    <a:pt x="167" y="52"/>
                    <a:pt x="167" y="52"/>
                    <a:pt x="167" y="52"/>
                  </a:cubicBezTo>
                  <a:cubicBezTo>
                    <a:pt x="165" y="54"/>
                    <a:pt x="168" y="54"/>
                    <a:pt x="167" y="57"/>
                  </a:cubicBezTo>
                  <a:cubicBezTo>
                    <a:pt x="168" y="57"/>
                    <a:pt x="169" y="57"/>
                    <a:pt x="170" y="57"/>
                  </a:cubicBezTo>
                  <a:cubicBezTo>
                    <a:pt x="170" y="53"/>
                    <a:pt x="167" y="52"/>
                    <a:pt x="165" y="51"/>
                  </a:cubicBezTo>
                  <a:cubicBezTo>
                    <a:pt x="166" y="48"/>
                    <a:pt x="166" y="48"/>
                    <a:pt x="167" y="46"/>
                  </a:cubicBezTo>
                  <a:cubicBezTo>
                    <a:pt x="166" y="46"/>
                    <a:pt x="166" y="46"/>
                    <a:pt x="166" y="46"/>
                  </a:cubicBezTo>
                  <a:cubicBezTo>
                    <a:pt x="165" y="46"/>
                    <a:pt x="165" y="48"/>
                    <a:pt x="164" y="48"/>
                  </a:cubicBezTo>
                  <a:cubicBezTo>
                    <a:pt x="164" y="47"/>
                    <a:pt x="163" y="47"/>
                    <a:pt x="163" y="47"/>
                  </a:cubicBezTo>
                  <a:cubicBezTo>
                    <a:pt x="165" y="46"/>
                    <a:pt x="166" y="45"/>
                    <a:pt x="168" y="45"/>
                  </a:cubicBezTo>
                  <a:cubicBezTo>
                    <a:pt x="168" y="45"/>
                    <a:pt x="169" y="45"/>
                    <a:pt x="171" y="45"/>
                  </a:cubicBezTo>
                  <a:cubicBezTo>
                    <a:pt x="174" y="39"/>
                    <a:pt x="171" y="32"/>
                    <a:pt x="167" y="29"/>
                  </a:cubicBezTo>
                  <a:cubicBezTo>
                    <a:pt x="166" y="29"/>
                    <a:pt x="166" y="29"/>
                    <a:pt x="166" y="29"/>
                  </a:cubicBezTo>
                  <a:cubicBezTo>
                    <a:pt x="165" y="29"/>
                    <a:pt x="165" y="30"/>
                    <a:pt x="164" y="30"/>
                  </a:cubicBezTo>
                  <a:cubicBezTo>
                    <a:pt x="163" y="29"/>
                    <a:pt x="161" y="29"/>
                    <a:pt x="160" y="28"/>
                  </a:cubicBezTo>
                  <a:cubicBezTo>
                    <a:pt x="162" y="26"/>
                    <a:pt x="161" y="22"/>
                    <a:pt x="163" y="21"/>
                  </a:cubicBezTo>
                  <a:cubicBezTo>
                    <a:pt x="163" y="21"/>
                    <a:pt x="163" y="21"/>
                    <a:pt x="164" y="21"/>
                  </a:cubicBezTo>
                  <a:cubicBezTo>
                    <a:pt x="165" y="21"/>
                    <a:pt x="166" y="21"/>
                    <a:pt x="167" y="21"/>
                  </a:cubicBezTo>
                  <a:cubicBezTo>
                    <a:pt x="168" y="21"/>
                    <a:pt x="169" y="21"/>
                    <a:pt x="171" y="21"/>
                  </a:cubicBezTo>
                  <a:cubicBezTo>
                    <a:pt x="172" y="21"/>
                    <a:pt x="173" y="21"/>
                    <a:pt x="174" y="21"/>
                  </a:cubicBezTo>
                  <a:cubicBezTo>
                    <a:pt x="174" y="18"/>
                    <a:pt x="175" y="18"/>
                    <a:pt x="177" y="18"/>
                  </a:cubicBezTo>
                  <a:cubicBezTo>
                    <a:pt x="177" y="18"/>
                    <a:pt x="177" y="18"/>
                    <a:pt x="178" y="18"/>
                  </a:cubicBezTo>
                  <a:cubicBezTo>
                    <a:pt x="178" y="18"/>
                    <a:pt x="178" y="18"/>
                    <a:pt x="178" y="18"/>
                  </a:cubicBezTo>
                  <a:cubicBezTo>
                    <a:pt x="180" y="18"/>
                    <a:pt x="181" y="18"/>
                    <a:pt x="182" y="17"/>
                  </a:cubicBezTo>
                  <a:cubicBezTo>
                    <a:pt x="184" y="19"/>
                    <a:pt x="181" y="22"/>
                    <a:pt x="181" y="26"/>
                  </a:cubicBezTo>
                  <a:cubicBezTo>
                    <a:pt x="183" y="29"/>
                    <a:pt x="186" y="30"/>
                    <a:pt x="189" y="33"/>
                  </a:cubicBezTo>
                  <a:cubicBezTo>
                    <a:pt x="189" y="28"/>
                    <a:pt x="187" y="26"/>
                    <a:pt x="184" y="20"/>
                  </a:cubicBezTo>
                  <a:cubicBezTo>
                    <a:pt x="186" y="20"/>
                    <a:pt x="188" y="20"/>
                    <a:pt x="190" y="20"/>
                  </a:cubicBezTo>
                  <a:cubicBezTo>
                    <a:pt x="190" y="17"/>
                    <a:pt x="193" y="18"/>
                    <a:pt x="193" y="16"/>
                  </a:cubicBezTo>
                  <a:cubicBezTo>
                    <a:pt x="192" y="15"/>
                    <a:pt x="188" y="16"/>
                    <a:pt x="188" y="13"/>
                  </a:cubicBezTo>
                  <a:cubicBezTo>
                    <a:pt x="188" y="13"/>
                    <a:pt x="188" y="13"/>
                    <a:pt x="189" y="13"/>
                  </a:cubicBezTo>
                  <a:cubicBezTo>
                    <a:pt x="189" y="13"/>
                    <a:pt x="189" y="14"/>
                    <a:pt x="190" y="14"/>
                  </a:cubicBezTo>
                  <a:cubicBezTo>
                    <a:pt x="190" y="14"/>
                    <a:pt x="191" y="14"/>
                    <a:pt x="191" y="14"/>
                  </a:cubicBezTo>
                  <a:cubicBezTo>
                    <a:pt x="191" y="14"/>
                    <a:pt x="192" y="14"/>
                    <a:pt x="192" y="13"/>
                  </a:cubicBezTo>
                  <a:cubicBezTo>
                    <a:pt x="191" y="13"/>
                    <a:pt x="190" y="13"/>
                    <a:pt x="190" y="12"/>
                  </a:cubicBezTo>
                  <a:cubicBezTo>
                    <a:pt x="190" y="12"/>
                    <a:pt x="190" y="12"/>
                    <a:pt x="191" y="12"/>
                  </a:cubicBezTo>
                  <a:cubicBezTo>
                    <a:pt x="192" y="12"/>
                    <a:pt x="192" y="13"/>
                    <a:pt x="194" y="13"/>
                  </a:cubicBezTo>
                  <a:cubicBezTo>
                    <a:pt x="194" y="13"/>
                    <a:pt x="194" y="13"/>
                    <a:pt x="194" y="13"/>
                  </a:cubicBezTo>
                  <a:cubicBezTo>
                    <a:pt x="194" y="13"/>
                    <a:pt x="195" y="14"/>
                    <a:pt x="196" y="14"/>
                  </a:cubicBezTo>
                  <a:cubicBezTo>
                    <a:pt x="196" y="14"/>
                    <a:pt x="197" y="14"/>
                    <a:pt x="198" y="14"/>
                  </a:cubicBezTo>
                  <a:cubicBezTo>
                    <a:pt x="198" y="14"/>
                    <a:pt x="199" y="14"/>
                    <a:pt x="199" y="13"/>
                  </a:cubicBezTo>
                  <a:cubicBezTo>
                    <a:pt x="198" y="13"/>
                    <a:pt x="199" y="11"/>
                    <a:pt x="198" y="11"/>
                  </a:cubicBezTo>
                  <a:cubicBezTo>
                    <a:pt x="197" y="12"/>
                    <a:pt x="196" y="13"/>
                    <a:pt x="195" y="13"/>
                  </a:cubicBezTo>
                  <a:cubicBezTo>
                    <a:pt x="195" y="13"/>
                    <a:pt x="194" y="12"/>
                    <a:pt x="194" y="12"/>
                  </a:cubicBezTo>
                  <a:cubicBezTo>
                    <a:pt x="178" y="7"/>
                    <a:pt x="157" y="9"/>
                    <a:pt x="144" y="5"/>
                  </a:cubicBezTo>
                  <a:cubicBezTo>
                    <a:pt x="142" y="6"/>
                    <a:pt x="140" y="7"/>
                    <a:pt x="138" y="7"/>
                  </a:cubicBezTo>
                  <a:cubicBezTo>
                    <a:pt x="135" y="7"/>
                    <a:pt x="131" y="5"/>
                    <a:pt x="127" y="4"/>
                  </a:cubicBezTo>
                  <a:cubicBezTo>
                    <a:pt x="127" y="3"/>
                    <a:pt x="127" y="3"/>
                    <a:pt x="127" y="3"/>
                  </a:cubicBezTo>
                  <a:cubicBezTo>
                    <a:pt x="125" y="3"/>
                    <a:pt x="124" y="4"/>
                    <a:pt x="122" y="4"/>
                  </a:cubicBezTo>
                  <a:cubicBezTo>
                    <a:pt x="122" y="4"/>
                    <a:pt x="122" y="4"/>
                    <a:pt x="121" y="4"/>
                  </a:cubicBezTo>
                  <a:cubicBezTo>
                    <a:pt x="120" y="4"/>
                    <a:pt x="120" y="4"/>
                    <a:pt x="119" y="4"/>
                  </a:cubicBezTo>
                  <a:cubicBezTo>
                    <a:pt x="118" y="4"/>
                    <a:pt x="116" y="4"/>
                    <a:pt x="115" y="4"/>
                  </a:cubicBezTo>
                  <a:cubicBezTo>
                    <a:pt x="113" y="4"/>
                    <a:pt x="112" y="4"/>
                    <a:pt x="111" y="4"/>
                  </a:cubicBezTo>
                  <a:cubicBezTo>
                    <a:pt x="110" y="4"/>
                    <a:pt x="109" y="4"/>
                    <a:pt x="109" y="4"/>
                  </a:cubicBezTo>
                  <a:cubicBezTo>
                    <a:pt x="111" y="3"/>
                    <a:pt x="112" y="2"/>
                    <a:pt x="113" y="1"/>
                  </a:cubicBezTo>
                  <a:cubicBezTo>
                    <a:pt x="110" y="0"/>
                    <a:pt x="108" y="0"/>
                    <a:pt x="10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3"/>
            <p:cNvSpPr>
              <a:spLocks noEditPoints="1"/>
            </p:cNvSpPr>
            <p:nvPr/>
          </p:nvSpPr>
          <p:spPr bwMode="auto">
            <a:xfrm>
              <a:off x="2402680" y="2794001"/>
              <a:ext cx="741363" cy="614363"/>
            </a:xfrm>
            <a:custGeom>
              <a:avLst/>
              <a:gdLst>
                <a:gd name="T0" fmla="*/ 72 w 108"/>
                <a:gd name="T1" fmla="*/ 32 h 89"/>
                <a:gd name="T2" fmla="*/ 80 w 108"/>
                <a:gd name="T3" fmla="*/ 39 h 89"/>
                <a:gd name="T4" fmla="*/ 72 w 108"/>
                <a:gd name="T5" fmla="*/ 38 h 89"/>
                <a:gd name="T6" fmla="*/ 68 w 108"/>
                <a:gd name="T7" fmla="*/ 36 h 89"/>
                <a:gd name="T8" fmla="*/ 60 w 108"/>
                <a:gd name="T9" fmla="*/ 30 h 89"/>
                <a:gd name="T10" fmla="*/ 60 w 108"/>
                <a:gd name="T11" fmla="*/ 30 h 89"/>
                <a:gd name="T12" fmla="*/ 61 w 108"/>
                <a:gd name="T13" fmla="*/ 13 h 89"/>
                <a:gd name="T14" fmla="*/ 50 w 108"/>
                <a:gd name="T15" fmla="*/ 8 h 89"/>
                <a:gd name="T16" fmla="*/ 48 w 108"/>
                <a:gd name="T17" fmla="*/ 11 h 89"/>
                <a:gd name="T18" fmla="*/ 97 w 108"/>
                <a:gd name="T19" fmla="*/ 0 h 89"/>
                <a:gd name="T20" fmla="*/ 93 w 108"/>
                <a:gd name="T21" fmla="*/ 0 h 89"/>
                <a:gd name="T22" fmla="*/ 90 w 108"/>
                <a:gd name="T23" fmla="*/ 3 h 89"/>
                <a:gd name="T24" fmla="*/ 86 w 108"/>
                <a:gd name="T25" fmla="*/ 6 h 89"/>
                <a:gd name="T26" fmla="*/ 78 w 108"/>
                <a:gd name="T27" fmla="*/ 9 h 89"/>
                <a:gd name="T28" fmla="*/ 61 w 108"/>
                <a:gd name="T29" fmla="*/ 7 h 89"/>
                <a:gd name="T30" fmla="*/ 42 w 108"/>
                <a:gd name="T31" fmla="*/ 6 h 89"/>
                <a:gd name="T32" fmla="*/ 29 w 108"/>
                <a:gd name="T33" fmla="*/ 3 h 89"/>
                <a:gd name="T34" fmla="*/ 10 w 108"/>
                <a:gd name="T35" fmla="*/ 9 h 89"/>
                <a:gd name="T36" fmla="*/ 9 w 108"/>
                <a:gd name="T37" fmla="*/ 10 h 89"/>
                <a:gd name="T38" fmla="*/ 1 w 108"/>
                <a:gd name="T39" fmla="*/ 15 h 89"/>
                <a:gd name="T40" fmla="*/ 4 w 108"/>
                <a:gd name="T41" fmla="*/ 20 h 89"/>
                <a:gd name="T42" fmla="*/ 14 w 108"/>
                <a:gd name="T43" fmla="*/ 17 h 89"/>
                <a:gd name="T44" fmla="*/ 23 w 108"/>
                <a:gd name="T45" fmla="*/ 17 h 89"/>
                <a:gd name="T46" fmla="*/ 26 w 108"/>
                <a:gd name="T47" fmla="*/ 17 h 89"/>
                <a:gd name="T48" fmla="*/ 30 w 108"/>
                <a:gd name="T49" fmla="*/ 32 h 89"/>
                <a:gd name="T50" fmla="*/ 20 w 108"/>
                <a:gd name="T51" fmla="*/ 53 h 89"/>
                <a:gd name="T52" fmla="*/ 29 w 108"/>
                <a:gd name="T53" fmla="*/ 57 h 89"/>
                <a:gd name="T54" fmla="*/ 51 w 108"/>
                <a:gd name="T55" fmla="*/ 79 h 89"/>
                <a:gd name="T56" fmla="*/ 53 w 108"/>
                <a:gd name="T57" fmla="*/ 85 h 89"/>
                <a:gd name="T58" fmla="*/ 59 w 108"/>
                <a:gd name="T59" fmla="*/ 89 h 89"/>
                <a:gd name="T60" fmla="*/ 58 w 108"/>
                <a:gd name="T61" fmla="*/ 82 h 89"/>
                <a:gd name="T62" fmla="*/ 54 w 108"/>
                <a:gd name="T63" fmla="*/ 82 h 89"/>
                <a:gd name="T64" fmla="*/ 52 w 108"/>
                <a:gd name="T65" fmla="*/ 78 h 89"/>
                <a:gd name="T66" fmla="*/ 53 w 108"/>
                <a:gd name="T67" fmla="*/ 74 h 89"/>
                <a:gd name="T68" fmla="*/ 46 w 108"/>
                <a:gd name="T69" fmla="*/ 78 h 89"/>
                <a:gd name="T70" fmla="*/ 51 w 108"/>
                <a:gd name="T71" fmla="*/ 61 h 89"/>
                <a:gd name="T72" fmla="*/ 75 w 108"/>
                <a:gd name="T73" fmla="*/ 52 h 89"/>
                <a:gd name="T74" fmla="*/ 90 w 108"/>
                <a:gd name="T75" fmla="*/ 38 h 89"/>
                <a:gd name="T76" fmla="*/ 95 w 108"/>
                <a:gd name="T77" fmla="*/ 32 h 89"/>
                <a:gd name="T78" fmla="*/ 89 w 108"/>
                <a:gd name="T79" fmla="*/ 34 h 89"/>
                <a:gd name="T80" fmla="*/ 107 w 108"/>
                <a:gd name="T81" fmla="*/ 26 h 89"/>
                <a:gd name="T82" fmla="*/ 106 w 108"/>
                <a:gd name="T83" fmla="*/ 24 h 89"/>
                <a:gd name="T84" fmla="*/ 98 w 108"/>
                <a:gd name="T85" fmla="*/ 15 h 89"/>
                <a:gd name="T86" fmla="*/ 78 w 108"/>
                <a:gd name="T87" fmla="*/ 30 h 89"/>
                <a:gd name="T88" fmla="*/ 72 w 108"/>
                <a:gd name="T89" fmla="*/ 21 h 89"/>
                <a:gd name="T90" fmla="*/ 77 w 108"/>
                <a:gd name="T91" fmla="*/ 11 h 89"/>
                <a:gd name="T92" fmla="*/ 81 w 108"/>
                <a:gd name="T93" fmla="*/ 9 h 89"/>
                <a:gd name="T94" fmla="*/ 97 w 108"/>
                <a:gd name="T95" fmla="*/ 4 h 89"/>
                <a:gd name="T96" fmla="*/ 108 w 108"/>
                <a:gd name="T97" fmla="*/ 8 h 89"/>
                <a:gd name="T98" fmla="*/ 99 w 108"/>
                <a:gd name="T9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89">
                  <a:moveTo>
                    <a:pt x="64" y="36"/>
                  </a:moveTo>
                  <a:cubicBezTo>
                    <a:pt x="63" y="36"/>
                    <a:pt x="63" y="36"/>
                    <a:pt x="63" y="36"/>
                  </a:cubicBezTo>
                  <a:cubicBezTo>
                    <a:pt x="63" y="33"/>
                    <a:pt x="66" y="32"/>
                    <a:pt x="70" y="32"/>
                  </a:cubicBezTo>
                  <a:cubicBezTo>
                    <a:pt x="70" y="32"/>
                    <a:pt x="71" y="32"/>
                    <a:pt x="72" y="32"/>
                  </a:cubicBezTo>
                  <a:cubicBezTo>
                    <a:pt x="72" y="35"/>
                    <a:pt x="72" y="37"/>
                    <a:pt x="75" y="37"/>
                  </a:cubicBezTo>
                  <a:cubicBezTo>
                    <a:pt x="75" y="37"/>
                    <a:pt x="76" y="37"/>
                    <a:pt x="76" y="36"/>
                  </a:cubicBezTo>
                  <a:cubicBezTo>
                    <a:pt x="77" y="40"/>
                    <a:pt x="72" y="38"/>
                    <a:pt x="72" y="41"/>
                  </a:cubicBezTo>
                  <a:cubicBezTo>
                    <a:pt x="74" y="40"/>
                    <a:pt x="77" y="40"/>
                    <a:pt x="80" y="39"/>
                  </a:cubicBezTo>
                  <a:cubicBezTo>
                    <a:pt x="80" y="40"/>
                    <a:pt x="80" y="40"/>
                    <a:pt x="80" y="40"/>
                  </a:cubicBezTo>
                  <a:cubicBezTo>
                    <a:pt x="76" y="41"/>
                    <a:pt x="74" y="43"/>
                    <a:pt x="69" y="44"/>
                  </a:cubicBezTo>
                  <a:cubicBezTo>
                    <a:pt x="70" y="42"/>
                    <a:pt x="71" y="42"/>
                    <a:pt x="72" y="41"/>
                  </a:cubicBezTo>
                  <a:cubicBezTo>
                    <a:pt x="71" y="40"/>
                    <a:pt x="70" y="39"/>
                    <a:pt x="72" y="38"/>
                  </a:cubicBezTo>
                  <a:cubicBezTo>
                    <a:pt x="70" y="38"/>
                    <a:pt x="69" y="39"/>
                    <a:pt x="67" y="39"/>
                  </a:cubicBezTo>
                  <a:cubicBezTo>
                    <a:pt x="68" y="42"/>
                    <a:pt x="67" y="43"/>
                    <a:pt x="65" y="43"/>
                  </a:cubicBezTo>
                  <a:cubicBezTo>
                    <a:pt x="64" y="43"/>
                    <a:pt x="64" y="43"/>
                    <a:pt x="64" y="43"/>
                  </a:cubicBezTo>
                  <a:cubicBezTo>
                    <a:pt x="65" y="41"/>
                    <a:pt x="66" y="38"/>
                    <a:pt x="68" y="36"/>
                  </a:cubicBezTo>
                  <a:cubicBezTo>
                    <a:pt x="68" y="36"/>
                    <a:pt x="67" y="36"/>
                    <a:pt x="66" y="36"/>
                  </a:cubicBezTo>
                  <a:cubicBezTo>
                    <a:pt x="66" y="36"/>
                    <a:pt x="65" y="36"/>
                    <a:pt x="65" y="36"/>
                  </a:cubicBezTo>
                  <a:cubicBezTo>
                    <a:pt x="64" y="36"/>
                    <a:pt x="64" y="36"/>
                    <a:pt x="64" y="36"/>
                  </a:cubicBezTo>
                  <a:moveTo>
                    <a:pt x="60" y="30"/>
                  </a:moveTo>
                  <a:cubicBezTo>
                    <a:pt x="60" y="30"/>
                    <a:pt x="60" y="30"/>
                    <a:pt x="60" y="30"/>
                  </a:cubicBezTo>
                  <a:cubicBezTo>
                    <a:pt x="60" y="28"/>
                    <a:pt x="59" y="25"/>
                    <a:pt x="62" y="25"/>
                  </a:cubicBezTo>
                  <a:cubicBezTo>
                    <a:pt x="62" y="25"/>
                    <a:pt x="62" y="25"/>
                    <a:pt x="62" y="25"/>
                  </a:cubicBezTo>
                  <a:cubicBezTo>
                    <a:pt x="62" y="26"/>
                    <a:pt x="63" y="30"/>
                    <a:pt x="60" y="30"/>
                  </a:cubicBezTo>
                  <a:moveTo>
                    <a:pt x="55" y="14"/>
                  </a:moveTo>
                  <a:cubicBezTo>
                    <a:pt x="56" y="14"/>
                    <a:pt x="56" y="13"/>
                    <a:pt x="57" y="13"/>
                  </a:cubicBezTo>
                  <a:cubicBezTo>
                    <a:pt x="58" y="13"/>
                    <a:pt x="59" y="13"/>
                    <a:pt x="60" y="13"/>
                  </a:cubicBezTo>
                  <a:cubicBezTo>
                    <a:pt x="60" y="13"/>
                    <a:pt x="60" y="13"/>
                    <a:pt x="61" y="13"/>
                  </a:cubicBezTo>
                  <a:cubicBezTo>
                    <a:pt x="58" y="15"/>
                    <a:pt x="54" y="16"/>
                    <a:pt x="49" y="16"/>
                  </a:cubicBezTo>
                  <a:cubicBezTo>
                    <a:pt x="49" y="13"/>
                    <a:pt x="54" y="16"/>
                    <a:pt x="53" y="13"/>
                  </a:cubicBezTo>
                  <a:cubicBezTo>
                    <a:pt x="53" y="13"/>
                    <a:pt x="54" y="14"/>
                    <a:pt x="55" y="14"/>
                  </a:cubicBezTo>
                  <a:moveTo>
                    <a:pt x="50" y="8"/>
                  </a:moveTo>
                  <a:cubicBezTo>
                    <a:pt x="51" y="8"/>
                    <a:pt x="51" y="8"/>
                    <a:pt x="52" y="8"/>
                  </a:cubicBezTo>
                  <a:cubicBezTo>
                    <a:pt x="53" y="7"/>
                    <a:pt x="54" y="7"/>
                    <a:pt x="55" y="7"/>
                  </a:cubicBezTo>
                  <a:cubicBezTo>
                    <a:pt x="55" y="7"/>
                    <a:pt x="56" y="7"/>
                    <a:pt x="57" y="8"/>
                  </a:cubicBezTo>
                  <a:cubicBezTo>
                    <a:pt x="55" y="10"/>
                    <a:pt x="52" y="11"/>
                    <a:pt x="48" y="11"/>
                  </a:cubicBezTo>
                  <a:cubicBezTo>
                    <a:pt x="48" y="10"/>
                    <a:pt x="48" y="9"/>
                    <a:pt x="48" y="8"/>
                  </a:cubicBezTo>
                  <a:cubicBezTo>
                    <a:pt x="49" y="8"/>
                    <a:pt x="49" y="8"/>
                    <a:pt x="50" y="8"/>
                  </a:cubicBezTo>
                  <a:moveTo>
                    <a:pt x="98" y="0"/>
                  </a:moveTo>
                  <a:cubicBezTo>
                    <a:pt x="97" y="0"/>
                    <a:pt x="97" y="0"/>
                    <a:pt x="97" y="0"/>
                  </a:cubicBezTo>
                  <a:cubicBezTo>
                    <a:pt x="96" y="0"/>
                    <a:pt x="96" y="1"/>
                    <a:pt x="96" y="1"/>
                  </a:cubicBezTo>
                  <a:cubicBezTo>
                    <a:pt x="95" y="1"/>
                    <a:pt x="95" y="1"/>
                    <a:pt x="95" y="1"/>
                  </a:cubicBezTo>
                  <a:cubicBezTo>
                    <a:pt x="95" y="1"/>
                    <a:pt x="94" y="1"/>
                    <a:pt x="94" y="1"/>
                  </a:cubicBezTo>
                  <a:cubicBezTo>
                    <a:pt x="94" y="1"/>
                    <a:pt x="93" y="0"/>
                    <a:pt x="93" y="0"/>
                  </a:cubicBezTo>
                  <a:cubicBezTo>
                    <a:pt x="92" y="0"/>
                    <a:pt x="92" y="1"/>
                    <a:pt x="91" y="1"/>
                  </a:cubicBezTo>
                  <a:cubicBezTo>
                    <a:pt x="91" y="1"/>
                    <a:pt x="91" y="1"/>
                    <a:pt x="90" y="1"/>
                  </a:cubicBezTo>
                  <a:cubicBezTo>
                    <a:pt x="90" y="2"/>
                    <a:pt x="91" y="2"/>
                    <a:pt x="89" y="3"/>
                  </a:cubicBezTo>
                  <a:cubicBezTo>
                    <a:pt x="89" y="3"/>
                    <a:pt x="90" y="3"/>
                    <a:pt x="90" y="3"/>
                  </a:cubicBezTo>
                  <a:cubicBezTo>
                    <a:pt x="91" y="3"/>
                    <a:pt x="91" y="4"/>
                    <a:pt x="91" y="5"/>
                  </a:cubicBezTo>
                  <a:cubicBezTo>
                    <a:pt x="90" y="6"/>
                    <a:pt x="88" y="7"/>
                    <a:pt x="86" y="7"/>
                  </a:cubicBezTo>
                  <a:cubicBezTo>
                    <a:pt x="86" y="6"/>
                    <a:pt x="86" y="6"/>
                    <a:pt x="86" y="6"/>
                  </a:cubicBezTo>
                  <a:cubicBezTo>
                    <a:pt x="86" y="6"/>
                    <a:pt x="86" y="6"/>
                    <a:pt x="86" y="6"/>
                  </a:cubicBezTo>
                  <a:cubicBezTo>
                    <a:pt x="85" y="7"/>
                    <a:pt x="85" y="7"/>
                    <a:pt x="85" y="7"/>
                  </a:cubicBezTo>
                  <a:cubicBezTo>
                    <a:pt x="85" y="7"/>
                    <a:pt x="85" y="7"/>
                    <a:pt x="84" y="7"/>
                  </a:cubicBezTo>
                  <a:cubicBezTo>
                    <a:pt x="84" y="6"/>
                    <a:pt x="85" y="5"/>
                    <a:pt x="85" y="5"/>
                  </a:cubicBezTo>
                  <a:cubicBezTo>
                    <a:pt x="82" y="6"/>
                    <a:pt x="80" y="7"/>
                    <a:pt x="78" y="9"/>
                  </a:cubicBezTo>
                  <a:cubicBezTo>
                    <a:pt x="77" y="7"/>
                    <a:pt x="74" y="6"/>
                    <a:pt x="72" y="6"/>
                  </a:cubicBezTo>
                  <a:cubicBezTo>
                    <a:pt x="69" y="6"/>
                    <a:pt x="67" y="7"/>
                    <a:pt x="66" y="9"/>
                  </a:cubicBezTo>
                  <a:cubicBezTo>
                    <a:pt x="66" y="7"/>
                    <a:pt x="65" y="7"/>
                    <a:pt x="63" y="7"/>
                  </a:cubicBezTo>
                  <a:cubicBezTo>
                    <a:pt x="62" y="7"/>
                    <a:pt x="62" y="7"/>
                    <a:pt x="61" y="7"/>
                  </a:cubicBezTo>
                  <a:cubicBezTo>
                    <a:pt x="61" y="7"/>
                    <a:pt x="61" y="7"/>
                    <a:pt x="60" y="7"/>
                  </a:cubicBezTo>
                  <a:cubicBezTo>
                    <a:pt x="60" y="7"/>
                    <a:pt x="60" y="7"/>
                    <a:pt x="60" y="7"/>
                  </a:cubicBezTo>
                  <a:cubicBezTo>
                    <a:pt x="60" y="5"/>
                    <a:pt x="58" y="4"/>
                    <a:pt x="56" y="4"/>
                  </a:cubicBezTo>
                  <a:cubicBezTo>
                    <a:pt x="52" y="4"/>
                    <a:pt x="46" y="6"/>
                    <a:pt x="42" y="6"/>
                  </a:cubicBezTo>
                  <a:cubicBezTo>
                    <a:pt x="41" y="6"/>
                    <a:pt x="39" y="5"/>
                    <a:pt x="38" y="5"/>
                  </a:cubicBezTo>
                  <a:cubicBezTo>
                    <a:pt x="37" y="5"/>
                    <a:pt x="36" y="6"/>
                    <a:pt x="36" y="7"/>
                  </a:cubicBezTo>
                  <a:cubicBezTo>
                    <a:pt x="36" y="5"/>
                    <a:pt x="37" y="5"/>
                    <a:pt x="38" y="4"/>
                  </a:cubicBezTo>
                  <a:cubicBezTo>
                    <a:pt x="34" y="3"/>
                    <a:pt x="32" y="3"/>
                    <a:pt x="29" y="3"/>
                  </a:cubicBezTo>
                  <a:cubicBezTo>
                    <a:pt x="24" y="3"/>
                    <a:pt x="19" y="4"/>
                    <a:pt x="13" y="5"/>
                  </a:cubicBezTo>
                  <a:cubicBezTo>
                    <a:pt x="12" y="7"/>
                    <a:pt x="16" y="8"/>
                    <a:pt x="14" y="9"/>
                  </a:cubicBezTo>
                  <a:cubicBezTo>
                    <a:pt x="13" y="9"/>
                    <a:pt x="13" y="9"/>
                    <a:pt x="12" y="9"/>
                  </a:cubicBezTo>
                  <a:cubicBezTo>
                    <a:pt x="11" y="9"/>
                    <a:pt x="11" y="9"/>
                    <a:pt x="10" y="9"/>
                  </a:cubicBezTo>
                  <a:cubicBezTo>
                    <a:pt x="10" y="9"/>
                    <a:pt x="9" y="9"/>
                    <a:pt x="9" y="9"/>
                  </a:cubicBezTo>
                  <a:cubicBezTo>
                    <a:pt x="8" y="9"/>
                    <a:pt x="7" y="9"/>
                    <a:pt x="6" y="11"/>
                  </a:cubicBezTo>
                  <a:cubicBezTo>
                    <a:pt x="6" y="11"/>
                    <a:pt x="6" y="11"/>
                    <a:pt x="7" y="11"/>
                  </a:cubicBezTo>
                  <a:cubicBezTo>
                    <a:pt x="7" y="11"/>
                    <a:pt x="8" y="11"/>
                    <a:pt x="9" y="10"/>
                  </a:cubicBezTo>
                  <a:cubicBezTo>
                    <a:pt x="9" y="10"/>
                    <a:pt x="10" y="10"/>
                    <a:pt x="10" y="10"/>
                  </a:cubicBezTo>
                  <a:cubicBezTo>
                    <a:pt x="11" y="10"/>
                    <a:pt x="11" y="10"/>
                    <a:pt x="11" y="11"/>
                  </a:cubicBezTo>
                  <a:cubicBezTo>
                    <a:pt x="9" y="13"/>
                    <a:pt x="0" y="13"/>
                    <a:pt x="1" y="15"/>
                  </a:cubicBezTo>
                  <a:cubicBezTo>
                    <a:pt x="1" y="15"/>
                    <a:pt x="1" y="15"/>
                    <a:pt x="1" y="15"/>
                  </a:cubicBezTo>
                  <a:cubicBezTo>
                    <a:pt x="2" y="15"/>
                    <a:pt x="3" y="16"/>
                    <a:pt x="3" y="16"/>
                  </a:cubicBezTo>
                  <a:cubicBezTo>
                    <a:pt x="2" y="17"/>
                    <a:pt x="1" y="17"/>
                    <a:pt x="0" y="18"/>
                  </a:cubicBezTo>
                  <a:cubicBezTo>
                    <a:pt x="1" y="18"/>
                    <a:pt x="2" y="18"/>
                    <a:pt x="3" y="18"/>
                  </a:cubicBezTo>
                  <a:cubicBezTo>
                    <a:pt x="5" y="18"/>
                    <a:pt x="5" y="18"/>
                    <a:pt x="4" y="20"/>
                  </a:cubicBezTo>
                  <a:cubicBezTo>
                    <a:pt x="7" y="19"/>
                    <a:pt x="9" y="16"/>
                    <a:pt x="13" y="16"/>
                  </a:cubicBezTo>
                  <a:cubicBezTo>
                    <a:pt x="13" y="16"/>
                    <a:pt x="14" y="16"/>
                    <a:pt x="15" y="16"/>
                  </a:cubicBezTo>
                  <a:cubicBezTo>
                    <a:pt x="14" y="16"/>
                    <a:pt x="13" y="16"/>
                    <a:pt x="13" y="17"/>
                  </a:cubicBezTo>
                  <a:cubicBezTo>
                    <a:pt x="13" y="17"/>
                    <a:pt x="14" y="17"/>
                    <a:pt x="14" y="17"/>
                  </a:cubicBezTo>
                  <a:cubicBezTo>
                    <a:pt x="16" y="17"/>
                    <a:pt x="16" y="16"/>
                    <a:pt x="15" y="15"/>
                  </a:cubicBezTo>
                  <a:cubicBezTo>
                    <a:pt x="15" y="15"/>
                    <a:pt x="16" y="14"/>
                    <a:pt x="17" y="14"/>
                  </a:cubicBezTo>
                  <a:cubicBezTo>
                    <a:pt x="18" y="14"/>
                    <a:pt x="19" y="15"/>
                    <a:pt x="20" y="16"/>
                  </a:cubicBezTo>
                  <a:cubicBezTo>
                    <a:pt x="21" y="16"/>
                    <a:pt x="22" y="17"/>
                    <a:pt x="23" y="17"/>
                  </a:cubicBezTo>
                  <a:cubicBezTo>
                    <a:pt x="23" y="17"/>
                    <a:pt x="24" y="16"/>
                    <a:pt x="25" y="15"/>
                  </a:cubicBezTo>
                  <a:cubicBezTo>
                    <a:pt x="25" y="16"/>
                    <a:pt x="25" y="16"/>
                    <a:pt x="25" y="16"/>
                  </a:cubicBezTo>
                  <a:cubicBezTo>
                    <a:pt x="25" y="16"/>
                    <a:pt x="25" y="16"/>
                    <a:pt x="25" y="16"/>
                  </a:cubicBezTo>
                  <a:cubicBezTo>
                    <a:pt x="26" y="17"/>
                    <a:pt x="26" y="17"/>
                    <a:pt x="26" y="17"/>
                  </a:cubicBezTo>
                  <a:cubicBezTo>
                    <a:pt x="27" y="17"/>
                    <a:pt x="27" y="17"/>
                    <a:pt x="27" y="17"/>
                  </a:cubicBezTo>
                  <a:cubicBezTo>
                    <a:pt x="28" y="17"/>
                    <a:pt x="28" y="17"/>
                    <a:pt x="28" y="17"/>
                  </a:cubicBezTo>
                  <a:cubicBezTo>
                    <a:pt x="29" y="17"/>
                    <a:pt x="29" y="17"/>
                    <a:pt x="29" y="17"/>
                  </a:cubicBezTo>
                  <a:cubicBezTo>
                    <a:pt x="30" y="24"/>
                    <a:pt x="27" y="27"/>
                    <a:pt x="30" y="32"/>
                  </a:cubicBezTo>
                  <a:cubicBezTo>
                    <a:pt x="30" y="32"/>
                    <a:pt x="29" y="32"/>
                    <a:pt x="29" y="33"/>
                  </a:cubicBezTo>
                  <a:cubicBezTo>
                    <a:pt x="28" y="35"/>
                    <a:pt x="28" y="35"/>
                    <a:pt x="28" y="35"/>
                  </a:cubicBezTo>
                  <a:cubicBezTo>
                    <a:pt x="27" y="35"/>
                    <a:pt x="27" y="34"/>
                    <a:pt x="26" y="34"/>
                  </a:cubicBezTo>
                  <a:cubicBezTo>
                    <a:pt x="23" y="41"/>
                    <a:pt x="18" y="44"/>
                    <a:pt x="20" y="53"/>
                  </a:cubicBezTo>
                  <a:cubicBezTo>
                    <a:pt x="22" y="54"/>
                    <a:pt x="23" y="56"/>
                    <a:pt x="26" y="57"/>
                  </a:cubicBezTo>
                  <a:cubicBezTo>
                    <a:pt x="20" y="58"/>
                    <a:pt x="27" y="68"/>
                    <a:pt x="28" y="70"/>
                  </a:cubicBezTo>
                  <a:cubicBezTo>
                    <a:pt x="27" y="66"/>
                    <a:pt x="21" y="57"/>
                    <a:pt x="27" y="57"/>
                  </a:cubicBezTo>
                  <a:cubicBezTo>
                    <a:pt x="28" y="57"/>
                    <a:pt x="28" y="57"/>
                    <a:pt x="29" y="57"/>
                  </a:cubicBezTo>
                  <a:cubicBezTo>
                    <a:pt x="29" y="58"/>
                    <a:pt x="29" y="58"/>
                    <a:pt x="29" y="58"/>
                  </a:cubicBezTo>
                  <a:cubicBezTo>
                    <a:pt x="24" y="64"/>
                    <a:pt x="36" y="69"/>
                    <a:pt x="33" y="76"/>
                  </a:cubicBezTo>
                  <a:cubicBezTo>
                    <a:pt x="37" y="80"/>
                    <a:pt x="43" y="81"/>
                    <a:pt x="48" y="82"/>
                  </a:cubicBezTo>
                  <a:cubicBezTo>
                    <a:pt x="49" y="80"/>
                    <a:pt x="50" y="79"/>
                    <a:pt x="51" y="79"/>
                  </a:cubicBezTo>
                  <a:cubicBezTo>
                    <a:pt x="53" y="82"/>
                    <a:pt x="49" y="80"/>
                    <a:pt x="49" y="84"/>
                  </a:cubicBezTo>
                  <a:cubicBezTo>
                    <a:pt x="50" y="84"/>
                    <a:pt x="51" y="84"/>
                    <a:pt x="51" y="84"/>
                  </a:cubicBezTo>
                  <a:cubicBezTo>
                    <a:pt x="51" y="85"/>
                    <a:pt x="51" y="85"/>
                    <a:pt x="51" y="85"/>
                  </a:cubicBezTo>
                  <a:cubicBezTo>
                    <a:pt x="52" y="85"/>
                    <a:pt x="52" y="85"/>
                    <a:pt x="53" y="85"/>
                  </a:cubicBezTo>
                  <a:cubicBezTo>
                    <a:pt x="53" y="85"/>
                    <a:pt x="53" y="85"/>
                    <a:pt x="53" y="85"/>
                  </a:cubicBezTo>
                  <a:cubicBezTo>
                    <a:pt x="54" y="85"/>
                    <a:pt x="54" y="85"/>
                    <a:pt x="54" y="85"/>
                  </a:cubicBezTo>
                  <a:cubicBezTo>
                    <a:pt x="55" y="85"/>
                    <a:pt x="55" y="85"/>
                    <a:pt x="55" y="86"/>
                  </a:cubicBezTo>
                  <a:cubicBezTo>
                    <a:pt x="54" y="87"/>
                    <a:pt x="59" y="87"/>
                    <a:pt x="59" y="89"/>
                  </a:cubicBezTo>
                  <a:cubicBezTo>
                    <a:pt x="59" y="87"/>
                    <a:pt x="59" y="84"/>
                    <a:pt x="60" y="83"/>
                  </a:cubicBezTo>
                  <a:cubicBezTo>
                    <a:pt x="60" y="83"/>
                    <a:pt x="60" y="83"/>
                    <a:pt x="60" y="83"/>
                  </a:cubicBezTo>
                  <a:cubicBezTo>
                    <a:pt x="59" y="83"/>
                    <a:pt x="59" y="83"/>
                    <a:pt x="59" y="83"/>
                  </a:cubicBezTo>
                  <a:cubicBezTo>
                    <a:pt x="59" y="82"/>
                    <a:pt x="58" y="82"/>
                    <a:pt x="58" y="82"/>
                  </a:cubicBezTo>
                  <a:cubicBezTo>
                    <a:pt x="57" y="82"/>
                    <a:pt x="57" y="82"/>
                    <a:pt x="56" y="82"/>
                  </a:cubicBezTo>
                  <a:cubicBezTo>
                    <a:pt x="56" y="82"/>
                    <a:pt x="55" y="82"/>
                    <a:pt x="55" y="82"/>
                  </a:cubicBezTo>
                  <a:cubicBezTo>
                    <a:pt x="54" y="82"/>
                    <a:pt x="54" y="82"/>
                    <a:pt x="54" y="82"/>
                  </a:cubicBezTo>
                  <a:cubicBezTo>
                    <a:pt x="54" y="82"/>
                    <a:pt x="54" y="82"/>
                    <a:pt x="54" y="82"/>
                  </a:cubicBezTo>
                  <a:cubicBezTo>
                    <a:pt x="53" y="82"/>
                    <a:pt x="53" y="81"/>
                    <a:pt x="53" y="81"/>
                  </a:cubicBezTo>
                  <a:cubicBezTo>
                    <a:pt x="53" y="80"/>
                    <a:pt x="54" y="81"/>
                    <a:pt x="54" y="79"/>
                  </a:cubicBezTo>
                  <a:cubicBezTo>
                    <a:pt x="53" y="79"/>
                    <a:pt x="53" y="78"/>
                    <a:pt x="52" y="78"/>
                  </a:cubicBezTo>
                  <a:cubicBezTo>
                    <a:pt x="52" y="78"/>
                    <a:pt x="52" y="78"/>
                    <a:pt x="52" y="78"/>
                  </a:cubicBezTo>
                  <a:cubicBezTo>
                    <a:pt x="54" y="77"/>
                    <a:pt x="56" y="76"/>
                    <a:pt x="57" y="73"/>
                  </a:cubicBezTo>
                  <a:cubicBezTo>
                    <a:pt x="56" y="73"/>
                    <a:pt x="56" y="73"/>
                    <a:pt x="56" y="73"/>
                  </a:cubicBezTo>
                  <a:cubicBezTo>
                    <a:pt x="55" y="73"/>
                    <a:pt x="55" y="73"/>
                    <a:pt x="55" y="73"/>
                  </a:cubicBezTo>
                  <a:cubicBezTo>
                    <a:pt x="54" y="74"/>
                    <a:pt x="54" y="74"/>
                    <a:pt x="53" y="74"/>
                  </a:cubicBezTo>
                  <a:cubicBezTo>
                    <a:pt x="53" y="74"/>
                    <a:pt x="53" y="74"/>
                    <a:pt x="53" y="74"/>
                  </a:cubicBezTo>
                  <a:cubicBezTo>
                    <a:pt x="53" y="77"/>
                    <a:pt x="51" y="78"/>
                    <a:pt x="49" y="78"/>
                  </a:cubicBezTo>
                  <a:cubicBezTo>
                    <a:pt x="48" y="78"/>
                    <a:pt x="48" y="78"/>
                    <a:pt x="47" y="78"/>
                  </a:cubicBezTo>
                  <a:cubicBezTo>
                    <a:pt x="47" y="78"/>
                    <a:pt x="47" y="78"/>
                    <a:pt x="46" y="78"/>
                  </a:cubicBezTo>
                  <a:cubicBezTo>
                    <a:pt x="46" y="78"/>
                    <a:pt x="45" y="78"/>
                    <a:pt x="44" y="78"/>
                  </a:cubicBezTo>
                  <a:cubicBezTo>
                    <a:pt x="43" y="75"/>
                    <a:pt x="43" y="70"/>
                    <a:pt x="44" y="66"/>
                  </a:cubicBezTo>
                  <a:cubicBezTo>
                    <a:pt x="44" y="66"/>
                    <a:pt x="44" y="66"/>
                    <a:pt x="44" y="66"/>
                  </a:cubicBezTo>
                  <a:cubicBezTo>
                    <a:pt x="45" y="63"/>
                    <a:pt x="48" y="61"/>
                    <a:pt x="51" y="61"/>
                  </a:cubicBezTo>
                  <a:cubicBezTo>
                    <a:pt x="52" y="61"/>
                    <a:pt x="54" y="61"/>
                    <a:pt x="55" y="62"/>
                  </a:cubicBezTo>
                  <a:cubicBezTo>
                    <a:pt x="56" y="60"/>
                    <a:pt x="57" y="59"/>
                    <a:pt x="59" y="59"/>
                  </a:cubicBezTo>
                  <a:cubicBezTo>
                    <a:pt x="62" y="59"/>
                    <a:pt x="65" y="62"/>
                    <a:pt x="66" y="65"/>
                  </a:cubicBezTo>
                  <a:cubicBezTo>
                    <a:pt x="66" y="59"/>
                    <a:pt x="69" y="54"/>
                    <a:pt x="75" y="52"/>
                  </a:cubicBezTo>
                  <a:cubicBezTo>
                    <a:pt x="74" y="49"/>
                    <a:pt x="76" y="46"/>
                    <a:pt x="78" y="46"/>
                  </a:cubicBezTo>
                  <a:cubicBezTo>
                    <a:pt x="79" y="46"/>
                    <a:pt x="79" y="46"/>
                    <a:pt x="80" y="46"/>
                  </a:cubicBezTo>
                  <a:cubicBezTo>
                    <a:pt x="82" y="43"/>
                    <a:pt x="86" y="40"/>
                    <a:pt x="90" y="38"/>
                  </a:cubicBezTo>
                  <a:cubicBezTo>
                    <a:pt x="90" y="38"/>
                    <a:pt x="90" y="38"/>
                    <a:pt x="90" y="38"/>
                  </a:cubicBezTo>
                  <a:cubicBezTo>
                    <a:pt x="91" y="38"/>
                    <a:pt x="91" y="38"/>
                    <a:pt x="91" y="38"/>
                  </a:cubicBezTo>
                  <a:cubicBezTo>
                    <a:pt x="92" y="38"/>
                    <a:pt x="92" y="37"/>
                    <a:pt x="93" y="37"/>
                  </a:cubicBezTo>
                  <a:cubicBezTo>
                    <a:pt x="93" y="37"/>
                    <a:pt x="94" y="37"/>
                    <a:pt x="94" y="37"/>
                  </a:cubicBezTo>
                  <a:cubicBezTo>
                    <a:pt x="92" y="33"/>
                    <a:pt x="95" y="33"/>
                    <a:pt x="95" y="32"/>
                  </a:cubicBezTo>
                  <a:cubicBezTo>
                    <a:pt x="95" y="32"/>
                    <a:pt x="95" y="32"/>
                    <a:pt x="94" y="32"/>
                  </a:cubicBezTo>
                  <a:cubicBezTo>
                    <a:pt x="93" y="32"/>
                    <a:pt x="92" y="33"/>
                    <a:pt x="90" y="34"/>
                  </a:cubicBezTo>
                  <a:cubicBezTo>
                    <a:pt x="90" y="34"/>
                    <a:pt x="90" y="34"/>
                    <a:pt x="90" y="34"/>
                  </a:cubicBezTo>
                  <a:cubicBezTo>
                    <a:pt x="90" y="34"/>
                    <a:pt x="90" y="34"/>
                    <a:pt x="89" y="34"/>
                  </a:cubicBezTo>
                  <a:cubicBezTo>
                    <a:pt x="89" y="35"/>
                    <a:pt x="89" y="35"/>
                    <a:pt x="89" y="35"/>
                  </a:cubicBezTo>
                  <a:cubicBezTo>
                    <a:pt x="89" y="35"/>
                    <a:pt x="89" y="35"/>
                    <a:pt x="88" y="34"/>
                  </a:cubicBezTo>
                  <a:cubicBezTo>
                    <a:pt x="90" y="29"/>
                    <a:pt x="104" y="32"/>
                    <a:pt x="107" y="27"/>
                  </a:cubicBezTo>
                  <a:cubicBezTo>
                    <a:pt x="107" y="26"/>
                    <a:pt x="107" y="26"/>
                    <a:pt x="107" y="26"/>
                  </a:cubicBezTo>
                  <a:cubicBezTo>
                    <a:pt x="106" y="26"/>
                    <a:pt x="106" y="26"/>
                    <a:pt x="105" y="26"/>
                  </a:cubicBezTo>
                  <a:cubicBezTo>
                    <a:pt x="105" y="26"/>
                    <a:pt x="105" y="26"/>
                    <a:pt x="104" y="26"/>
                  </a:cubicBezTo>
                  <a:cubicBezTo>
                    <a:pt x="104" y="26"/>
                    <a:pt x="104" y="26"/>
                    <a:pt x="103" y="26"/>
                  </a:cubicBezTo>
                  <a:cubicBezTo>
                    <a:pt x="104" y="25"/>
                    <a:pt x="106" y="26"/>
                    <a:pt x="106" y="24"/>
                  </a:cubicBezTo>
                  <a:cubicBezTo>
                    <a:pt x="102" y="24"/>
                    <a:pt x="104" y="20"/>
                    <a:pt x="103" y="17"/>
                  </a:cubicBezTo>
                  <a:cubicBezTo>
                    <a:pt x="102" y="19"/>
                    <a:pt x="101" y="20"/>
                    <a:pt x="99" y="20"/>
                  </a:cubicBezTo>
                  <a:cubicBezTo>
                    <a:pt x="99" y="20"/>
                    <a:pt x="98" y="20"/>
                    <a:pt x="98" y="20"/>
                  </a:cubicBezTo>
                  <a:cubicBezTo>
                    <a:pt x="97" y="19"/>
                    <a:pt x="97" y="16"/>
                    <a:pt x="98" y="15"/>
                  </a:cubicBezTo>
                  <a:cubicBezTo>
                    <a:pt x="96" y="15"/>
                    <a:pt x="94" y="14"/>
                    <a:pt x="92" y="13"/>
                  </a:cubicBezTo>
                  <a:cubicBezTo>
                    <a:pt x="91" y="18"/>
                    <a:pt x="88" y="18"/>
                    <a:pt x="88" y="22"/>
                  </a:cubicBezTo>
                  <a:cubicBezTo>
                    <a:pt x="84" y="23"/>
                    <a:pt x="83" y="27"/>
                    <a:pt x="81" y="30"/>
                  </a:cubicBezTo>
                  <a:cubicBezTo>
                    <a:pt x="80" y="30"/>
                    <a:pt x="79" y="30"/>
                    <a:pt x="78" y="30"/>
                  </a:cubicBezTo>
                  <a:cubicBezTo>
                    <a:pt x="78" y="28"/>
                    <a:pt x="79" y="26"/>
                    <a:pt x="80" y="24"/>
                  </a:cubicBezTo>
                  <a:cubicBezTo>
                    <a:pt x="80" y="24"/>
                    <a:pt x="79" y="24"/>
                    <a:pt x="79" y="24"/>
                  </a:cubicBezTo>
                  <a:cubicBezTo>
                    <a:pt x="77" y="24"/>
                    <a:pt x="76" y="23"/>
                    <a:pt x="75" y="22"/>
                  </a:cubicBezTo>
                  <a:cubicBezTo>
                    <a:pt x="75" y="22"/>
                    <a:pt x="74" y="21"/>
                    <a:pt x="72" y="21"/>
                  </a:cubicBezTo>
                  <a:cubicBezTo>
                    <a:pt x="72" y="21"/>
                    <a:pt x="71" y="21"/>
                    <a:pt x="70" y="22"/>
                  </a:cubicBezTo>
                  <a:cubicBezTo>
                    <a:pt x="72" y="20"/>
                    <a:pt x="71" y="19"/>
                    <a:pt x="70" y="17"/>
                  </a:cubicBezTo>
                  <a:cubicBezTo>
                    <a:pt x="72" y="15"/>
                    <a:pt x="81" y="13"/>
                    <a:pt x="77" y="11"/>
                  </a:cubicBezTo>
                  <a:cubicBezTo>
                    <a:pt x="77" y="11"/>
                    <a:pt x="77" y="11"/>
                    <a:pt x="77" y="11"/>
                  </a:cubicBezTo>
                  <a:cubicBezTo>
                    <a:pt x="77" y="11"/>
                    <a:pt x="77" y="11"/>
                    <a:pt x="77" y="11"/>
                  </a:cubicBezTo>
                  <a:cubicBezTo>
                    <a:pt x="78" y="11"/>
                    <a:pt x="78" y="11"/>
                    <a:pt x="79" y="11"/>
                  </a:cubicBezTo>
                  <a:cubicBezTo>
                    <a:pt x="81" y="11"/>
                    <a:pt x="83" y="11"/>
                    <a:pt x="84" y="10"/>
                  </a:cubicBezTo>
                  <a:cubicBezTo>
                    <a:pt x="82" y="10"/>
                    <a:pt x="81" y="10"/>
                    <a:pt x="81" y="9"/>
                  </a:cubicBezTo>
                  <a:cubicBezTo>
                    <a:pt x="86" y="9"/>
                    <a:pt x="91" y="9"/>
                    <a:pt x="93" y="5"/>
                  </a:cubicBezTo>
                  <a:cubicBezTo>
                    <a:pt x="93" y="4"/>
                    <a:pt x="94" y="4"/>
                    <a:pt x="95" y="4"/>
                  </a:cubicBezTo>
                  <a:cubicBezTo>
                    <a:pt x="95" y="4"/>
                    <a:pt x="96" y="4"/>
                    <a:pt x="96" y="4"/>
                  </a:cubicBezTo>
                  <a:cubicBezTo>
                    <a:pt x="96" y="4"/>
                    <a:pt x="97" y="4"/>
                    <a:pt x="97" y="4"/>
                  </a:cubicBezTo>
                  <a:cubicBezTo>
                    <a:pt x="98" y="4"/>
                    <a:pt x="98" y="4"/>
                    <a:pt x="99" y="3"/>
                  </a:cubicBezTo>
                  <a:cubicBezTo>
                    <a:pt x="101" y="4"/>
                    <a:pt x="102" y="5"/>
                    <a:pt x="102" y="7"/>
                  </a:cubicBezTo>
                  <a:cubicBezTo>
                    <a:pt x="103" y="8"/>
                    <a:pt x="105" y="8"/>
                    <a:pt x="107" y="8"/>
                  </a:cubicBezTo>
                  <a:cubicBezTo>
                    <a:pt x="107" y="8"/>
                    <a:pt x="108" y="8"/>
                    <a:pt x="108" y="8"/>
                  </a:cubicBezTo>
                  <a:cubicBezTo>
                    <a:pt x="108" y="4"/>
                    <a:pt x="101" y="4"/>
                    <a:pt x="103" y="1"/>
                  </a:cubicBezTo>
                  <a:cubicBezTo>
                    <a:pt x="101" y="1"/>
                    <a:pt x="100" y="2"/>
                    <a:pt x="99" y="2"/>
                  </a:cubicBezTo>
                  <a:cubicBezTo>
                    <a:pt x="98" y="2"/>
                    <a:pt x="98" y="2"/>
                    <a:pt x="97" y="1"/>
                  </a:cubicBezTo>
                  <a:cubicBezTo>
                    <a:pt x="97" y="0"/>
                    <a:pt x="98" y="1"/>
                    <a:pt x="99"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4"/>
            <p:cNvSpPr/>
            <p:nvPr/>
          </p:nvSpPr>
          <p:spPr bwMode="auto">
            <a:xfrm>
              <a:off x="3082130" y="2843213"/>
              <a:ext cx="49213" cy="47625"/>
            </a:xfrm>
            <a:custGeom>
              <a:avLst/>
              <a:gdLst>
                <a:gd name="T0" fmla="*/ 2 w 7"/>
                <a:gd name="T1" fmla="*/ 0 h 7"/>
                <a:gd name="T2" fmla="*/ 0 w 7"/>
                <a:gd name="T3" fmla="*/ 4 h 7"/>
                <a:gd name="T4" fmla="*/ 0 w 7"/>
                <a:gd name="T5" fmla="*/ 4 h 7"/>
                <a:gd name="T6" fmla="*/ 1 w 7"/>
                <a:gd name="T7" fmla="*/ 5 h 7"/>
                <a:gd name="T8" fmla="*/ 2 w 7"/>
                <a:gd name="T9" fmla="*/ 7 h 7"/>
                <a:gd name="T10" fmla="*/ 3 w 7"/>
                <a:gd name="T11" fmla="*/ 6 h 7"/>
                <a:gd name="T12" fmla="*/ 3 w 7"/>
                <a:gd name="T13" fmla="*/ 4 h 7"/>
                <a:gd name="T14" fmla="*/ 5 w 7"/>
                <a:gd name="T15" fmla="*/ 5 h 7"/>
                <a:gd name="T16" fmla="*/ 6 w 7"/>
                <a:gd name="T17" fmla="*/ 5 h 7"/>
                <a:gd name="T18" fmla="*/ 6 w 7"/>
                <a:gd name="T19" fmla="*/ 5 h 7"/>
                <a:gd name="T20" fmla="*/ 2 w 7"/>
                <a:gd name="T21" fmla="*/ 1 h 7"/>
                <a:gd name="T22" fmla="*/ 2 w 7"/>
                <a:gd name="T23" fmla="*/ 1 h 7"/>
                <a:gd name="T24" fmla="*/ 2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2" y="0"/>
                  </a:moveTo>
                  <a:cubicBezTo>
                    <a:pt x="1" y="1"/>
                    <a:pt x="0" y="2"/>
                    <a:pt x="0" y="4"/>
                  </a:cubicBezTo>
                  <a:cubicBezTo>
                    <a:pt x="0" y="4"/>
                    <a:pt x="0" y="4"/>
                    <a:pt x="0" y="4"/>
                  </a:cubicBezTo>
                  <a:cubicBezTo>
                    <a:pt x="1" y="4"/>
                    <a:pt x="1" y="5"/>
                    <a:pt x="1" y="5"/>
                  </a:cubicBezTo>
                  <a:cubicBezTo>
                    <a:pt x="1" y="6"/>
                    <a:pt x="2" y="7"/>
                    <a:pt x="2" y="7"/>
                  </a:cubicBezTo>
                  <a:cubicBezTo>
                    <a:pt x="3" y="7"/>
                    <a:pt x="3" y="6"/>
                    <a:pt x="3" y="6"/>
                  </a:cubicBezTo>
                  <a:cubicBezTo>
                    <a:pt x="2" y="5"/>
                    <a:pt x="2" y="4"/>
                    <a:pt x="3" y="4"/>
                  </a:cubicBezTo>
                  <a:cubicBezTo>
                    <a:pt x="3" y="4"/>
                    <a:pt x="4" y="5"/>
                    <a:pt x="5" y="5"/>
                  </a:cubicBezTo>
                  <a:cubicBezTo>
                    <a:pt x="5" y="5"/>
                    <a:pt x="6" y="5"/>
                    <a:pt x="6" y="5"/>
                  </a:cubicBezTo>
                  <a:cubicBezTo>
                    <a:pt x="6" y="5"/>
                    <a:pt x="6" y="5"/>
                    <a:pt x="6" y="5"/>
                  </a:cubicBezTo>
                  <a:cubicBezTo>
                    <a:pt x="7" y="2"/>
                    <a:pt x="4" y="2"/>
                    <a:pt x="2" y="1"/>
                  </a:cubicBezTo>
                  <a:cubicBezTo>
                    <a:pt x="2" y="1"/>
                    <a:pt x="2" y="1"/>
                    <a:pt x="2"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5"/>
            <p:cNvSpPr/>
            <p:nvPr/>
          </p:nvSpPr>
          <p:spPr bwMode="auto">
            <a:xfrm>
              <a:off x="2801143" y="2781301"/>
              <a:ext cx="123825" cy="47625"/>
            </a:xfrm>
            <a:custGeom>
              <a:avLst/>
              <a:gdLst>
                <a:gd name="T0" fmla="*/ 5 w 18"/>
                <a:gd name="T1" fmla="*/ 0 h 7"/>
                <a:gd name="T2" fmla="*/ 3 w 18"/>
                <a:gd name="T3" fmla="*/ 1 h 7"/>
                <a:gd name="T4" fmla="*/ 0 w 18"/>
                <a:gd name="T5" fmla="*/ 4 h 7"/>
                <a:gd name="T6" fmla="*/ 1 w 18"/>
                <a:gd name="T7" fmla="*/ 4 h 7"/>
                <a:gd name="T8" fmla="*/ 4 w 18"/>
                <a:gd name="T9" fmla="*/ 3 h 7"/>
                <a:gd name="T10" fmla="*/ 7 w 18"/>
                <a:gd name="T11" fmla="*/ 2 h 7"/>
                <a:gd name="T12" fmla="*/ 9 w 18"/>
                <a:gd name="T13" fmla="*/ 3 h 7"/>
                <a:gd name="T14" fmla="*/ 7 w 18"/>
                <a:gd name="T15" fmla="*/ 3 h 7"/>
                <a:gd name="T16" fmla="*/ 7 w 18"/>
                <a:gd name="T17" fmla="*/ 5 h 7"/>
                <a:gd name="T18" fmla="*/ 5 w 18"/>
                <a:gd name="T19" fmla="*/ 5 h 7"/>
                <a:gd name="T20" fmla="*/ 5 w 18"/>
                <a:gd name="T21" fmla="*/ 6 h 7"/>
                <a:gd name="T22" fmla="*/ 8 w 18"/>
                <a:gd name="T23" fmla="*/ 7 h 7"/>
                <a:gd name="T24" fmla="*/ 18 w 18"/>
                <a:gd name="T25" fmla="*/ 5 h 7"/>
                <a:gd name="T26" fmla="*/ 18 w 18"/>
                <a:gd name="T27" fmla="*/ 5 h 7"/>
                <a:gd name="T28" fmla="*/ 18 w 18"/>
                <a:gd name="T29" fmla="*/ 2 h 7"/>
                <a:gd name="T30" fmla="*/ 14 w 18"/>
                <a:gd name="T31" fmla="*/ 3 h 7"/>
                <a:gd name="T32" fmla="*/ 10 w 18"/>
                <a:gd name="T33" fmla="*/ 3 h 7"/>
                <a:gd name="T34" fmla="*/ 10 w 18"/>
                <a:gd name="T35" fmla="*/ 1 h 7"/>
                <a:gd name="T36" fmla="*/ 8 w 18"/>
                <a:gd name="T37" fmla="*/ 1 h 7"/>
                <a:gd name="T38" fmla="*/ 7 w 18"/>
                <a:gd name="T39" fmla="*/ 1 h 7"/>
                <a:gd name="T40" fmla="*/ 5 w 18"/>
                <a:gd name="T4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7">
                  <a:moveTo>
                    <a:pt x="5" y="0"/>
                  </a:moveTo>
                  <a:cubicBezTo>
                    <a:pt x="4" y="0"/>
                    <a:pt x="4" y="0"/>
                    <a:pt x="3" y="1"/>
                  </a:cubicBezTo>
                  <a:cubicBezTo>
                    <a:pt x="3" y="3"/>
                    <a:pt x="0" y="2"/>
                    <a:pt x="0" y="4"/>
                  </a:cubicBezTo>
                  <a:cubicBezTo>
                    <a:pt x="0" y="4"/>
                    <a:pt x="1" y="4"/>
                    <a:pt x="1" y="4"/>
                  </a:cubicBezTo>
                  <a:cubicBezTo>
                    <a:pt x="2" y="4"/>
                    <a:pt x="3" y="3"/>
                    <a:pt x="4" y="3"/>
                  </a:cubicBezTo>
                  <a:cubicBezTo>
                    <a:pt x="5" y="2"/>
                    <a:pt x="6" y="2"/>
                    <a:pt x="7" y="2"/>
                  </a:cubicBezTo>
                  <a:cubicBezTo>
                    <a:pt x="8" y="2"/>
                    <a:pt x="8" y="2"/>
                    <a:pt x="9" y="3"/>
                  </a:cubicBezTo>
                  <a:cubicBezTo>
                    <a:pt x="8" y="3"/>
                    <a:pt x="7" y="2"/>
                    <a:pt x="7" y="3"/>
                  </a:cubicBezTo>
                  <a:cubicBezTo>
                    <a:pt x="4" y="4"/>
                    <a:pt x="9" y="3"/>
                    <a:pt x="7" y="5"/>
                  </a:cubicBezTo>
                  <a:cubicBezTo>
                    <a:pt x="7" y="5"/>
                    <a:pt x="6" y="5"/>
                    <a:pt x="5" y="5"/>
                  </a:cubicBezTo>
                  <a:cubicBezTo>
                    <a:pt x="4" y="5"/>
                    <a:pt x="4" y="5"/>
                    <a:pt x="5" y="6"/>
                  </a:cubicBezTo>
                  <a:cubicBezTo>
                    <a:pt x="5" y="7"/>
                    <a:pt x="7" y="7"/>
                    <a:pt x="8" y="7"/>
                  </a:cubicBezTo>
                  <a:cubicBezTo>
                    <a:pt x="12" y="7"/>
                    <a:pt x="16" y="6"/>
                    <a:pt x="18" y="5"/>
                  </a:cubicBezTo>
                  <a:cubicBezTo>
                    <a:pt x="18" y="5"/>
                    <a:pt x="18" y="5"/>
                    <a:pt x="18" y="5"/>
                  </a:cubicBezTo>
                  <a:cubicBezTo>
                    <a:pt x="15" y="5"/>
                    <a:pt x="18" y="4"/>
                    <a:pt x="18" y="2"/>
                  </a:cubicBezTo>
                  <a:cubicBezTo>
                    <a:pt x="16" y="3"/>
                    <a:pt x="15" y="3"/>
                    <a:pt x="14" y="3"/>
                  </a:cubicBezTo>
                  <a:cubicBezTo>
                    <a:pt x="13" y="3"/>
                    <a:pt x="12" y="3"/>
                    <a:pt x="10" y="3"/>
                  </a:cubicBezTo>
                  <a:cubicBezTo>
                    <a:pt x="10" y="1"/>
                    <a:pt x="9" y="2"/>
                    <a:pt x="10" y="1"/>
                  </a:cubicBezTo>
                  <a:cubicBezTo>
                    <a:pt x="9" y="1"/>
                    <a:pt x="9" y="1"/>
                    <a:pt x="8" y="1"/>
                  </a:cubicBezTo>
                  <a:cubicBezTo>
                    <a:pt x="8" y="1"/>
                    <a:pt x="7" y="1"/>
                    <a:pt x="7" y="1"/>
                  </a:cubicBezTo>
                  <a:cubicBezTo>
                    <a:pt x="6" y="1"/>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Rectangle 26"/>
            <p:cNvSpPr>
              <a:spLocks noChangeArrowheads="1"/>
            </p:cNvSpPr>
            <p:nvPr/>
          </p:nvSpPr>
          <p:spPr bwMode="auto">
            <a:xfrm>
              <a:off x="2896393" y="3076576"/>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2" name="Freeform 27"/>
            <p:cNvSpPr/>
            <p:nvPr/>
          </p:nvSpPr>
          <p:spPr bwMode="auto">
            <a:xfrm>
              <a:off x="2896393" y="307657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
            <p:cNvSpPr/>
            <p:nvPr/>
          </p:nvSpPr>
          <p:spPr bwMode="auto">
            <a:xfrm>
              <a:off x="2855118" y="3243263"/>
              <a:ext cx="0" cy="1270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
            <p:cNvSpPr/>
            <p:nvPr/>
          </p:nvSpPr>
          <p:spPr bwMode="auto">
            <a:xfrm>
              <a:off x="2986880" y="2863851"/>
              <a:ext cx="20638" cy="14288"/>
            </a:xfrm>
            <a:custGeom>
              <a:avLst/>
              <a:gdLst>
                <a:gd name="T0" fmla="*/ 2 w 3"/>
                <a:gd name="T1" fmla="*/ 0 h 2"/>
                <a:gd name="T2" fmla="*/ 0 w 3"/>
                <a:gd name="T3" fmla="*/ 2 h 2"/>
                <a:gd name="T4" fmla="*/ 3 w 3"/>
                <a:gd name="T5" fmla="*/ 0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0" y="2"/>
                  </a:cubicBezTo>
                  <a:cubicBezTo>
                    <a:pt x="2" y="2"/>
                    <a:pt x="2" y="1"/>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30"/>
            <p:cNvSpPr/>
            <p:nvPr/>
          </p:nvSpPr>
          <p:spPr bwMode="auto">
            <a:xfrm>
              <a:off x="3536155" y="2932113"/>
              <a:ext cx="47625" cy="69850"/>
            </a:xfrm>
            <a:custGeom>
              <a:avLst/>
              <a:gdLst>
                <a:gd name="T0" fmla="*/ 3 w 7"/>
                <a:gd name="T1" fmla="*/ 0 h 10"/>
                <a:gd name="T2" fmla="*/ 1 w 7"/>
                <a:gd name="T3" fmla="*/ 0 h 10"/>
                <a:gd name="T4" fmla="*/ 1 w 7"/>
                <a:gd name="T5" fmla="*/ 4 h 10"/>
                <a:gd name="T6" fmla="*/ 3 w 7"/>
                <a:gd name="T7" fmla="*/ 4 h 10"/>
                <a:gd name="T8" fmla="*/ 1 w 7"/>
                <a:gd name="T9" fmla="*/ 8 h 10"/>
                <a:gd name="T10" fmla="*/ 3 w 7"/>
                <a:gd name="T11" fmla="*/ 9 h 10"/>
                <a:gd name="T12" fmla="*/ 2 w 7"/>
                <a:gd name="T13" fmla="*/ 10 h 10"/>
                <a:gd name="T14" fmla="*/ 3 w 7"/>
                <a:gd name="T15" fmla="*/ 10 h 10"/>
                <a:gd name="T16" fmla="*/ 4 w 7"/>
                <a:gd name="T17" fmla="*/ 10 h 10"/>
                <a:gd name="T18" fmla="*/ 5 w 7"/>
                <a:gd name="T19" fmla="*/ 10 h 10"/>
                <a:gd name="T20" fmla="*/ 6 w 7"/>
                <a:gd name="T21" fmla="*/ 9 h 10"/>
                <a:gd name="T22" fmla="*/ 7 w 7"/>
                <a:gd name="T23" fmla="*/ 7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cubicBezTo>
                    <a:pt x="2" y="0"/>
                    <a:pt x="2" y="0"/>
                    <a:pt x="1" y="0"/>
                  </a:cubicBezTo>
                  <a:cubicBezTo>
                    <a:pt x="0" y="2"/>
                    <a:pt x="2" y="2"/>
                    <a:pt x="1" y="4"/>
                  </a:cubicBezTo>
                  <a:cubicBezTo>
                    <a:pt x="1" y="4"/>
                    <a:pt x="3" y="3"/>
                    <a:pt x="3" y="4"/>
                  </a:cubicBezTo>
                  <a:cubicBezTo>
                    <a:pt x="3" y="7"/>
                    <a:pt x="1" y="6"/>
                    <a:pt x="1" y="8"/>
                  </a:cubicBezTo>
                  <a:cubicBezTo>
                    <a:pt x="1" y="8"/>
                    <a:pt x="3" y="8"/>
                    <a:pt x="3" y="9"/>
                  </a:cubicBezTo>
                  <a:cubicBezTo>
                    <a:pt x="2" y="9"/>
                    <a:pt x="2" y="9"/>
                    <a:pt x="2" y="10"/>
                  </a:cubicBezTo>
                  <a:cubicBezTo>
                    <a:pt x="2" y="10"/>
                    <a:pt x="2" y="10"/>
                    <a:pt x="3" y="10"/>
                  </a:cubicBezTo>
                  <a:cubicBezTo>
                    <a:pt x="3" y="10"/>
                    <a:pt x="3" y="10"/>
                    <a:pt x="4" y="10"/>
                  </a:cubicBezTo>
                  <a:cubicBezTo>
                    <a:pt x="4" y="10"/>
                    <a:pt x="5" y="10"/>
                    <a:pt x="5" y="10"/>
                  </a:cubicBezTo>
                  <a:cubicBezTo>
                    <a:pt x="6" y="10"/>
                    <a:pt x="6" y="10"/>
                    <a:pt x="6" y="9"/>
                  </a:cubicBezTo>
                  <a:cubicBezTo>
                    <a:pt x="4" y="9"/>
                    <a:pt x="7" y="8"/>
                    <a:pt x="7" y="7"/>
                  </a:cubicBezTo>
                  <a:cubicBezTo>
                    <a:pt x="5" y="4"/>
                    <a:pt x="1" y="3"/>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31"/>
            <p:cNvSpPr/>
            <p:nvPr/>
          </p:nvSpPr>
          <p:spPr bwMode="auto">
            <a:xfrm>
              <a:off x="3110705" y="3001963"/>
              <a:ext cx="33338" cy="26988"/>
            </a:xfrm>
            <a:custGeom>
              <a:avLst/>
              <a:gdLst>
                <a:gd name="T0" fmla="*/ 2 w 5"/>
                <a:gd name="T1" fmla="*/ 0 h 4"/>
                <a:gd name="T2" fmla="*/ 0 w 5"/>
                <a:gd name="T3" fmla="*/ 4 h 4"/>
                <a:gd name="T4" fmla="*/ 4 w 5"/>
                <a:gd name="T5" fmla="*/ 4 h 4"/>
                <a:gd name="T6" fmla="*/ 2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2" y="1"/>
                    <a:pt x="1" y="2"/>
                    <a:pt x="0" y="4"/>
                  </a:cubicBezTo>
                  <a:cubicBezTo>
                    <a:pt x="1" y="4"/>
                    <a:pt x="3" y="4"/>
                    <a:pt x="4" y="4"/>
                  </a:cubicBezTo>
                  <a:cubicBezTo>
                    <a:pt x="5" y="1"/>
                    <a:pt x="2" y="3"/>
                    <a:pt x="2"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32"/>
            <p:cNvSpPr/>
            <p:nvPr/>
          </p:nvSpPr>
          <p:spPr bwMode="auto">
            <a:xfrm>
              <a:off x="4688680" y="3105151"/>
              <a:ext cx="69850" cy="61913"/>
            </a:xfrm>
            <a:custGeom>
              <a:avLst/>
              <a:gdLst>
                <a:gd name="T0" fmla="*/ 6 w 10"/>
                <a:gd name="T1" fmla="*/ 0 h 9"/>
                <a:gd name="T2" fmla="*/ 7 w 10"/>
                <a:gd name="T3" fmla="*/ 4 h 9"/>
                <a:gd name="T4" fmla="*/ 5 w 10"/>
                <a:gd name="T5" fmla="*/ 6 h 9"/>
                <a:gd name="T6" fmla="*/ 4 w 10"/>
                <a:gd name="T7" fmla="*/ 7 h 9"/>
                <a:gd name="T8" fmla="*/ 4 w 10"/>
                <a:gd name="T9" fmla="*/ 7 h 9"/>
                <a:gd name="T10" fmla="*/ 3 w 10"/>
                <a:gd name="T11" fmla="*/ 7 h 9"/>
                <a:gd name="T12" fmla="*/ 2 w 10"/>
                <a:gd name="T13" fmla="*/ 7 h 9"/>
                <a:gd name="T14" fmla="*/ 0 w 10"/>
                <a:gd name="T15" fmla="*/ 8 h 9"/>
                <a:gd name="T16" fmla="*/ 1 w 10"/>
                <a:gd name="T17" fmla="*/ 8 h 9"/>
                <a:gd name="T18" fmla="*/ 2 w 10"/>
                <a:gd name="T19" fmla="*/ 8 h 9"/>
                <a:gd name="T20" fmla="*/ 3 w 10"/>
                <a:gd name="T21" fmla="*/ 8 h 9"/>
                <a:gd name="T22" fmla="*/ 5 w 10"/>
                <a:gd name="T23" fmla="*/ 8 h 9"/>
                <a:gd name="T24" fmla="*/ 5 w 10"/>
                <a:gd name="T25" fmla="*/ 9 h 9"/>
                <a:gd name="T26" fmla="*/ 9 w 10"/>
                <a:gd name="T27" fmla="*/ 7 h 9"/>
                <a:gd name="T28" fmla="*/ 6 w 10"/>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9">
                  <a:moveTo>
                    <a:pt x="6" y="0"/>
                  </a:moveTo>
                  <a:cubicBezTo>
                    <a:pt x="6" y="1"/>
                    <a:pt x="7" y="2"/>
                    <a:pt x="7" y="4"/>
                  </a:cubicBezTo>
                  <a:cubicBezTo>
                    <a:pt x="6" y="4"/>
                    <a:pt x="6" y="5"/>
                    <a:pt x="5" y="6"/>
                  </a:cubicBezTo>
                  <a:cubicBezTo>
                    <a:pt x="4" y="6"/>
                    <a:pt x="4" y="6"/>
                    <a:pt x="4" y="7"/>
                  </a:cubicBezTo>
                  <a:cubicBezTo>
                    <a:pt x="4" y="7"/>
                    <a:pt x="4" y="7"/>
                    <a:pt x="4" y="7"/>
                  </a:cubicBezTo>
                  <a:cubicBezTo>
                    <a:pt x="4" y="7"/>
                    <a:pt x="4" y="7"/>
                    <a:pt x="3" y="7"/>
                  </a:cubicBezTo>
                  <a:cubicBezTo>
                    <a:pt x="3" y="7"/>
                    <a:pt x="3" y="7"/>
                    <a:pt x="2" y="7"/>
                  </a:cubicBezTo>
                  <a:cubicBezTo>
                    <a:pt x="1" y="7"/>
                    <a:pt x="0" y="7"/>
                    <a:pt x="0" y="8"/>
                  </a:cubicBezTo>
                  <a:cubicBezTo>
                    <a:pt x="0" y="8"/>
                    <a:pt x="0" y="8"/>
                    <a:pt x="1" y="8"/>
                  </a:cubicBezTo>
                  <a:cubicBezTo>
                    <a:pt x="1" y="8"/>
                    <a:pt x="2" y="8"/>
                    <a:pt x="2" y="8"/>
                  </a:cubicBezTo>
                  <a:cubicBezTo>
                    <a:pt x="3" y="8"/>
                    <a:pt x="3" y="8"/>
                    <a:pt x="3" y="8"/>
                  </a:cubicBezTo>
                  <a:cubicBezTo>
                    <a:pt x="4" y="8"/>
                    <a:pt x="4" y="8"/>
                    <a:pt x="5" y="8"/>
                  </a:cubicBezTo>
                  <a:cubicBezTo>
                    <a:pt x="5" y="9"/>
                    <a:pt x="5" y="9"/>
                    <a:pt x="5" y="9"/>
                  </a:cubicBezTo>
                  <a:cubicBezTo>
                    <a:pt x="6" y="9"/>
                    <a:pt x="7" y="7"/>
                    <a:pt x="9" y="7"/>
                  </a:cubicBezTo>
                  <a:cubicBezTo>
                    <a:pt x="8" y="3"/>
                    <a:pt x="10" y="1"/>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33"/>
            <p:cNvSpPr>
              <a:spLocks noEditPoints="1"/>
            </p:cNvSpPr>
            <p:nvPr/>
          </p:nvSpPr>
          <p:spPr bwMode="auto">
            <a:xfrm>
              <a:off x="3405980" y="3140076"/>
              <a:ext cx="611188" cy="730250"/>
            </a:xfrm>
            <a:custGeom>
              <a:avLst/>
              <a:gdLst>
                <a:gd name="T0" fmla="*/ 54 w 89"/>
                <a:gd name="T1" fmla="*/ 73 h 106"/>
                <a:gd name="T2" fmla="*/ 56 w 89"/>
                <a:gd name="T3" fmla="*/ 71 h 106"/>
                <a:gd name="T4" fmla="*/ 58 w 89"/>
                <a:gd name="T5" fmla="*/ 72 h 106"/>
                <a:gd name="T6" fmla="*/ 54 w 89"/>
                <a:gd name="T7" fmla="*/ 73 h 106"/>
                <a:gd name="T8" fmla="*/ 41 w 89"/>
                <a:gd name="T9" fmla="*/ 64 h 106"/>
                <a:gd name="T10" fmla="*/ 42 w 89"/>
                <a:gd name="T11" fmla="*/ 64 h 106"/>
                <a:gd name="T12" fmla="*/ 41 w 89"/>
                <a:gd name="T13" fmla="*/ 64 h 106"/>
                <a:gd name="T14" fmla="*/ 42 w 89"/>
                <a:gd name="T15" fmla="*/ 64 h 106"/>
                <a:gd name="T16" fmla="*/ 40 w 89"/>
                <a:gd name="T17" fmla="*/ 64 h 106"/>
                <a:gd name="T18" fmla="*/ 40 w 89"/>
                <a:gd name="T19" fmla="*/ 64 h 106"/>
                <a:gd name="T20" fmla="*/ 42 w 89"/>
                <a:gd name="T21" fmla="*/ 64 h 106"/>
                <a:gd name="T22" fmla="*/ 42 w 89"/>
                <a:gd name="T23" fmla="*/ 63 h 106"/>
                <a:gd name="T24" fmla="*/ 63 w 89"/>
                <a:gd name="T25" fmla="*/ 58 h 106"/>
                <a:gd name="T26" fmla="*/ 65 w 89"/>
                <a:gd name="T27" fmla="*/ 69 h 106"/>
                <a:gd name="T28" fmla="*/ 60 w 89"/>
                <a:gd name="T29" fmla="*/ 58 h 106"/>
                <a:gd name="T30" fmla="*/ 68 w 89"/>
                <a:gd name="T31" fmla="*/ 49 h 106"/>
                <a:gd name="T32" fmla="*/ 64 w 89"/>
                <a:gd name="T33" fmla="*/ 56 h 106"/>
                <a:gd name="T34" fmla="*/ 66 w 89"/>
                <a:gd name="T35" fmla="*/ 49 h 106"/>
                <a:gd name="T36" fmla="*/ 33 w 89"/>
                <a:gd name="T37" fmla="*/ 4 h 106"/>
                <a:gd name="T38" fmla="*/ 22 w 89"/>
                <a:gd name="T39" fmla="*/ 3 h 106"/>
                <a:gd name="T40" fmla="*/ 8 w 89"/>
                <a:gd name="T41" fmla="*/ 13 h 106"/>
                <a:gd name="T42" fmla="*/ 5 w 89"/>
                <a:gd name="T43" fmla="*/ 23 h 106"/>
                <a:gd name="T44" fmla="*/ 4 w 89"/>
                <a:gd name="T45" fmla="*/ 24 h 106"/>
                <a:gd name="T46" fmla="*/ 3 w 89"/>
                <a:gd name="T47" fmla="*/ 30 h 106"/>
                <a:gd name="T48" fmla="*/ 1 w 89"/>
                <a:gd name="T49" fmla="*/ 30 h 106"/>
                <a:gd name="T50" fmla="*/ 2 w 89"/>
                <a:gd name="T51" fmla="*/ 36 h 106"/>
                <a:gd name="T52" fmla="*/ 5 w 89"/>
                <a:gd name="T53" fmla="*/ 37 h 106"/>
                <a:gd name="T54" fmla="*/ 6 w 89"/>
                <a:gd name="T55" fmla="*/ 40 h 106"/>
                <a:gd name="T56" fmla="*/ 8 w 89"/>
                <a:gd name="T57" fmla="*/ 45 h 106"/>
                <a:gd name="T58" fmla="*/ 19 w 89"/>
                <a:gd name="T59" fmla="*/ 46 h 106"/>
                <a:gd name="T60" fmla="*/ 22 w 89"/>
                <a:gd name="T61" fmla="*/ 47 h 106"/>
                <a:gd name="T62" fmla="*/ 26 w 89"/>
                <a:gd name="T63" fmla="*/ 43 h 106"/>
                <a:gd name="T64" fmla="*/ 35 w 89"/>
                <a:gd name="T65" fmla="*/ 46 h 106"/>
                <a:gd name="T66" fmla="*/ 37 w 89"/>
                <a:gd name="T67" fmla="*/ 52 h 106"/>
                <a:gd name="T68" fmla="*/ 37 w 89"/>
                <a:gd name="T69" fmla="*/ 54 h 106"/>
                <a:gd name="T70" fmla="*/ 39 w 89"/>
                <a:gd name="T71" fmla="*/ 80 h 106"/>
                <a:gd name="T72" fmla="*/ 45 w 89"/>
                <a:gd name="T73" fmla="*/ 97 h 106"/>
                <a:gd name="T74" fmla="*/ 63 w 89"/>
                <a:gd name="T75" fmla="*/ 95 h 106"/>
                <a:gd name="T76" fmla="*/ 65 w 89"/>
                <a:gd name="T77" fmla="*/ 93 h 106"/>
                <a:gd name="T78" fmla="*/ 75 w 89"/>
                <a:gd name="T79" fmla="*/ 72 h 106"/>
                <a:gd name="T80" fmla="*/ 73 w 89"/>
                <a:gd name="T81" fmla="*/ 72 h 106"/>
                <a:gd name="T82" fmla="*/ 77 w 89"/>
                <a:gd name="T83" fmla="*/ 56 h 106"/>
                <a:gd name="T84" fmla="*/ 81 w 89"/>
                <a:gd name="T85" fmla="*/ 40 h 106"/>
                <a:gd name="T86" fmla="*/ 79 w 89"/>
                <a:gd name="T87" fmla="*/ 37 h 106"/>
                <a:gd name="T88" fmla="*/ 74 w 89"/>
                <a:gd name="T89" fmla="*/ 32 h 106"/>
                <a:gd name="T90" fmla="*/ 71 w 89"/>
                <a:gd name="T91" fmla="*/ 30 h 106"/>
                <a:gd name="T92" fmla="*/ 65 w 89"/>
                <a:gd name="T93" fmla="*/ 12 h 106"/>
                <a:gd name="T94" fmla="*/ 63 w 89"/>
                <a:gd name="T95" fmla="*/ 9 h 106"/>
                <a:gd name="T96" fmla="*/ 54 w 89"/>
                <a:gd name="T97" fmla="*/ 8 h 106"/>
                <a:gd name="T98" fmla="*/ 50 w 89"/>
                <a:gd name="T99" fmla="*/ 6 h 106"/>
                <a:gd name="T100" fmla="*/ 37 w 89"/>
                <a:gd name="T10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06">
                  <a:moveTo>
                    <a:pt x="64" y="95"/>
                  </a:moveTo>
                  <a:cubicBezTo>
                    <a:pt x="64" y="95"/>
                    <a:pt x="64" y="95"/>
                    <a:pt x="64" y="95"/>
                  </a:cubicBezTo>
                  <a:cubicBezTo>
                    <a:pt x="64" y="95"/>
                    <a:pt x="64" y="95"/>
                    <a:pt x="64" y="95"/>
                  </a:cubicBezTo>
                  <a:moveTo>
                    <a:pt x="54" y="73"/>
                  </a:moveTo>
                  <a:cubicBezTo>
                    <a:pt x="54" y="73"/>
                    <a:pt x="54" y="72"/>
                    <a:pt x="54" y="72"/>
                  </a:cubicBezTo>
                  <a:cubicBezTo>
                    <a:pt x="54" y="71"/>
                    <a:pt x="54" y="71"/>
                    <a:pt x="54" y="70"/>
                  </a:cubicBezTo>
                  <a:cubicBezTo>
                    <a:pt x="54" y="70"/>
                    <a:pt x="54" y="70"/>
                    <a:pt x="54" y="70"/>
                  </a:cubicBezTo>
                  <a:cubicBezTo>
                    <a:pt x="55" y="70"/>
                    <a:pt x="55" y="71"/>
                    <a:pt x="56" y="71"/>
                  </a:cubicBezTo>
                  <a:cubicBezTo>
                    <a:pt x="56" y="72"/>
                    <a:pt x="57" y="72"/>
                    <a:pt x="57" y="72"/>
                  </a:cubicBezTo>
                  <a:cubicBezTo>
                    <a:pt x="58" y="72"/>
                    <a:pt x="58" y="72"/>
                    <a:pt x="58" y="72"/>
                  </a:cubicBezTo>
                  <a:cubicBezTo>
                    <a:pt x="58" y="72"/>
                    <a:pt x="58" y="72"/>
                    <a:pt x="58" y="72"/>
                  </a:cubicBezTo>
                  <a:cubicBezTo>
                    <a:pt x="58" y="72"/>
                    <a:pt x="58" y="72"/>
                    <a:pt x="58" y="72"/>
                  </a:cubicBezTo>
                  <a:cubicBezTo>
                    <a:pt x="58" y="72"/>
                    <a:pt x="58" y="73"/>
                    <a:pt x="58" y="73"/>
                  </a:cubicBezTo>
                  <a:cubicBezTo>
                    <a:pt x="57" y="73"/>
                    <a:pt x="56" y="72"/>
                    <a:pt x="55" y="72"/>
                  </a:cubicBezTo>
                  <a:cubicBezTo>
                    <a:pt x="54" y="72"/>
                    <a:pt x="54" y="72"/>
                    <a:pt x="54" y="73"/>
                  </a:cubicBezTo>
                  <a:cubicBezTo>
                    <a:pt x="54" y="73"/>
                    <a:pt x="54" y="73"/>
                    <a:pt x="54" y="73"/>
                  </a:cubicBezTo>
                  <a:moveTo>
                    <a:pt x="41" y="64"/>
                  </a:moveTo>
                  <a:cubicBezTo>
                    <a:pt x="42" y="64"/>
                    <a:pt x="42" y="64"/>
                    <a:pt x="42" y="64"/>
                  </a:cubicBezTo>
                  <a:cubicBezTo>
                    <a:pt x="41" y="64"/>
                    <a:pt x="41" y="64"/>
                    <a:pt x="41" y="64"/>
                  </a:cubicBezTo>
                  <a:moveTo>
                    <a:pt x="41" y="64"/>
                  </a:moveTo>
                  <a:cubicBezTo>
                    <a:pt x="41" y="64"/>
                    <a:pt x="41" y="64"/>
                    <a:pt x="41" y="64"/>
                  </a:cubicBezTo>
                  <a:cubicBezTo>
                    <a:pt x="41" y="64"/>
                    <a:pt x="41" y="64"/>
                    <a:pt x="41" y="64"/>
                  </a:cubicBezTo>
                  <a:moveTo>
                    <a:pt x="42" y="64"/>
                  </a:moveTo>
                  <a:cubicBezTo>
                    <a:pt x="42" y="64"/>
                    <a:pt x="42" y="64"/>
                    <a:pt x="42" y="64"/>
                  </a:cubicBezTo>
                  <a:cubicBezTo>
                    <a:pt x="42" y="64"/>
                    <a:pt x="42" y="64"/>
                    <a:pt x="42" y="64"/>
                  </a:cubicBezTo>
                  <a:moveTo>
                    <a:pt x="41" y="64"/>
                  </a:moveTo>
                  <a:cubicBezTo>
                    <a:pt x="41" y="64"/>
                    <a:pt x="41" y="64"/>
                    <a:pt x="41" y="64"/>
                  </a:cubicBezTo>
                  <a:cubicBezTo>
                    <a:pt x="41" y="64"/>
                    <a:pt x="41" y="64"/>
                    <a:pt x="41" y="64"/>
                  </a:cubicBezTo>
                  <a:moveTo>
                    <a:pt x="40" y="64"/>
                  </a:moveTo>
                  <a:cubicBezTo>
                    <a:pt x="40" y="64"/>
                    <a:pt x="40" y="64"/>
                    <a:pt x="40" y="64"/>
                  </a:cubicBezTo>
                  <a:cubicBezTo>
                    <a:pt x="40" y="64"/>
                    <a:pt x="40" y="64"/>
                    <a:pt x="40" y="64"/>
                  </a:cubicBezTo>
                  <a:moveTo>
                    <a:pt x="42" y="64"/>
                  </a:moveTo>
                  <a:cubicBezTo>
                    <a:pt x="42" y="64"/>
                    <a:pt x="42" y="64"/>
                    <a:pt x="42" y="64"/>
                  </a:cubicBezTo>
                  <a:cubicBezTo>
                    <a:pt x="42" y="64"/>
                    <a:pt x="42" y="64"/>
                    <a:pt x="42" y="64"/>
                  </a:cubicBezTo>
                  <a:moveTo>
                    <a:pt x="40" y="64"/>
                  </a:moveTo>
                  <a:cubicBezTo>
                    <a:pt x="40" y="64"/>
                    <a:pt x="40" y="64"/>
                    <a:pt x="40" y="64"/>
                  </a:cubicBezTo>
                  <a:cubicBezTo>
                    <a:pt x="40" y="64"/>
                    <a:pt x="40" y="64"/>
                    <a:pt x="40" y="64"/>
                  </a:cubicBezTo>
                  <a:moveTo>
                    <a:pt x="40" y="64"/>
                  </a:moveTo>
                  <a:cubicBezTo>
                    <a:pt x="40" y="64"/>
                    <a:pt x="40" y="64"/>
                    <a:pt x="40" y="64"/>
                  </a:cubicBezTo>
                  <a:cubicBezTo>
                    <a:pt x="40" y="64"/>
                    <a:pt x="40" y="64"/>
                    <a:pt x="40" y="64"/>
                  </a:cubicBezTo>
                  <a:moveTo>
                    <a:pt x="40" y="64"/>
                  </a:moveTo>
                  <a:cubicBezTo>
                    <a:pt x="40" y="64"/>
                    <a:pt x="40" y="64"/>
                    <a:pt x="40" y="64"/>
                  </a:cubicBezTo>
                  <a:cubicBezTo>
                    <a:pt x="40" y="64"/>
                    <a:pt x="40" y="64"/>
                    <a:pt x="40" y="64"/>
                  </a:cubicBezTo>
                  <a:moveTo>
                    <a:pt x="42" y="64"/>
                  </a:moveTo>
                  <a:cubicBezTo>
                    <a:pt x="42" y="64"/>
                    <a:pt x="42" y="64"/>
                    <a:pt x="42" y="64"/>
                  </a:cubicBezTo>
                  <a:cubicBezTo>
                    <a:pt x="42" y="64"/>
                    <a:pt x="42" y="64"/>
                    <a:pt x="42" y="64"/>
                  </a:cubicBezTo>
                  <a:moveTo>
                    <a:pt x="42" y="63"/>
                  </a:moveTo>
                  <a:cubicBezTo>
                    <a:pt x="42" y="63"/>
                    <a:pt x="42" y="63"/>
                    <a:pt x="42" y="63"/>
                  </a:cubicBezTo>
                  <a:cubicBezTo>
                    <a:pt x="42" y="63"/>
                    <a:pt x="42" y="63"/>
                    <a:pt x="42" y="63"/>
                  </a:cubicBezTo>
                  <a:moveTo>
                    <a:pt x="61" y="59"/>
                  </a:moveTo>
                  <a:cubicBezTo>
                    <a:pt x="61" y="59"/>
                    <a:pt x="62" y="59"/>
                    <a:pt x="62" y="59"/>
                  </a:cubicBezTo>
                  <a:cubicBezTo>
                    <a:pt x="62" y="58"/>
                    <a:pt x="62" y="58"/>
                    <a:pt x="63" y="58"/>
                  </a:cubicBezTo>
                  <a:cubicBezTo>
                    <a:pt x="63" y="58"/>
                    <a:pt x="63" y="58"/>
                    <a:pt x="63" y="58"/>
                  </a:cubicBezTo>
                  <a:cubicBezTo>
                    <a:pt x="63" y="59"/>
                    <a:pt x="63" y="59"/>
                    <a:pt x="64" y="60"/>
                  </a:cubicBezTo>
                  <a:cubicBezTo>
                    <a:pt x="60" y="62"/>
                    <a:pt x="62" y="67"/>
                    <a:pt x="65" y="68"/>
                  </a:cubicBezTo>
                  <a:cubicBezTo>
                    <a:pt x="65" y="69"/>
                    <a:pt x="65" y="69"/>
                    <a:pt x="65" y="69"/>
                  </a:cubicBezTo>
                  <a:cubicBezTo>
                    <a:pt x="64" y="69"/>
                    <a:pt x="63" y="68"/>
                    <a:pt x="61" y="68"/>
                  </a:cubicBezTo>
                  <a:cubicBezTo>
                    <a:pt x="61" y="68"/>
                    <a:pt x="61" y="68"/>
                    <a:pt x="61" y="68"/>
                  </a:cubicBezTo>
                  <a:cubicBezTo>
                    <a:pt x="60" y="68"/>
                    <a:pt x="60" y="67"/>
                    <a:pt x="60" y="67"/>
                  </a:cubicBezTo>
                  <a:cubicBezTo>
                    <a:pt x="63" y="66"/>
                    <a:pt x="59" y="62"/>
                    <a:pt x="60" y="58"/>
                  </a:cubicBezTo>
                  <a:cubicBezTo>
                    <a:pt x="61" y="59"/>
                    <a:pt x="61" y="59"/>
                    <a:pt x="61" y="59"/>
                  </a:cubicBezTo>
                  <a:moveTo>
                    <a:pt x="66" y="49"/>
                  </a:moveTo>
                  <a:cubicBezTo>
                    <a:pt x="67" y="49"/>
                    <a:pt x="67" y="48"/>
                    <a:pt x="68" y="48"/>
                  </a:cubicBezTo>
                  <a:cubicBezTo>
                    <a:pt x="68" y="49"/>
                    <a:pt x="68" y="49"/>
                    <a:pt x="68" y="49"/>
                  </a:cubicBezTo>
                  <a:cubicBezTo>
                    <a:pt x="70" y="53"/>
                    <a:pt x="66" y="54"/>
                    <a:pt x="69" y="57"/>
                  </a:cubicBezTo>
                  <a:cubicBezTo>
                    <a:pt x="68" y="58"/>
                    <a:pt x="66" y="58"/>
                    <a:pt x="66" y="60"/>
                  </a:cubicBezTo>
                  <a:cubicBezTo>
                    <a:pt x="66" y="60"/>
                    <a:pt x="66" y="60"/>
                    <a:pt x="66" y="60"/>
                  </a:cubicBezTo>
                  <a:cubicBezTo>
                    <a:pt x="65" y="59"/>
                    <a:pt x="64" y="58"/>
                    <a:pt x="64" y="56"/>
                  </a:cubicBezTo>
                  <a:cubicBezTo>
                    <a:pt x="65" y="54"/>
                    <a:pt x="67" y="54"/>
                    <a:pt x="68" y="53"/>
                  </a:cubicBezTo>
                  <a:cubicBezTo>
                    <a:pt x="68" y="51"/>
                    <a:pt x="68" y="50"/>
                    <a:pt x="66" y="49"/>
                  </a:cubicBezTo>
                  <a:cubicBezTo>
                    <a:pt x="66" y="49"/>
                    <a:pt x="66" y="49"/>
                    <a:pt x="66" y="49"/>
                  </a:cubicBezTo>
                  <a:cubicBezTo>
                    <a:pt x="66" y="49"/>
                    <a:pt x="66" y="49"/>
                    <a:pt x="66" y="49"/>
                  </a:cubicBezTo>
                  <a:cubicBezTo>
                    <a:pt x="66" y="49"/>
                    <a:pt x="66" y="49"/>
                    <a:pt x="66" y="49"/>
                  </a:cubicBezTo>
                  <a:moveTo>
                    <a:pt x="37" y="0"/>
                  </a:moveTo>
                  <a:cubicBezTo>
                    <a:pt x="36" y="0"/>
                    <a:pt x="35" y="0"/>
                    <a:pt x="34" y="0"/>
                  </a:cubicBezTo>
                  <a:cubicBezTo>
                    <a:pt x="34" y="1"/>
                    <a:pt x="35" y="4"/>
                    <a:pt x="33" y="4"/>
                  </a:cubicBezTo>
                  <a:cubicBezTo>
                    <a:pt x="33" y="4"/>
                    <a:pt x="33" y="4"/>
                    <a:pt x="33" y="4"/>
                  </a:cubicBezTo>
                  <a:cubicBezTo>
                    <a:pt x="33" y="3"/>
                    <a:pt x="33" y="2"/>
                    <a:pt x="33" y="1"/>
                  </a:cubicBezTo>
                  <a:cubicBezTo>
                    <a:pt x="32" y="0"/>
                    <a:pt x="31" y="0"/>
                    <a:pt x="30" y="0"/>
                  </a:cubicBezTo>
                  <a:cubicBezTo>
                    <a:pt x="27" y="0"/>
                    <a:pt x="23" y="1"/>
                    <a:pt x="22" y="3"/>
                  </a:cubicBezTo>
                  <a:cubicBezTo>
                    <a:pt x="21" y="3"/>
                    <a:pt x="21" y="3"/>
                    <a:pt x="20" y="3"/>
                  </a:cubicBezTo>
                  <a:cubicBezTo>
                    <a:pt x="20" y="3"/>
                    <a:pt x="20" y="3"/>
                    <a:pt x="19" y="3"/>
                  </a:cubicBezTo>
                  <a:cubicBezTo>
                    <a:pt x="18" y="3"/>
                    <a:pt x="17" y="3"/>
                    <a:pt x="16" y="2"/>
                  </a:cubicBezTo>
                  <a:cubicBezTo>
                    <a:pt x="13" y="5"/>
                    <a:pt x="12" y="10"/>
                    <a:pt x="8" y="13"/>
                  </a:cubicBezTo>
                  <a:cubicBezTo>
                    <a:pt x="8" y="13"/>
                    <a:pt x="7" y="13"/>
                    <a:pt x="7" y="14"/>
                  </a:cubicBezTo>
                  <a:cubicBezTo>
                    <a:pt x="7" y="14"/>
                    <a:pt x="7" y="14"/>
                    <a:pt x="6" y="14"/>
                  </a:cubicBezTo>
                  <a:cubicBezTo>
                    <a:pt x="5" y="17"/>
                    <a:pt x="3" y="20"/>
                    <a:pt x="1" y="23"/>
                  </a:cubicBezTo>
                  <a:cubicBezTo>
                    <a:pt x="3" y="23"/>
                    <a:pt x="4" y="23"/>
                    <a:pt x="5" y="23"/>
                  </a:cubicBezTo>
                  <a:cubicBezTo>
                    <a:pt x="6" y="23"/>
                    <a:pt x="6" y="23"/>
                    <a:pt x="6" y="23"/>
                  </a:cubicBezTo>
                  <a:cubicBezTo>
                    <a:pt x="6" y="23"/>
                    <a:pt x="6" y="23"/>
                    <a:pt x="6" y="23"/>
                  </a:cubicBezTo>
                  <a:cubicBezTo>
                    <a:pt x="6" y="24"/>
                    <a:pt x="6" y="24"/>
                    <a:pt x="5" y="24"/>
                  </a:cubicBezTo>
                  <a:cubicBezTo>
                    <a:pt x="5" y="24"/>
                    <a:pt x="4" y="24"/>
                    <a:pt x="4" y="24"/>
                  </a:cubicBezTo>
                  <a:cubicBezTo>
                    <a:pt x="3" y="24"/>
                    <a:pt x="3" y="24"/>
                    <a:pt x="3" y="24"/>
                  </a:cubicBezTo>
                  <a:cubicBezTo>
                    <a:pt x="2" y="24"/>
                    <a:pt x="2" y="24"/>
                    <a:pt x="2" y="24"/>
                  </a:cubicBezTo>
                  <a:cubicBezTo>
                    <a:pt x="2" y="26"/>
                    <a:pt x="2" y="28"/>
                    <a:pt x="2" y="30"/>
                  </a:cubicBezTo>
                  <a:cubicBezTo>
                    <a:pt x="2" y="30"/>
                    <a:pt x="3" y="30"/>
                    <a:pt x="3" y="30"/>
                  </a:cubicBezTo>
                  <a:cubicBezTo>
                    <a:pt x="5" y="30"/>
                    <a:pt x="6" y="31"/>
                    <a:pt x="6" y="32"/>
                  </a:cubicBezTo>
                  <a:cubicBezTo>
                    <a:pt x="5" y="32"/>
                    <a:pt x="5" y="32"/>
                    <a:pt x="5" y="32"/>
                  </a:cubicBezTo>
                  <a:cubicBezTo>
                    <a:pt x="5" y="31"/>
                    <a:pt x="4" y="30"/>
                    <a:pt x="2" y="30"/>
                  </a:cubicBezTo>
                  <a:cubicBezTo>
                    <a:pt x="2" y="30"/>
                    <a:pt x="2" y="30"/>
                    <a:pt x="1" y="30"/>
                  </a:cubicBezTo>
                  <a:cubicBezTo>
                    <a:pt x="2" y="32"/>
                    <a:pt x="0" y="32"/>
                    <a:pt x="1" y="34"/>
                  </a:cubicBezTo>
                  <a:cubicBezTo>
                    <a:pt x="1" y="34"/>
                    <a:pt x="2" y="35"/>
                    <a:pt x="2" y="35"/>
                  </a:cubicBezTo>
                  <a:cubicBezTo>
                    <a:pt x="3" y="35"/>
                    <a:pt x="3" y="35"/>
                    <a:pt x="3" y="35"/>
                  </a:cubicBezTo>
                  <a:cubicBezTo>
                    <a:pt x="4" y="35"/>
                    <a:pt x="2" y="35"/>
                    <a:pt x="2" y="36"/>
                  </a:cubicBezTo>
                  <a:cubicBezTo>
                    <a:pt x="3" y="36"/>
                    <a:pt x="3" y="36"/>
                    <a:pt x="3" y="37"/>
                  </a:cubicBezTo>
                  <a:cubicBezTo>
                    <a:pt x="3" y="37"/>
                    <a:pt x="3" y="37"/>
                    <a:pt x="3" y="37"/>
                  </a:cubicBezTo>
                  <a:cubicBezTo>
                    <a:pt x="4" y="37"/>
                    <a:pt x="4" y="37"/>
                    <a:pt x="5" y="37"/>
                  </a:cubicBezTo>
                  <a:cubicBezTo>
                    <a:pt x="5" y="37"/>
                    <a:pt x="5" y="37"/>
                    <a:pt x="5" y="37"/>
                  </a:cubicBezTo>
                  <a:cubicBezTo>
                    <a:pt x="5" y="37"/>
                    <a:pt x="5" y="37"/>
                    <a:pt x="5" y="37"/>
                  </a:cubicBezTo>
                  <a:cubicBezTo>
                    <a:pt x="5" y="37"/>
                    <a:pt x="5" y="38"/>
                    <a:pt x="4" y="38"/>
                  </a:cubicBezTo>
                  <a:cubicBezTo>
                    <a:pt x="4" y="38"/>
                    <a:pt x="4" y="38"/>
                    <a:pt x="3" y="38"/>
                  </a:cubicBezTo>
                  <a:cubicBezTo>
                    <a:pt x="4" y="40"/>
                    <a:pt x="4" y="40"/>
                    <a:pt x="6" y="40"/>
                  </a:cubicBezTo>
                  <a:cubicBezTo>
                    <a:pt x="6" y="40"/>
                    <a:pt x="7" y="40"/>
                    <a:pt x="8" y="40"/>
                  </a:cubicBezTo>
                  <a:cubicBezTo>
                    <a:pt x="8" y="41"/>
                    <a:pt x="10" y="41"/>
                    <a:pt x="10" y="43"/>
                  </a:cubicBezTo>
                  <a:cubicBezTo>
                    <a:pt x="10" y="43"/>
                    <a:pt x="10" y="43"/>
                    <a:pt x="10" y="43"/>
                  </a:cubicBezTo>
                  <a:cubicBezTo>
                    <a:pt x="8" y="43"/>
                    <a:pt x="8" y="44"/>
                    <a:pt x="8" y="45"/>
                  </a:cubicBezTo>
                  <a:cubicBezTo>
                    <a:pt x="10" y="47"/>
                    <a:pt x="12" y="48"/>
                    <a:pt x="13" y="48"/>
                  </a:cubicBezTo>
                  <a:cubicBezTo>
                    <a:pt x="15" y="48"/>
                    <a:pt x="16" y="47"/>
                    <a:pt x="18" y="46"/>
                  </a:cubicBezTo>
                  <a:cubicBezTo>
                    <a:pt x="19" y="46"/>
                    <a:pt x="19" y="46"/>
                    <a:pt x="19" y="46"/>
                  </a:cubicBezTo>
                  <a:cubicBezTo>
                    <a:pt x="19" y="46"/>
                    <a:pt x="19" y="46"/>
                    <a:pt x="19" y="46"/>
                  </a:cubicBezTo>
                  <a:cubicBezTo>
                    <a:pt x="19" y="47"/>
                    <a:pt x="19" y="47"/>
                    <a:pt x="19" y="47"/>
                  </a:cubicBezTo>
                  <a:cubicBezTo>
                    <a:pt x="20" y="47"/>
                    <a:pt x="20" y="47"/>
                    <a:pt x="20" y="47"/>
                  </a:cubicBezTo>
                  <a:cubicBezTo>
                    <a:pt x="21" y="47"/>
                    <a:pt x="21" y="47"/>
                    <a:pt x="22" y="47"/>
                  </a:cubicBezTo>
                  <a:cubicBezTo>
                    <a:pt x="22" y="47"/>
                    <a:pt x="22" y="47"/>
                    <a:pt x="22" y="47"/>
                  </a:cubicBezTo>
                  <a:cubicBezTo>
                    <a:pt x="23" y="47"/>
                    <a:pt x="23" y="47"/>
                    <a:pt x="23" y="47"/>
                  </a:cubicBezTo>
                  <a:cubicBezTo>
                    <a:pt x="23" y="46"/>
                    <a:pt x="25" y="46"/>
                    <a:pt x="25" y="45"/>
                  </a:cubicBezTo>
                  <a:cubicBezTo>
                    <a:pt x="25" y="45"/>
                    <a:pt x="25" y="45"/>
                    <a:pt x="25" y="45"/>
                  </a:cubicBezTo>
                  <a:cubicBezTo>
                    <a:pt x="26" y="45"/>
                    <a:pt x="26" y="44"/>
                    <a:pt x="26" y="43"/>
                  </a:cubicBezTo>
                  <a:cubicBezTo>
                    <a:pt x="26" y="42"/>
                    <a:pt x="26" y="41"/>
                    <a:pt x="26" y="41"/>
                  </a:cubicBezTo>
                  <a:cubicBezTo>
                    <a:pt x="26" y="41"/>
                    <a:pt x="26" y="41"/>
                    <a:pt x="26" y="41"/>
                  </a:cubicBezTo>
                  <a:cubicBezTo>
                    <a:pt x="25" y="46"/>
                    <a:pt x="31" y="44"/>
                    <a:pt x="30" y="48"/>
                  </a:cubicBezTo>
                  <a:cubicBezTo>
                    <a:pt x="32" y="48"/>
                    <a:pt x="34" y="48"/>
                    <a:pt x="35" y="46"/>
                  </a:cubicBezTo>
                  <a:cubicBezTo>
                    <a:pt x="35" y="46"/>
                    <a:pt x="35" y="46"/>
                    <a:pt x="35" y="46"/>
                  </a:cubicBezTo>
                  <a:cubicBezTo>
                    <a:pt x="35" y="46"/>
                    <a:pt x="35" y="46"/>
                    <a:pt x="35" y="46"/>
                  </a:cubicBezTo>
                  <a:cubicBezTo>
                    <a:pt x="34" y="49"/>
                    <a:pt x="37" y="48"/>
                    <a:pt x="36" y="52"/>
                  </a:cubicBezTo>
                  <a:cubicBezTo>
                    <a:pt x="36" y="52"/>
                    <a:pt x="37" y="52"/>
                    <a:pt x="37" y="52"/>
                  </a:cubicBezTo>
                  <a:cubicBezTo>
                    <a:pt x="37" y="52"/>
                    <a:pt x="37" y="52"/>
                    <a:pt x="37" y="52"/>
                  </a:cubicBezTo>
                  <a:cubicBezTo>
                    <a:pt x="37" y="52"/>
                    <a:pt x="37" y="52"/>
                    <a:pt x="37" y="52"/>
                  </a:cubicBezTo>
                  <a:cubicBezTo>
                    <a:pt x="37" y="52"/>
                    <a:pt x="36" y="52"/>
                    <a:pt x="36" y="53"/>
                  </a:cubicBezTo>
                  <a:cubicBezTo>
                    <a:pt x="36" y="53"/>
                    <a:pt x="37" y="53"/>
                    <a:pt x="37" y="54"/>
                  </a:cubicBezTo>
                  <a:cubicBezTo>
                    <a:pt x="33" y="54"/>
                    <a:pt x="35" y="59"/>
                    <a:pt x="37" y="60"/>
                  </a:cubicBezTo>
                  <a:cubicBezTo>
                    <a:pt x="38" y="62"/>
                    <a:pt x="39" y="63"/>
                    <a:pt x="39" y="64"/>
                  </a:cubicBezTo>
                  <a:cubicBezTo>
                    <a:pt x="39" y="64"/>
                    <a:pt x="39" y="64"/>
                    <a:pt x="39" y="64"/>
                  </a:cubicBezTo>
                  <a:cubicBezTo>
                    <a:pt x="42" y="69"/>
                    <a:pt x="40" y="74"/>
                    <a:pt x="39" y="80"/>
                  </a:cubicBezTo>
                  <a:cubicBezTo>
                    <a:pt x="39" y="80"/>
                    <a:pt x="40" y="80"/>
                    <a:pt x="41" y="80"/>
                  </a:cubicBezTo>
                  <a:cubicBezTo>
                    <a:pt x="41" y="81"/>
                    <a:pt x="41" y="81"/>
                    <a:pt x="41" y="81"/>
                  </a:cubicBezTo>
                  <a:cubicBezTo>
                    <a:pt x="40" y="81"/>
                    <a:pt x="39" y="81"/>
                    <a:pt x="38" y="81"/>
                  </a:cubicBezTo>
                  <a:cubicBezTo>
                    <a:pt x="42" y="84"/>
                    <a:pt x="41" y="95"/>
                    <a:pt x="45" y="97"/>
                  </a:cubicBezTo>
                  <a:cubicBezTo>
                    <a:pt x="44" y="97"/>
                    <a:pt x="44" y="98"/>
                    <a:pt x="45" y="98"/>
                  </a:cubicBezTo>
                  <a:cubicBezTo>
                    <a:pt x="46" y="101"/>
                    <a:pt x="45" y="105"/>
                    <a:pt x="48" y="106"/>
                  </a:cubicBezTo>
                  <a:cubicBezTo>
                    <a:pt x="55" y="106"/>
                    <a:pt x="63" y="102"/>
                    <a:pt x="64" y="95"/>
                  </a:cubicBezTo>
                  <a:cubicBezTo>
                    <a:pt x="64" y="95"/>
                    <a:pt x="63" y="95"/>
                    <a:pt x="63" y="95"/>
                  </a:cubicBezTo>
                  <a:cubicBezTo>
                    <a:pt x="63" y="95"/>
                    <a:pt x="62" y="95"/>
                    <a:pt x="62" y="95"/>
                  </a:cubicBezTo>
                  <a:cubicBezTo>
                    <a:pt x="63" y="95"/>
                    <a:pt x="64" y="95"/>
                    <a:pt x="64" y="94"/>
                  </a:cubicBezTo>
                  <a:cubicBezTo>
                    <a:pt x="63" y="93"/>
                    <a:pt x="63" y="92"/>
                    <a:pt x="64" y="91"/>
                  </a:cubicBezTo>
                  <a:cubicBezTo>
                    <a:pt x="65" y="92"/>
                    <a:pt x="64" y="93"/>
                    <a:pt x="65" y="93"/>
                  </a:cubicBezTo>
                  <a:cubicBezTo>
                    <a:pt x="66" y="92"/>
                    <a:pt x="67" y="92"/>
                    <a:pt x="68" y="91"/>
                  </a:cubicBezTo>
                  <a:cubicBezTo>
                    <a:pt x="68" y="88"/>
                    <a:pt x="68" y="86"/>
                    <a:pt x="67" y="84"/>
                  </a:cubicBezTo>
                  <a:cubicBezTo>
                    <a:pt x="70" y="83"/>
                    <a:pt x="72" y="80"/>
                    <a:pt x="75" y="79"/>
                  </a:cubicBezTo>
                  <a:cubicBezTo>
                    <a:pt x="75" y="76"/>
                    <a:pt x="75" y="74"/>
                    <a:pt x="75" y="72"/>
                  </a:cubicBezTo>
                  <a:cubicBezTo>
                    <a:pt x="75" y="72"/>
                    <a:pt x="75" y="72"/>
                    <a:pt x="75" y="72"/>
                  </a:cubicBezTo>
                  <a:cubicBezTo>
                    <a:pt x="74" y="72"/>
                    <a:pt x="74" y="72"/>
                    <a:pt x="74" y="72"/>
                  </a:cubicBezTo>
                  <a:cubicBezTo>
                    <a:pt x="73" y="72"/>
                    <a:pt x="73" y="72"/>
                    <a:pt x="73" y="72"/>
                  </a:cubicBezTo>
                  <a:cubicBezTo>
                    <a:pt x="73" y="72"/>
                    <a:pt x="73" y="72"/>
                    <a:pt x="73" y="72"/>
                  </a:cubicBezTo>
                  <a:cubicBezTo>
                    <a:pt x="76" y="71"/>
                    <a:pt x="73" y="66"/>
                    <a:pt x="73" y="63"/>
                  </a:cubicBezTo>
                  <a:cubicBezTo>
                    <a:pt x="74" y="63"/>
                    <a:pt x="74" y="62"/>
                    <a:pt x="75" y="60"/>
                  </a:cubicBezTo>
                  <a:cubicBezTo>
                    <a:pt x="75" y="59"/>
                    <a:pt x="75" y="58"/>
                    <a:pt x="77" y="57"/>
                  </a:cubicBezTo>
                  <a:cubicBezTo>
                    <a:pt x="77" y="57"/>
                    <a:pt x="77" y="57"/>
                    <a:pt x="77" y="56"/>
                  </a:cubicBezTo>
                  <a:cubicBezTo>
                    <a:pt x="82" y="51"/>
                    <a:pt x="88" y="47"/>
                    <a:pt x="89" y="38"/>
                  </a:cubicBezTo>
                  <a:cubicBezTo>
                    <a:pt x="89" y="38"/>
                    <a:pt x="89" y="38"/>
                    <a:pt x="89" y="38"/>
                  </a:cubicBezTo>
                  <a:cubicBezTo>
                    <a:pt x="87" y="38"/>
                    <a:pt x="86" y="38"/>
                    <a:pt x="85" y="39"/>
                  </a:cubicBezTo>
                  <a:cubicBezTo>
                    <a:pt x="83" y="39"/>
                    <a:pt x="82" y="40"/>
                    <a:pt x="81" y="40"/>
                  </a:cubicBezTo>
                  <a:cubicBezTo>
                    <a:pt x="81" y="40"/>
                    <a:pt x="80" y="40"/>
                    <a:pt x="79" y="39"/>
                  </a:cubicBezTo>
                  <a:cubicBezTo>
                    <a:pt x="79" y="39"/>
                    <a:pt x="79" y="39"/>
                    <a:pt x="79" y="40"/>
                  </a:cubicBezTo>
                  <a:cubicBezTo>
                    <a:pt x="78" y="40"/>
                    <a:pt x="78" y="39"/>
                    <a:pt x="77" y="39"/>
                  </a:cubicBezTo>
                  <a:cubicBezTo>
                    <a:pt x="78" y="38"/>
                    <a:pt x="79" y="38"/>
                    <a:pt x="79" y="37"/>
                  </a:cubicBezTo>
                  <a:cubicBezTo>
                    <a:pt x="79" y="37"/>
                    <a:pt x="78" y="37"/>
                    <a:pt x="78" y="37"/>
                  </a:cubicBezTo>
                  <a:cubicBezTo>
                    <a:pt x="77" y="37"/>
                    <a:pt x="77" y="36"/>
                    <a:pt x="77" y="35"/>
                  </a:cubicBezTo>
                  <a:cubicBezTo>
                    <a:pt x="77" y="35"/>
                    <a:pt x="77" y="35"/>
                    <a:pt x="77" y="35"/>
                  </a:cubicBezTo>
                  <a:cubicBezTo>
                    <a:pt x="77" y="33"/>
                    <a:pt x="75" y="33"/>
                    <a:pt x="74" y="32"/>
                  </a:cubicBezTo>
                  <a:cubicBezTo>
                    <a:pt x="74" y="31"/>
                    <a:pt x="73" y="31"/>
                    <a:pt x="73" y="29"/>
                  </a:cubicBezTo>
                  <a:cubicBezTo>
                    <a:pt x="73" y="29"/>
                    <a:pt x="73" y="29"/>
                    <a:pt x="73" y="29"/>
                  </a:cubicBezTo>
                  <a:cubicBezTo>
                    <a:pt x="72" y="29"/>
                    <a:pt x="72" y="29"/>
                    <a:pt x="72" y="30"/>
                  </a:cubicBezTo>
                  <a:cubicBezTo>
                    <a:pt x="71" y="30"/>
                    <a:pt x="71" y="30"/>
                    <a:pt x="71" y="30"/>
                  </a:cubicBezTo>
                  <a:cubicBezTo>
                    <a:pt x="71" y="30"/>
                    <a:pt x="71" y="30"/>
                    <a:pt x="71" y="30"/>
                  </a:cubicBezTo>
                  <a:cubicBezTo>
                    <a:pt x="73" y="24"/>
                    <a:pt x="65" y="17"/>
                    <a:pt x="64" y="10"/>
                  </a:cubicBezTo>
                  <a:cubicBezTo>
                    <a:pt x="64" y="10"/>
                    <a:pt x="64" y="10"/>
                    <a:pt x="64" y="10"/>
                  </a:cubicBezTo>
                  <a:cubicBezTo>
                    <a:pt x="65" y="10"/>
                    <a:pt x="65" y="11"/>
                    <a:pt x="65" y="12"/>
                  </a:cubicBezTo>
                  <a:cubicBezTo>
                    <a:pt x="65" y="12"/>
                    <a:pt x="65" y="13"/>
                    <a:pt x="66" y="13"/>
                  </a:cubicBezTo>
                  <a:cubicBezTo>
                    <a:pt x="66" y="13"/>
                    <a:pt x="66" y="13"/>
                    <a:pt x="66" y="13"/>
                  </a:cubicBezTo>
                  <a:cubicBezTo>
                    <a:pt x="66" y="12"/>
                    <a:pt x="66" y="11"/>
                    <a:pt x="66" y="9"/>
                  </a:cubicBezTo>
                  <a:cubicBezTo>
                    <a:pt x="65" y="9"/>
                    <a:pt x="64" y="9"/>
                    <a:pt x="63" y="9"/>
                  </a:cubicBezTo>
                  <a:cubicBezTo>
                    <a:pt x="62" y="9"/>
                    <a:pt x="62" y="9"/>
                    <a:pt x="61" y="9"/>
                  </a:cubicBezTo>
                  <a:cubicBezTo>
                    <a:pt x="60" y="9"/>
                    <a:pt x="59" y="9"/>
                    <a:pt x="59" y="9"/>
                  </a:cubicBezTo>
                  <a:cubicBezTo>
                    <a:pt x="57" y="9"/>
                    <a:pt x="56" y="9"/>
                    <a:pt x="55" y="8"/>
                  </a:cubicBezTo>
                  <a:cubicBezTo>
                    <a:pt x="54" y="8"/>
                    <a:pt x="54" y="8"/>
                    <a:pt x="54" y="8"/>
                  </a:cubicBezTo>
                  <a:cubicBezTo>
                    <a:pt x="54" y="7"/>
                    <a:pt x="54" y="7"/>
                    <a:pt x="54" y="7"/>
                  </a:cubicBezTo>
                  <a:cubicBezTo>
                    <a:pt x="54" y="8"/>
                    <a:pt x="53" y="8"/>
                    <a:pt x="53" y="8"/>
                  </a:cubicBezTo>
                  <a:cubicBezTo>
                    <a:pt x="52" y="8"/>
                    <a:pt x="52" y="7"/>
                    <a:pt x="52" y="7"/>
                  </a:cubicBezTo>
                  <a:cubicBezTo>
                    <a:pt x="51" y="6"/>
                    <a:pt x="51" y="6"/>
                    <a:pt x="50" y="6"/>
                  </a:cubicBezTo>
                  <a:cubicBezTo>
                    <a:pt x="50" y="6"/>
                    <a:pt x="50" y="6"/>
                    <a:pt x="50" y="6"/>
                  </a:cubicBezTo>
                  <a:cubicBezTo>
                    <a:pt x="48" y="6"/>
                    <a:pt x="50" y="10"/>
                    <a:pt x="47" y="10"/>
                  </a:cubicBezTo>
                  <a:cubicBezTo>
                    <a:pt x="43" y="7"/>
                    <a:pt x="38" y="7"/>
                    <a:pt x="35" y="4"/>
                  </a:cubicBezTo>
                  <a:cubicBezTo>
                    <a:pt x="38" y="4"/>
                    <a:pt x="35" y="1"/>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34"/>
            <p:cNvSpPr/>
            <p:nvPr/>
          </p:nvSpPr>
          <p:spPr bwMode="auto">
            <a:xfrm>
              <a:off x="4469605" y="3463926"/>
              <a:ext cx="26988" cy="33338"/>
            </a:xfrm>
            <a:custGeom>
              <a:avLst/>
              <a:gdLst>
                <a:gd name="T0" fmla="*/ 3 w 4"/>
                <a:gd name="T1" fmla="*/ 0 h 5"/>
                <a:gd name="T2" fmla="*/ 0 w 4"/>
                <a:gd name="T3" fmla="*/ 0 h 5"/>
                <a:gd name="T4" fmla="*/ 4 w 4"/>
                <a:gd name="T5" fmla="*/ 5 h 5"/>
                <a:gd name="T6" fmla="*/ 3 w 4"/>
                <a:gd name="T7" fmla="*/ 0 h 5"/>
              </a:gdLst>
              <a:ahLst/>
              <a:cxnLst>
                <a:cxn ang="0">
                  <a:pos x="T0" y="T1"/>
                </a:cxn>
                <a:cxn ang="0">
                  <a:pos x="T2" y="T3"/>
                </a:cxn>
                <a:cxn ang="0">
                  <a:pos x="T4" y="T5"/>
                </a:cxn>
                <a:cxn ang="0">
                  <a:pos x="T6" y="T7"/>
                </a:cxn>
              </a:cxnLst>
              <a:rect l="0" t="0" r="r" b="b"/>
              <a:pathLst>
                <a:path w="4" h="5">
                  <a:moveTo>
                    <a:pt x="3" y="0"/>
                  </a:moveTo>
                  <a:cubicBezTo>
                    <a:pt x="2" y="0"/>
                    <a:pt x="1" y="0"/>
                    <a:pt x="0" y="0"/>
                  </a:cubicBezTo>
                  <a:cubicBezTo>
                    <a:pt x="0" y="2"/>
                    <a:pt x="1" y="4"/>
                    <a:pt x="4" y="5"/>
                  </a:cubicBezTo>
                  <a:cubicBezTo>
                    <a:pt x="3" y="4"/>
                    <a:pt x="3" y="2"/>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35"/>
            <p:cNvSpPr/>
            <p:nvPr/>
          </p:nvSpPr>
          <p:spPr bwMode="auto">
            <a:xfrm>
              <a:off x="2821780" y="3400426"/>
              <a:ext cx="419100" cy="641350"/>
            </a:xfrm>
            <a:custGeom>
              <a:avLst/>
              <a:gdLst>
                <a:gd name="T0" fmla="*/ 14 w 61"/>
                <a:gd name="T1" fmla="*/ 3 h 93"/>
                <a:gd name="T2" fmla="*/ 12 w 61"/>
                <a:gd name="T3" fmla="*/ 4 h 93"/>
                <a:gd name="T4" fmla="*/ 9 w 61"/>
                <a:gd name="T5" fmla="*/ 1 h 93"/>
                <a:gd name="T6" fmla="*/ 4 w 61"/>
                <a:gd name="T7" fmla="*/ 14 h 93"/>
                <a:gd name="T8" fmla="*/ 2 w 61"/>
                <a:gd name="T9" fmla="*/ 23 h 93"/>
                <a:gd name="T10" fmla="*/ 5 w 61"/>
                <a:gd name="T11" fmla="*/ 23 h 93"/>
                <a:gd name="T12" fmla="*/ 4 w 61"/>
                <a:gd name="T13" fmla="*/ 25 h 93"/>
                <a:gd name="T14" fmla="*/ 16 w 61"/>
                <a:gd name="T15" fmla="*/ 43 h 93"/>
                <a:gd name="T16" fmla="*/ 19 w 61"/>
                <a:gd name="T17" fmla="*/ 64 h 93"/>
                <a:gd name="T18" fmla="*/ 19 w 61"/>
                <a:gd name="T19" fmla="*/ 65 h 93"/>
                <a:gd name="T20" fmla="*/ 19 w 61"/>
                <a:gd name="T21" fmla="*/ 65 h 93"/>
                <a:gd name="T22" fmla="*/ 20 w 61"/>
                <a:gd name="T23" fmla="*/ 79 h 93"/>
                <a:gd name="T24" fmla="*/ 23 w 61"/>
                <a:gd name="T25" fmla="*/ 78 h 93"/>
                <a:gd name="T26" fmla="*/ 25 w 61"/>
                <a:gd name="T27" fmla="*/ 85 h 93"/>
                <a:gd name="T28" fmla="*/ 24 w 61"/>
                <a:gd name="T29" fmla="*/ 89 h 93"/>
                <a:gd name="T30" fmla="*/ 26 w 61"/>
                <a:gd name="T31" fmla="*/ 88 h 93"/>
                <a:gd name="T32" fmla="*/ 33 w 61"/>
                <a:gd name="T33" fmla="*/ 88 h 93"/>
                <a:gd name="T34" fmla="*/ 30 w 61"/>
                <a:gd name="T35" fmla="*/ 78 h 93"/>
                <a:gd name="T36" fmla="*/ 33 w 61"/>
                <a:gd name="T37" fmla="*/ 74 h 93"/>
                <a:gd name="T38" fmla="*/ 35 w 61"/>
                <a:gd name="T39" fmla="*/ 68 h 93"/>
                <a:gd name="T40" fmla="*/ 36 w 61"/>
                <a:gd name="T41" fmla="*/ 67 h 93"/>
                <a:gd name="T42" fmla="*/ 42 w 61"/>
                <a:gd name="T43" fmla="*/ 68 h 93"/>
                <a:gd name="T44" fmla="*/ 41 w 61"/>
                <a:gd name="T45" fmla="*/ 65 h 93"/>
                <a:gd name="T46" fmla="*/ 44 w 61"/>
                <a:gd name="T47" fmla="*/ 61 h 93"/>
                <a:gd name="T48" fmla="*/ 53 w 61"/>
                <a:gd name="T49" fmla="*/ 51 h 93"/>
                <a:gd name="T50" fmla="*/ 61 w 61"/>
                <a:gd name="T51" fmla="*/ 31 h 93"/>
                <a:gd name="T52" fmla="*/ 52 w 61"/>
                <a:gd name="T53" fmla="*/ 21 h 93"/>
                <a:gd name="T54" fmla="*/ 44 w 61"/>
                <a:gd name="T55" fmla="*/ 18 h 93"/>
                <a:gd name="T56" fmla="*/ 40 w 61"/>
                <a:gd name="T57" fmla="*/ 19 h 93"/>
                <a:gd name="T58" fmla="*/ 42 w 61"/>
                <a:gd name="T59" fmla="*/ 14 h 93"/>
                <a:gd name="T60" fmla="*/ 40 w 61"/>
                <a:gd name="T61" fmla="*/ 12 h 93"/>
                <a:gd name="T62" fmla="*/ 33 w 61"/>
                <a:gd name="T63" fmla="*/ 9 h 93"/>
                <a:gd name="T64" fmla="*/ 32 w 61"/>
                <a:gd name="T65" fmla="*/ 11 h 93"/>
                <a:gd name="T66" fmla="*/ 27 w 61"/>
                <a:gd name="T67" fmla="*/ 7 h 93"/>
                <a:gd name="T68" fmla="*/ 27 w 61"/>
                <a:gd name="T69" fmla="*/ 3 h 93"/>
                <a:gd name="T70" fmla="*/ 16 w 61"/>
                <a:gd name="T7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93">
                  <a:moveTo>
                    <a:pt x="16" y="0"/>
                  </a:moveTo>
                  <a:cubicBezTo>
                    <a:pt x="14" y="0"/>
                    <a:pt x="15" y="2"/>
                    <a:pt x="14" y="3"/>
                  </a:cubicBezTo>
                  <a:cubicBezTo>
                    <a:pt x="13" y="3"/>
                    <a:pt x="14" y="1"/>
                    <a:pt x="13" y="1"/>
                  </a:cubicBezTo>
                  <a:cubicBezTo>
                    <a:pt x="12" y="2"/>
                    <a:pt x="13" y="4"/>
                    <a:pt x="12" y="4"/>
                  </a:cubicBezTo>
                  <a:cubicBezTo>
                    <a:pt x="11" y="3"/>
                    <a:pt x="12" y="3"/>
                    <a:pt x="12" y="1"/>
                  </a:cubicBezTo>
                  <a:cubicBezTo>
                    <a:pt x="11" y="1"/>
                    <a:pt x="10" y="1"/>
                    <a:pt x="9" y="1"/>
                  </a:cubicBezTo>
                  <a:cubicBezTo>
                    <a:pt x="10" y="4"/>
                    <a:pt x="6" y="4"/>
                    <a:pt x="6" y="7"/>
                  </a:cubicBezTo>
                  <a:cubicBezTo>
                    <a:pt x="7" y="9"/>
                    <a:pt x="6" y="14"/>
                    <a:pt x="4" y="14"/>
                  </a:cubicBezTo>
                  <a:cubicBezTo>
                    <a:pt x="4" y="14"/>
                    <a:pt x="4" y="15"/>
                    <a:pt x="4" y="16"/>
                  </a:cubicBezTo>
                  <a:cubicBezTo>
                    <a:pt x="0" y="19"/>
                    <a:pt x="4" y="19"/>
                    <a:pt x="2" y="23"/>
                  </a:cubicBezTo>
                  <a:cubicBezTo>
                    <a:pt x="3" y="23"/>
                    <a:pt x="4" y="23"/>
                    <a:pt x="4" y="23"/>
                  </a:cubicBezTo>
                  <a:cubicBezTo>
                    <a:pt x="5" y="23"/>
                    <a:pt x="5" y="23"/>
                    <a:pt x="5" y="23"/>
                  </a:cubicBezTo>
                  <a:cubicBezTo>
                    <a:pt x="5" y="23"/>
                    <a:pt x="5" y="23"/>
                    <a:pt x="5" y="23"/>
                  </a:cubicBezTo>
                  <a:cubicBezTo>
                    <a:pt x="5" y="24"/>
                    <a:pt x="4" y="25"/>
                    <a:pt x="4" y="25"/>
                  </a:cubicBezTo>
                  <a:cubicBezTo>
                    <a:pt x="3" y="24"/>
                    <a:pt x="2" y="23"/>
                    <a:pt x="1" y="23"/>
                  </a:cubicBezTo>
                  <a:cubicBezTo>
                    <a:pt x="5" y="30"/>
                    <a:pt x="8" y="40"/>
                    <a:pt x="16" y="43"/>
                  </a:cubicBezTo>
                  <a:cubicBezTo>
                    <a:pt x="17" y="44"/>
                    <a:pt x="16" y="46"/>
                    <a:pt x="17" y="46"/>
                  </a:cubicBezTo>
                  <a:cubicBezTo>
                    <a:pt x="19" y="52"/>
                    <a:pt x="17" y="61"/>
                    <a:pt x="19" y="64"/>
                  </a:cubicBezTo>
                  <a:cubicBezTo>
                    <a:pt x="19" y="65"/>
                    <a:pt x="19" y="65"/>
                    <a:pt x="19" y="65"/>
                  </a:cubicBezTo>
                  <a:cubicBezTo>
                    <a:pt x="19" y="65"/>
                    <a:pt x="19" y="65"/>
                    <a:pt x="19" y="65"/>
                  </a:cubicBezTo>
                  <a:cubicBezTo>
                    <a:pt x="19" y="65"/>
                    <a:pt x="19" y="65"/>
                    <a:pt x="19" y="65"/>
                  </a:cubicBezTo>
                  <a:cubicBezTo>
                    <a:pt x="19" y="65"/>
                    <a:pt x="19" y="65"/>
                    <a:pt x="19" y="65"/>
                  </a:cubicBezTo>
                  <a:cubicBezTo>
                    <a:pt x="18" y="70"/>
                    <a:pt x="19" y="74"/>
                    <a:pt x="20" y="79"/>
                  </a:cubicBezTo>
                  <a:cubicBezTo>
                    <a:pt x="20" y="79"/>
                    <a:pt x="20" y="79"/>
                    <a:pt x="20" y="79"/>
                  </a:cubicBezTo>
                  <a:cubicBezTo>
                    <a:pt x="21" y="79"/>
                    <a:pt x="21" y="78"/>
                    <a:pt x="21" y="78"/>
                  </a:cubicBezTo>
                  <a:cubicBezTo>
                    <a:pt x="22" y="78"/>
                    <a:pt x="22" y="78"/>
                    <a:pt x="23" y="78"/>
                  </a:cubicBezTo>
                  <a:cubicBezTo>
                    <a:pt x="23" y="78"/>
                    <a:pt x="23" y="78"/>
                    <a:pt x="23" y="78"/>
                  </a:cubicBezTo>
                  <a:cubicBezTo>
                    <a:pt x="23" y="81"/>
                    <a:pt x="26" y="82"/>
                    <a:pt x="25" y="85"/>
                  </a:cubicBezTo>
                  <a:cubicBezTo>
                    <a:pt x="24" y="85"/>
                    <a:pt x="25" y="83"/>
                    <a:pt x="23" y="83"/>
                  </a:cubicBezTo>
                  <a:cubicBezTo>
                    <a:pt x="22" y="86"/>
                    <a:pt x="25" y="88"/>
                    <a:pt x="24" y="89"/>
                  </a:cubicBezTo>
                  <a:cubicBezTo>
                    <a:pt x="24" y="89"/>
                    <a:pt x="24" y="89"/>
                    <a:pt x="24" y="89"/>
                  </a:cubicBezTo>
                  <a:cubicBezTo>
                    <a:pt x="25" y="89"/>
                    <a:pt x="25" y="88"/>
                    <a:pt x="26" y="88"/>
                  </a:cubicBezTo>
                  <a:cubicBezTo>
                    <a:pt x="26" y="93"/>
                    <a:pt x="25" y="92"/>
                    <a:pt x="31" y="93"/>
                  </a:cubicBezTo>
                  <a:cubicBezTo>
                    <a:pt x="30" y="90"/>
                    <a:pt x="31" y="90"/>
                    <a:pt x="33" y="88"/>
                  </a:cubicBezTo>
                  <a:cubicBezTo>
                    <a:pt x="32" y="86"/>
                    <a:pt x="30" y="87"/>
                    <a:pt x="29" y="85"/>
                  </a:cubicBezTo>
                  <a:cubicBezTo>
                    <a:pt x="32" y="84"/>
                    <a:pt x="32" y="81"/>
                    <a:pt x="30" y="78"/>
                  </a:cubicBezTo>
                  <a:cubicBezTo>
                    <a:pt x="31" y="78"/>
                    <a:pt x="31" y="78"/>
                    <a:pt x="32" y="78"/>
                  </a:cubicBezTo>
                  <a:cubicBezTo>
                    <a:pt x="34" y="78"/>
                    <a:pt x="32" y="75"/>
                    <a:pt x="33" y="74"/>
                  </a:cubicBezTo>
                  <a:cubicBezTo>
                    <a:pt x="34" y="75"/>
                    <a:pt x="34" y="75"/>
                    <a:pt x="35" y="75"/>
                  </a:cubicBezTo>
                  <a:cubicBezTo>
                    <a:pt x="40" y="75"/>
                    <a:pt x="39" y="68"/>
                    <a:pt x="35" y="68"/>
                  </a:cubicBezTo>
                  <a:cubicBezTo>
                    <a:pt x="35" y="67"/>
                    <a:pt x="35" y="67"/>
                    <a:pt x="35" y="67"/>
                  </a:cubicBezTo>
                  <a:cubicBezTo>
                    <a:pt x="36" y="67"/>
                    <a:pt x="36" y="67"/>
                    <a:pt x="36" y="67"/>
                  </a:cubicBezTo>
                  <a:cubicBezTo>
                    <a:pt x="36" y="68"/>
                    <a:pt x="38" y="68"/>
                    <a:pt x="40" y="68"/>
                  </a:cubicBezTo>
                  <a:cubicBezTo>
                    <a:pt x="40" y="68"/>
                    <a:pt x="41" y="68"/>
                    <a:pt x="42" y="68"/>
                  </a:cubicBezTo>
                  <a:cubicBezTo>
                    <a:pt x="42" y="66"/>
                    <a:pt x="41" y="66"/>
                    <a:pt x="40" y="64"/>
                  </a:cubicBezTo>
                  <a:cubicBezTo>
                    <a:pt x="41" y="65"/>
                    <a:pt x="41" y="65"/>
                    <a:pt x="41" y="65"/>
                  </a:cubicBezTo>
                  <a:cubicBezTo>
                    <a:pt x="43" y="65"/>
                    <a:pt x="43" y="63"/>
                    <a:pt x="43" y="61"/>
                  </a:cubicBezTo>
                  <a:cubicBezTo>
                    <a:pt x="43" y="61"/>
                    <a:pt x="44" y="61"/>
                    <a:pt x="44" y="61"/>
                  </a:cubicBezTo>
                  <a:cubicBezTo>
                    <a:pt x="46" y="61"/>
                    <a:pt x="46" y="57"/>
                    <a:pt x="46" y="54"/>
                  </a:cubicBezTo>
                  <a:cubicBezTo>
                    <a:pt x="48" y="53"/>
                    <a:pt x="49" y="51"/>
                    <a:pt x="53" y="51"/>
                  </a:cubicBezTo>
                  <a:cubicBezTo>
                    <a:pt x="53" y="51"/>
                    <a:pt x="53" y="51"/>
                    <a:pt x="54" y="51"/>
                  </a:cubicBezTo>
                  <a:cubicBezTo>
                    <a:pt x="58" y="46"/>
                    <a:pt x="55" y="33"/>
                    <a:pt x="61" y="31"/>
                  </a:cubicBezTo>
                  <a:cubicBezTo>
                    <a:pt x="61" y="29"/>
                    <a:pt x="61" y="27"/>
                    <a:pt x="61" y="25"/>
                  </a:cubicBezTo>
                  <a:cubicBezTo>
                    <a:pt x="58" y="25"/>
                    <a:pt x="55" y="21"/>
                    <a:pt x="52" y="21"/>
                  </a:cubicBezTo>
                  <a:cubicBezTo>
                    <a:pt x="51" y="21"/>
                    <a:pt x="50" y="21"/>
                    <a:pt x="48" y="22"/>
                  </a:cubicBezTo>
                  <a:cubicBezTo>
                    <a:pt x="49" y="19"/>
                    <a:pt x="46" y="19"/>
                    <a:pt x="44" y="18"/>
                  </a:cubicBezTo>
                  <a:cubicBezTo>
                    <a:pt x="45" y="20"/>
                    <a:pt x="43" y="20"/>
                    <a:pt x="42" y="21"/>
                  </a:cubicBezTo>
                  <a:cubicBezTo>
                    <a:pt x="41" y="20"/>
                    <a:pt x="41" y="19"/>
                    <a:pt x="40" y="19"/>
                  </a:cubicBezTo>
                  <a:cubicBezTo>
                    <a:pt x="39" y="19"/>
                    <a:pt x="39" y="19"/>
                    <a:pt x="38" y="20"/>
                  </a:cubicBezTo>
                  <a:cubicBezTo>
                    <a:pt x="39" y="18"/>
                    <a:pt x="41" y="17"/>
                    <a:pt x="42" y="14"/>
                  </a:cubicBezTo>
                  <a:cubicBezTo>
                    <a:pt x="42" y="14"/>
                    <a:pt x="42" y="14"/>
                    <a:pt x="42" y="14"/>
                  </a:cubicBezTo>
                  <a:cubicBezTo>
                    <a:pt x="40" y="14"/>
                    <a:pt x="40" y="13"/>
                    <a:pt x="40" y="12"/>
                  </a:cubicBezTo>
                  <a:cubicBezTo>
                    <a:pt x="40" y="11"/>
                    <a:pt x="40" y="11"/>
                    <a:pt x="39" y="11"/>
                  </a:cubicBezTo>
                  <a:cubicBezTo>
                    <a:pt x="38" y="8"/>
                    <a:pt x="37" y="9"/>
                    <a:pt x="33" y="9"/>
                  </a:cubicBezTo>
                  <a:cubicBezTo>
                    <a:pt x="33" y="10"/>
                    <a:pt x="32" y="10"/>
                    <a:pt x="32" y="11"/>
                  </a:cubicBezTo>
                  <a:cubicBezTo>
                    <a:pt x="32" y="11"/>
                    <a:pt x="32" y="11"/>
                    <a:pt x="32" y="11"/>
                  </a:cubicBezTo>
                  <a:cubicBezTo>
                    <a:pt x="31" y="8"/>
                    <a:pt x="34" y="7"/>
                    <a:pt x="29" y="5"/>
                  </a:cubicBezTo>
                  <a:cubicBezTo>
                    <a:pt x="28" y="6"/>
                    <a:pt x="29" y="7"/>
                    <a:pt x="27" y="7"/>
                  </a:cubicBezTo>
                  <a:cubicBezTo>
                    <a:pt x="27" y="7"/>
                    <a:pt x="27" y="7"/>
                    <a:pt x="27" y="7"/>
                  </a:cubicBezTo>
                  <a:cubicBezTo>
                    <a:pt x="29" y="5"/>
                    <a:pt x="26" y="5"/>
                    <a:pt x="27" y="3"/>
                  </a:cubicBezTo>
                  <a:cubicBezTo>
                    <a:pt x="23" y="2"/>
                    <a:pt x="20" y="2"/>
                    <a:pt x="17" y="0"/>
                  </a:cubicBezTo>
                  <a:cubicBezTo>
                    <a:pt x="17"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36"/>
            <p:cNvSpPr/>
            <p:nvPr/>
          </p:nvSpPr>
          <p:spPr bwMode="auto">
            <a:xfrm>
              <a:off x="4634705" y="3525838"/>
              <a:ext cx="26988" cy="41275"/>
            </a:xfrm>
            <a:custGeom>
              <a:avLst/>
              <a:gdLst>
                <a:gd name="T0" fmla="*/ 1 w 4"/>
                <a:gd name="T1" fmla="*/ 0 h 6"/>
                <a:gd name="T2" fmla="*/ 1 w 4"/>
                <a:gd name="T3" fmla="*/ 6 h 6"/>
                <a:gd name="T4" fmla="*/ 1 w 4"/>
                <a:gd name="T5" fmla="*/ 6 h 6"/>
                <a:gd name="T6" fmla="*/ 3 w 4"/>
                <a:gd name="T7" fmla="*/ 2 h 6"/>
                <a:gd name="T8" fmla="*/ 4 w 4"/>
                <a:gd name="T9" fmla="*/ 6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2"/>
                    <a:pt x="0" y="6"/>
                    <a:pt x="1" y="6"/>
                  </a:cubicBezTo>
                  <a:cubicBezTo>
                    <a:pt x="1" y="6"/>
                    <a:pt x="1" y="6"/>
                    <a:pt x="1" y="6"/>
                  </a:cubicBezTo>
                  <a:cubicBezTo>
                    <a:pt x="1" y="5"/>
                    <a:pt x="1" y="2"/>
                    <a:pt x="3" y="2"/>
                  </a:cubicBezTo>
                  <a:cubicBezTo>
                    <a:pt x="3" y="4"/>
                    <a:pt x="3" y="5"/>
                    <a:pt x="4" y="6"/>
                  </a:cubicBezTo>
                  <a:cubicBezTo>
                    <a:pt x="4" y="2"/>
                    <a:pt x="2"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37"/>
            <p:cNvSpPr/>
            <p:nvPr/>
          </p:nvSpPr>
          <p:spPr bwMode="auto">
            <a:xfrm>
              <a:off x="4779168" y="3538538"/>
              <a:ext cx="123825" cy="82550"/>
            </a:xfrm>
            <a:custGeom>
              <a:avLst/>
              <a:gdLst>
                <a:gd name="T0" fmla="*/ 4 w 18"/>
                <a:gd name="T1" fmla="*/ 0 h 12"/>
                <a:gd name="T2" fmla="*/ 0 w 18"/>
                <a:gd name="T3" fmla="*/ 4 h 12"/>
                <a:gd name="T4" fmla="*/ 1 w 18"/>
                <a:gd name="T5" fmla="*/ 4 h 12"/>
                <a:gd name="T6" fmla="*/ 7 w 18"/>
                <a:gd name="T7" fmla="*/ 10 h 12"/>
                <a:gd name="T8" fmla="*/ 7 w 18"/>
                <a:gd name="T9" fmla="*/ 8 h 12"/>
                <a:gd name="T10" fmla="*/ 7 w 18"/>
                <a:gd name="T11" fmla="*/ 8 h 12"/>
                <a:gd name="T12" fmla="*/ 8 w 18"/>
                <a:gd name="T13" fmla="*/ 10 h 12"/>
                <a:gd name="T14" fmla="*/ 9 w 18"/>
                <a:gd name="T15" fmla="*/ 10 h 12"/>
                <a:gd name="T16" fmla="*/ 12 w 18"/>
                <a:gd name="T17" fmla="*/ 8 h 12"/>
                <a:gd name="T18" fmla="*/ 12 w 18"/>
                <a:gd name="T19" fmla="*/ 8 h 12"/>
                <a:gd name="T20" fmla="*/ 15 w 18"/>
                <a:gd name="T21" fmla="*/ 10 h 12"/>
                <a:gd name="T22" fmla="*/ 17 w 18"/>
                <a:gd name="T23" fmla="*/ 12 h 12"/>
                <a:gd name="T24" fmla="*/ 18 w 18"/>
                <a:gd name="T25" fmla="*/ 11 h 12"/>
                <a:gd name="T26" fmla="*/ 8 w 18"/>
                <a:gd name="T27" fmla="*/ 2 h 12"/>
                <a:gd name="T28" fmla="*/ 8 w 18"/>
                <a:gd name="T29" fmla="*/ 2 h 12"/>
                <a:gd name="T30" fmla="*/ 8 w 18"/>
                <a:gd name="T31" fmla="*/ 4 h 12"/>
                <a:gd name="T32" fmla="*/ 7 w 18"/>
                <a:gd name="T33" fmla="*/ 4 h 12"/>
                <a:gd name="T34" fmla="*/ 7 w 18"/>
                <a:gd name="T35" fmla="*/ 1 h 12"/>
                <a:gd name="T36" fmla="*/ 4 w 18"/>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2">
                  <a:moveTo>
                    <a:pt x="4" y="0"/>
                  </a:moveTo>
                  <a:cubicBezTo>
                    <a:pt x="2" y="0"/>
                    <a:pt x="0" y="1"/>
                    <a:pt x="0" y="4"/>
                  </a:cubicBezTo>
                  <a:cubicBezTo>
                    <a:pt x="0" y="4"/>
                    <a:pt x="1" y="4"/>
                    <a:pt x="1" y="4"/>
                  </a:cubicBezTo>
                  <a:cubicBezTo>
                    <a:pt x="5" y="4"/>
                    <a:pt x="5" y="8"/>
                    <a:pt x="7" y="10"/>
                  </a:cubicBezTo>
                  <a:cubicBezTo>
                    <a:pt x="7" y="9"/>
                    <a:pt x="7" y="8"/>
                    <a:pt x="7" y="8"/>
                  </a:cubicBezTo>
                  <a:cubicBezTo>
                    <a:pt x="7" y="8"/>
                    <a:pt x="8" y="8"/>
                    <a:pt x="7" y="8"/>
                  </a:cubicBezTo>
                  <a:cubicBezTo>
                    <a:pt x="7" y="9"/>
                    <a:pt x="7" y="10"/>
                    <a:pt x="8" y="10"/>
                  </a:cubicBezTo>
                  <a:cubicBezTo>
                    <a:pt x="8" y="10"/>
                    <a:pt x="9" y="10"/>
                    <a:pt x="9" y="10"/>
                  </a:cubicBezTo>
                  <a:cubicBezTo>
                    <a:pt x="9" y="10"/>
                    <a:pt x="10" y="8"/>
                    <a:pt x="12" y="8"/>
                  </a:cubicBezTo>
                  <a:cubicBezTo>
                    <a:pt x="12" y="8"/>
                    <a:pt x="12" y="8"/>
                    <a:pt x="12" y="8"/>
                  </a:cubicBezTo>
                  <a:cubicBezTo>
                    <a:pt x="13" y="8"/>
                    <a:pt x="14" y="9"/>
                    <a:pt x="15" y="10"/>
                  </a:cubicBezTo>
                  <a:cubicBezTo>
                    <a:pt x="15" y="11"/>
                    <a:pt x="16" y="12"/>
                    <a:pt x="17" y="12"/>
                  </a:cubicBezTo>
                  <a:cubicBezTo>
                    <a:pt x="17" y="12"/>
                    <a:pt x="18" y="12"/>
                    <a:pt x="18" y="11"/>
                  </a:cubicBezTo>
                  <a:cubicBezTo>
                    <a:pt x="14" y="9"/>
                    <a:pt x="15" y="2"/>
                    <a:pt x="8" y="2"/>
                  </a:cubicBezTo>
                  <a:cubicBezTo>
                    <a:pt x="8" y="2"/>
                    <a:pt x="8" y="2"/>
                    <a:pt x="8" y="2"/>
                  </a:cubicBezTo>
                  <a:cubicBezTo>
                    <a:pt x="8" y="3"/>
                    <a:pt x="8" y="3"/>
                    <a:pt x="8" y="4"/>
                  </a:cubicBezTo>
                  <a:cubicBezTo>
                    <a:pt x="8" y="4"/>
                    <a:pt x="7" y="4"/>
                    <a:pt x="7" y="4"/>
                  </a:cubicBezTo>
                  <a:cubicBezTo>
                    <a:pt x="7" y="3"/>
                    <a:pt x="7" y="2"/>
                    <a:pt x="7" y="1"/>
                  </a:cubicBezTo>
                  <a:cubicBezTo>
                    <a:pt x="6" y="0"/>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38"/>
            <p:cNvSpPr/>
            <p:nvPr/>
          </p:nvSpPr>
          <p:spPr bwMode="auto">
            <a:xfrm>
              <a:off x="4510880" y="3579813"/>
              <a:ext cx="76200" cy="28575"/>
            </a:xfrm>
            <a:custGeom>
              <a:avLst/>
              <a:gdLst>
                <a:gd name="T0" fmla="*/ 2 w 11"/>
                <a:gd name="T1" fmla="*/ 0 h 4"/>
                <a:gd name="T2" fmla="*/ 0 w 11"/>
                <a:gd name="T3" fmla="*/ 1 h 4"/>
                <a:gd name="T4" fmla="*/ 0 w 11"/>
                <a:gd name="T5" fmla="*/ 1 h 4"/>
                <a:gd name="T6" fmla="*/ 2 w 11"/>
                <a:gd name="T7" fmla="*/ 2 h 4"/>
                <a:gd name="T8" fmla="*/ 4 w 11"/>
                <a:gd name="T9" fmla="*/ 2 h 4"/>
                <a:gd name="T10" fmla="*/ 5 w 11"/>
                <a:gd name="T11" fmla="*/ 2 h 4"/>
                <a:gd name="T12" fmla="*/ 11 w 11"/>
                <a:gd name="T13" fmla="*/ 4 h 4"/>
                <a:gd name="T14" fmla="*/ 7 w 11"/>
                <a:gd name="T15" fmla="*/ 1 h 4"/>
                <a:gd name="T16" fmla="*/ 6 w 11"/>
                <a:gd name="T17" fmla="*/ 2 h 4"/>
                <a:gd name="T18" fmla="*/ 2 w 1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
                  <a:moveTo>
                    <a:pt x="2" y="0"/>
                  </a:moveTo>
                  <a:cubicBezTo>
                    <a:pt x="1" y="0"/>
                    <a:pt x="1" y="1"/>
                    <a:pt x="0" y="1"/>
                  </a:cubicBezTo>
                  <a:cubicBezTo>
                    <a:pt x="0" y="1"/>
                    <a:pt x="0" y="1"/>
                    <a:pt x="0" y="1"/>
                  </a:cubicBezTo>
                  <a:cubicBezTo>
                    <a:pt x="1" y="1"/>
                    <a:pt x="2" y="1"/>
                    <a:pt x="2" y="2"/>
                  </a:cubicBezTo>
                  <a:cubicBezTo>
                    <a:pt x="3" y="2"/>
                    <a:pt x="3" y="2"/>
                    <a:pt x="4" y="2"/>
                  </a:cubicBezTo>
                  <a:cubicBezTo>
                    <a:pt x="5" y="2"/>
                    <a:pt x="5" y="2"/>
                    <a:pt x="5" y="2"/>
                  </a:cubicBezTo>
                  <a:cubicBezTo>
                    <a:pt x="7" y="3"/>
                    <a:pt x="10" y="3"/>
                    <a:pt x="11" y="4"/>
                  </a:cubicBezTo>
                  <a:cubicBezTo>
                    <a:pt x="11" y="2"/>
                    <a:pt x="9" y="1"/>
                    <a:pt x="7" y="1"/>
                  </a:cubicBezTo>
                  <a:cubicBezTo>
                    <a:pt x="7" y="1"/>
                    <a:pt x="6" y="1"/>
                    <a:pt x="6" y="2"/>
                  </a:cubicBezTo>
                  <a:cubicBezTo>
                    <a:pt x="5"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9"/>
            <p:cNvSpPr/>
            <p:nvPr/>
          </p:nvSpPr>
          <p:spPr bwMode="auto">
            <a:xfrm>
              <a:off x="4552155" y="3635376"/>
              <a:ext cx="357188" cy="276225"/>
            </a:xfrm>
            <a:custGeom>
              <a:avLst/>
              <a:gdLst>
                <a:gd name="T0" fmla="*/ 41 w 52"/>
                <a:gd name="T1" fmla="*/ 0 h 40"/>
                <a:gd name="T2" fmla="*/ 38 w 52"/>
                <a:gd name="T3" fmla="*/ 9 h 40"/>
                <a:gd name="T4" fmla="*/ 32 w 52"/>
                <a:gd name="T5" fmla="*/ 1 h 40"/>
                <a:gd name="T6" fmla="*/ 30 w 52"/>
                <a:gd name="T7" fmla="*/ 1 h 40"/>
                <a:gd name="T8" fmla="*/ 25 w 52"/>
                <a:gd name="T9" fmla="*/ 2 h 40"/>
                <a:gd name="T10" fmla="*/ 24 w 52"/>
                <a:gd name="T11" fmla="*/ 6 h 40"/>
                <a:gd name="T12" fmla="*/ 23 w 52"/>
                <a:gd name="T13" fmla="*/ 6 h 40"/>
                <a:gd name="T14" fmla="*/ 21 w 52"/>
                <a:gd name="T15" fmla="*/ 4 h 40"/>
                <a:gd name="T16" fmla="*/ 1 w 52"/>
                <a:gd name="T17" fmla="*/ 19 h 40"/>
                <a:gd name="T18" fmla="*/ 0 w 52"/>
                <a:gd name="T19" fmla="*/ 35 h 40"/>
                <a:gd name="T20" fmla="*/ 20 w 52"/>
                <a:gd name="T21" fmla="*/ 30 h 40"/>
                <a:gd name="T22" fmla="*/ 24 w 52"/>
                <a:gd name="T23" fmla="*/ 30 h 40"/>
                <a:gd name="T24" fmla="*/ 25 w 52"/>
                <a:gd name="T25" fmla="*/ 34 h 40"/>
                <a:gd name="T26" fmla="*/ 25 w 52"/>
                <a:gd name="T27" fmla="*/ 34 h 40"/>
                <a:gd name="T28" fmla="*/ 27 w 52"/>
                <a:gd name="T29" fmla="*/ 33 h 40"/>
                <a:gd name="T30" fmla="*/ 28 w 52"/>
                <a:gd name="T31" fmla="*/ 31 h 40"/>
                <a:gd name="T32" fmla="*/ 29 w 52"/>
                <a:gd name="T33" fmla="*/ 32 h 40"/>
                <a:gd name="T34" fmla="*/ 28 w 52"/>
                <a:gd name="T35" fmla="*/ 39 h 40"/>
                <a:gd name="T36" fmla="*/ 31 w 52"/>
                <a:gd name="T37" fmla="*/ 40 h 40"/>
                <a:gd name="T38" fmla="*/ 35 w 52"/>
                <a:gd name="T39" fmla="*/ 39 h 40"/>
                <a:gd name="T40" fmla="*/ 39 w 52"/>
                <a:gd name="T41" fmla="*/ 39 h 40"/>
                <a:gd name="T42" fmla="*/ 40 w 52"/>
                <a:gd name="T43" fmla="*/ 39 h 40"/>
                <a:gd name="T44" fmla="*/ 51 w 52"/>
                <a:gd name="T45" fmla="*/ 26 h 40"/>
                <a:gd name="T46" fmla="*/ 44 w 52"/>
                <a:gd name="T47" fmla="*/ 11 h 40"/>
                <a:gd name="T48" fmla="*/ 41 w 52"/>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40">
                  <a:moveTo>
                    <a:pt x="41" y="0"/>
                  </a:moveTo>
                  <a:cubicBezTo>
                    <a:pt x="41" y="4"/>
                    <a:pt x="40" y="8"/>
                    <a:pt x="38" y="9"/>
                  </a:cubicBezTo>
                  <a:cubicBezTo>
                    <a:pt x="33" y="8"/>
                    <a:pt x="31" y="5"/>
                    <a:pt x="32" y="1"/>
                  </a:cubicBezTo>
                  <a:cubicBezTo>
                    <a:pt x="31" y="1"/>
                    <a:pt x="31" y="1"/>
                    <a:pt x="30" y="1"/>
                  </a:cubicBezTo>
                  <a:cubicBezTo>
                    <a:pt x="28" y="1"/>
                    <a:pt x="28" y="2"/>
                    <a:pt x="25" y="2"/>
                  </a:cubicBezTo>
                  <a:cubicBezTo>
                    <a:pt x="25" y="3"/>
                    <a:pt x="25" y="5"/>
                    <a:pt x="24" y="6"/>
                  </a:cubicBezTo>
                  <a:cubicBezTo>
                    <a:pt x="24" y="6"/>
                    <a:pt x="23" y="6"/>
                    <a:pt x="23" y="6"/>
                  </a:cubicBezTo>
                  <a:cubicBezTo>
                    <a:pt x="21" y="6"/>
                    <a:pt x="23" y="4"/>
                    <a:pt x="21" y="4"/>
                  </a:cubicBezTo>
                  <a:cubicBezTo>
                    <a:pt x="17" y="11"/>
                    <a:pt x="7" y="12"/>
                    <a:pt x="1" y="19"/>
                  </a:cubicBezTo>
                  <a:cubicBezTo>
                    <a:pt x="2" y="24"/>
                    <a:pt x="0" y="31"/>
                    <a:pt x="0" y="35"/>
                  </a:cubicBezTo>
                  <a:cubicBezTo>
                    <a:pt x="7" y="34"/>
                    <a:pt x="13" y="30"/>
                    <a:pt x="20" y="30"/>
                  </a:cubicBezTo>
                  <a:cubicBezTo>
                    <a:pt x="22" y="30"/>
                    <a:pt x="23" y="30"/>
                    <a:pt x="24" y="30"/>
                  </a:cubicBezTo>
                  <a:cubicBezTo>
                    <a:pt x="24" y="32"/>
                    <a:pt x="25" y="32"/>
                    <a:pt x="25" y="34"/>
                  </a:cubicBezTo>
                  <a:cubicBezTo>
                    <a:pt x="25" y="34"/>
                    <a:pt x="25" y="34"/>
                    <a:pt x="25" y="34"/>
                  </a:cubicBezTo>
                  <a:cubicBezTo>
                    <a:pt x="26" y="34"/>
                    <a:pt x="27" y="33"/>
                    <a:pt x="27" y="33"/>
                  </a:cubicBezTo>
                  <a:cubicBezTo>
                    <a:pt x="28" y="32"/>
                    <a:pt x="28" y="31"/>
                    <a:pt x="28" y="31"/>
                  </a:cubicBezTo>
                  <a:cubicBezTo>
                    <a:pt x="29" y="31"/>
                    <a:pt x="29" y="31"/>
                    <a:pt x="29" y="32"/>
                  </a:cubicBezTo>
                  <a:cubicBezTo>
                    <a:pt x="27" y="34"/>
                    <a:pt x="30" y="37"/>
                    <a:pt x="28" y="39"/>
                  </a:cubicBezTo>
                  <a:cubicBezTo>
                    <a:pt x="29" y="40"/>
                    <a:pt x="30" y="40"/>
                    <a:pt x="31" y="40"/>
                  </a:cubicBezTo>
                  <a:cubicBezTo>
                    <a:pt x="32" y="40"/>
                    <a:pt x="33" y="40"/>
                    <a:pt x="35" y="39"/>
                  </a:cubicBezTo>
                  <a:cubicBezTo>
                    <a:pt x="36" y="39"/>
                    <a:pt x="37" y="39"/>
                    <a:pt x="39" y="39"/>
                  </a:cubicBezTo>
                  <a:cubicBezTo>
                    <a:pt x="39" y="39"/>
                    <a:pt x="39" y="39"/>
                    <a:pt x="40" y="39"/>
                  </a:cubicBezTo>
                  <a:cubicBezTo>
                    <a:pt x="41" y="34"/>
                    <a:pt x="49" y="31"/>
                    <a:pt x="51" y="26"/>
                  </a:cubicBezTo>
                  <a:cubicBezTo>
                    <a:pt x="52" y="19"/>
                    <a:pt x="48" y="15"/>
                    <a:pt x="44" y="11"/>
                  </a:cubicBezTo>
                  <a:cubicBezTo>
                    <a:pt x="45" y="5"/>
                    <a:pt x="43" y="3"/>
                    <a:pt x="4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40"/>
            <p:cNvSpPr/>
            <p:nvPr/>
          </p:nvSpPr>
          <p:spPr bwMode="auto">
            <a:xfrm>
              <a:off x="5012530" y="3897313"/>
              <a:ext cx="47625" cy="41275"/>
            </a:xfrm>
            <a:custGeom>
              <a:avLst/>
              <a:gdLst>
                <a:gd name="T0" fmla="*/ 4 w 7"/>
                <a:gd name="T1" fmla="*/ 0 h 6"/>
                <a:gd name="T2" fmla="*/ 1 w 7"/>
                <a:gd name="T3" fmla="*/ 4 h 6"/>
                <a:gd name="T4" fmla="*/ 2 w 7"/>
                <a:gd name="T5" fmla="*/ 6 h 6"/>
                <a:gd name="T6" fmla="*/ 2 w 7"/>
                <a:gd name="T7" fmla="*/ 6 h 6"/>
                <a:gd name="T8" fmla="*/ 7 w 7"/>
                <a:gd name="T9" fmla="*/ 2 h 6"/>
                <a:gd name="T10" fmla="*/ 6 w 7"/>
                <a:gd name="T11" fmla="*/ 2 h 6"/>
                <a:gd name="T12" fmla="*/ 4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0"/>
                  </a:moveTo>
                  <a:cubicBezTo>
                    <a:pt x="4" y="3"/>
                    <a:pt x="1" y="2"/>
                    <a:pt x="1" y="4"/>
                  </a:cubicBezTo>
                  <a:cubicBezTo>
                    <a:pt x="3" y="4"/>
                    <a:pt x="0" y="6"/>
                    <a:pt x="2" y="6"/>
                  </a:cubicBezTo>
                  <a:cubicBezTo>
                    <a:pt x="2" y="6"/>
                    <a:pt x="2" y="6"/>
                    <a:pt x="2" y="6"/>
                  </a:cubicBezTo>
                  <a:cubicBezTo>
                    <a:pt x="2" y="3"/>
                    <a:pt x="6" y="4"/>
                    <a:pt x="7" y="2"/>
                  </a:cubicBezTo>
                  <a:cubicBezTo>
                    <a:pt x="6" y="2"/>
                    <a:pt x="6" y="2"/>
                    <a:pt x="6" y="2"/>
                  </a:cubicBezTo>
                  <a:cubicBezTo>
                    <a:pt x="5" y="2"/>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41"/>
            <p:cNvSpPr/>
            <p:nvPr/>
          </p:nvSpPr>
          <p:spPr bwMode="auto">
            <a:xfrm>
              <a:off x="4758530" y="3938588"/>
              <a:ext cx="33338" cy="20638"/>
            </a:xfrm>
            <a:custGeom>
              <a:avLst/>
              <a:gdLst>
                <a:gd name="T0" fmla="*/ 5 w 5"/>
                <a:gd name="T1" fmla="*/ 0 h 3"/>
                <a:gd name="T2" fmla="*/ 3 w 5"/>
                <a:gd name="T3" fmla="*/ 0 h 3"/>
                <a:gd name="T4" fmla="*/ 1 w 5"/>
                <a:gd name="T5" fmla="*/ 0 h 3"/>
                <a:gd name="T6" fmla="*/ 1 w 5"/>
                <a:gd name="T7" fmla="*/ 3 h 3"/>
                <a:gd name="T8" fmla="*/ 2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0"/>
                    <a:pt x="3" y="0"/>
                    <a:pt x="3" y="0"/>
                  </a:cubicBezTo>
                  <a:cubicBezTo>
                    <a:pt x="2" y="0"/>
                    <a:pt x="2" y="0"/>
                    <a:pt x="1" y="0"/>
                  </a:cubicBezTo>
                  <a:cubicBezTo>
                    <a:pt x="1" y="1"/>
                    <a:pt x="0" y="3"/>
                    <a:pt x="1" y="3"/>
                  </a:cubicBezTo>
                  <a:cubicBezTo>
                    <a:pt x="2" y="3"/>
                    <a:pt x="2" y="3"/>
                    <a:pt x="2" y="3"/>
                  </a:cubicBezTo>
                  <a:cubicBezTo>
                    <a:pt x="2" y="1"/>
                    <a:pt x="5" y="2"/>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42"/>
            <p:cNvSpPr/>
            <p:nvPr/>
          </p:nvSpPr>
          <p:spPr bwMode="auto">
            <a:xfrm>
              <a:off x="4909343" y="3944938"/>
              <a:ext cx="88900" cy="49213"/>
            </a:xfrm>
            <a:custGeom>
              <a:avLst/>
              <a:gdLst>
                <a:gd name="T0" fmla="*/ 13 w 13"/>
                <a:gd name="T1" fmla="*/ 0 h 7"/>
                <a:gd name="T2" fmla="*/ 3 w 13"/>
                <a:gd name="T3" fmla="*/ 7 h 7"/>
                <a:gd name="T4" fmla="*/ 13 w 13"/>
                <a:gd name="T5" fmla="*/ 0 h 7"/>
              </a:gdLst>
              <a:ahLst/>
              <a:cxnLst>
                <a:cxn ang="0">
                  <a:pos x="T0" y="T1"/>
                </a:cxn>
                <a:cxn ang="0">
                  <a:pos x="T2" y="T3"/>
                </a:cxn>
                <a:cxn ang="0">
                  <a:pos x="T4" y="T5"/>
                </a:cxn>
              </a:cxnLst>
              <a:rect l="0" t="0" r="r" b="b"/>
              <a:pathLst>
                <a:path w="13" h="7">
                  <a:moveTo>
                    <a:pt x="13" y="0"/>
                  </a:moveTo>
                  <a:cubicBezTo>
                    <a:pt x="11" y="0"/>
                    <a:pt x="0" y="4"/>
                    <a:pt x="3" y="7"/>
                  </a:cubicBezTo>
                  <a:cubicBezTo>
                    <a:pt x="6" y="4"/>
                    <a:pt x="10" y="2"/>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43"/>
            <p:cNvSpPr/>
            <p:nvPr/>
          </p:nvSpPr>
          <p:spPr bwMode="auto">
            <a:xfrm>
              <a:off x="3137693" y="4159251"/>
              <a:ext cx="33338" cy="26988"/>
            </a:xfrm>
            <a:custGeom>
              <a:avLst/>
              <a:gdLst>
                <a:gd name="T0" fmla="*/ 4 w 5"/>
                <a:gd name="T1" fmla="*/ 0 h 4"/>
                <a:gd name="T2" fmla="*/ 1 w 5"/>
                <a:gd name="T3" fmla="*/ 4 h 4"/>
                <a:gd name="T4" fmla="*/ 4 w 5"/>
                <a:gd name="T5" fmla="*/ 0 h 4"/>
              </a:gdLst>
              <a:ahLst/>
              <a:cxnLst>
                <a:cxn ang="0">
                  <a:pos x="T0" y="T1"/>
                </a:cxn>
                <a:cxn ang="0">
                  <a:pos x="T2" y="T3"/>
                </a:cxn>
                <a:cxn ang="0">
                  <a:pos x="T4" y="T5"/>
                </a:cxn>
              </a:cxnLst>
              <a:rect l="0" t="0" r="r" b="b"/>
              <a:pathLst>
                <a:path w="5" h="4">
                  <a:moveTo>
                    <a:pt x="4" y="0"/>
                  </a:moveTo>
                  <a:cubicBezTo>
                    <a:pt x="3" y="1"/>
                    <a:pt x="0" y="3"/>
                    <a:pt x="1" y="4"/>
                  </a:cubicBezTo>
                  <a:cubicBezTo>
                    <a:pt x="2" y="3"/>
                    <a:pt x="5" y="1"/>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44"/>
            <p:cNvSpPr/>
            <p:nvPr/>
          </p:nvSpPr>
          <p:spPr bwMode="auto">
            <a:xfrm>
              <a:off x="3171030" y="2725738"/>
              <a:ext cx="55563" cy="14288"/>
            </a:xfrm>
            <a:custGeom>
              <a:avLst/>
              <a:gdLst>
                <a:gd name="T0" fmla="*/ 7 w 8"/>
                <a:gd name="T1" fmla="*/ 0 h 2"/>
                <a:gd name="T2" fmla="*/ 4 w 8"/>
                <a:gd name="T3" fmla="*/ 0 h 2"/>
                <a:gd name="T4" fmla="*/ 2 w 8"/>
                <a:gd name="T5" fmla="*/ 0 h 2"/>
                <a:gd name="T6" fmla="*/ 1 w 8"/>
                <a:gd name="T7" fmla="*/ 0 h 2"/>
                <a:gd name="T8" fmla="*/ 1 w 8"/>
                <a:gd name="T9" fmla="*/ 1 h 2"/>
                <a:gd name="T10" fmla="*/ 0 w 8"/>
                <a:gd name="T11" fmla="*/ 2 h 2"/>
                <a:gd name="T12" fmla="*/ 2 w 8"/>
                <a:gd name="T13" fmla="*/ 2 h 2"/>
                <a:gd name="T14" fmla="*/ 8 w 8"/>
                <a:gd name="T15" fmla="*/ 0 h 2"/>
                <a:gd name="T16" fmla="*/ 7 w 8"/>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
                  <a:moveTo>
                    <a:pt x="7" y="0"/>
                  </a:moveTo>
                  <a:cubicBezTo>
                    <a:pt x="6" y="0"/>
                    <a:pt x="5" y="0"/>
                    <a:pt x="4" y="0"/>
                  </a:cubicBezTo>
                  <a:cubicBezTo>
                    <a:pt x="4" y="0"/>
                    <a:pt x="3" y="0"/>
                    <a:pt x="2" y="0"/>
                  </a:cubicBezTo>
                  <a:cubicBezTo>
                    <a:pt x="2" y="0"/>
                    <a:pt x="1" y="0"/>
                    <a:pt x="1" y="0"/>
                  </a:cubicBezTo>
                  <a:cubicBezTo>
                    <a:pt x="1" y="0"/>
                    <a:pt x="1" y="1"/>
                    <a:pt x="1" y="1"/>
                  </a:cubicBezTo>
                  <a:cubicBezTo>
                    <a:pt x="0" y="1"/>
                    <a:pt x="0" y="1"/>
                    <a:pt x="0" y="2"/>
                  </a:cubicBezTo>
                  <a:cubicBezTo>
                    <a:pt x="1" y="2"/>
                    <a:pt x="1" y="2"/>
                    <a:pt x="2" y="2"/>
                  </a:cubicBezTo>
                  <a:cubicBezTo>
                    <a:pt x="4" y="2"/>
                    <a:pt x="7" y="1"/>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45"/>
            <p:cNvSpPr/>
            <p:nvPr/>
          </p:nvSpPr>
          <p:spPr bwMode="auto">
            <a:xfrm>
              <a:off x="3069430" y="2732088"/>
              <a:ext cx="26988" cy="20638"/>
            </a:xfrm>
            <a:custGeom>
              <a:avLst/>
              <a:gdLst>
                <a:gd name="T0" fmla="*/ 2 w 4"/>
                <a:gd name="T1" fmla="*/ 0 h 3"/>
                <a:gd name="T2" fmla="*/ 0 w 4"/>
                <a:gd name="T3" fmla="*/ 1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2" y="0"/>
                    <a:pt x="1" y="1"/>
                    <a:pt x="0" y="1"/>
                  </a:cubicBezTo>
                  <a:cubicBezTo>
                    <a:pt x="1" y="1"/>
                    <a:pt x="2" y="2"/>
                    <a:pt x="2" y="3"/>
                  </a:cubicBezTo>
                  <a:cubicBezTo>
                    <a:pt x="3" y="3"/>
                    <a:pt x="4" y="2"/>
                    <a:pt x="4" y="1"/>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46"/>
            <p:cNvSpPr/>
            <p:nvPr/>
          </p:nvSpPr>
          <p:spPr bwMode="auto">
            <a:xfrm>
              <a:off x="2951955" y="2787651"/>
              <a:ext cx="34925" cy="20638"/>
            </a:xfrm>
            <a:custGeom>
              <a:avLst/>
              <a:gdLst>
                <a:gd name="T0" fmla="*/ 4 w 5"/>
                <a:gd name="T1" fmla="*/ 0 h 3"/>
                <a:gd name="T2" fmla="*/ 0 w 5"/>
                <a:gd name="T3" fmla="*/ 2 h 3"/>
                <a:gd name="T4" fmla="*/ 1 w 5"/>
                <a:gd name="T5" fmla="*/ 3 h 3"/>
                <a:gd name="T6" fmla="*/ 4 w 5"/>
                <a:gd name="T7" fmla="*/ 0 h 3"/>
              </a:gdLst>
              <a:ahLst/>
              <a:cxnLst>
                <a:cxn ang="0">
                  <a:pos x="T0" y="T1"/>
                </a:cxn>
                <a:cxn ang="0">
                  <a:pos x="T2" y="T3"/>
                </a:cxn>
                <a:cxn ang="0">
                  <a:pos x="T4" y="T5"/>
                </a:cxn>
                <a:cxn ang="0">
                  <a:pos x="T6" y="T7"/>
                </a:cxn>
              </a:cxnLst>
              <a:rect l="0" t="0" r="r" b="b"/>
              <a:pathLst>
                <a:path w="5" h="3">
                  <a:moveTo>
                    <a:pt x="4" y="0"/>
                  </a:moveTo>
                  <a:cubicBezTo>
                    <a:pt x="3" y="1"/>
                    <a:pt x="1" y="1"/>
                    <a:pt x="0" y="2"/>
                  </a:cubicBezTo>
                  <a:cubicBezTo>
                    <a:pt x="0" y="3"/>
                    <a:pt x="0" y="3"/>
                    <a:pt x="1" y="3"/>
                  </a:cubicBezTo>
                  <a:cubicBezTo>
                    <a:pt x="2" y="3"/>
                    <a:pt x="5" y="1"/>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47"/>
            <p:cNvSpPr/>
            <p:nvPr/>
          </p:nvSpPr>
          <p:spPr bwMode="auto">
            <a:xfrm>
              <a:off x="2966243" y="2808288"/>
              <a:ext cx="26988" cy="14288"/>
            </a:xfrm>
            <a:custGeom>
              <a:avLst/>
              <a:gdLst>
                <a:gd name="T0" fmla="*/ 3 w 4"/>
                <a:gd name="T1" fmla="*/ 0 h 2"/>
                <a:gd name="T2" fmla="*/ 0 w 4"/>
                <a:gd name="T3" fmla="*/ 2 h 2"/>
                <a:gd name="T4" fmla="*/ 1 w 4"/>
                <a:gd name="T5" fmla="*/ 2 h 2"/>
                <a:gd name="T6" fmla="*/ 4 w 4"/>
                <a:gd name="T7" fmla="*/ 0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1" y="0"/>
                    <a:pt x="1" y="1"/>
                    <a:pt x="0" y="2"/>
                  </a:cubicBezTo>
                  <a:cubicBezTo>
                    <a:pt x="0" y="2"/>
                    <a:pt x="0" y="2"/>
                    <a:pt x="1" y="2"/>
                  </a:cubicBezTo>
                  <a:cubicBezTo>
                    <a:pt x="2" y="2"/>
                    <a:pt x="3" y="1"/>
                    <a:pt x="4" y="0"/>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48"/>
            <p:cNvSpPr/>
            <p:nvPr/>
          </p:nvSpPr>
          <p:spPr bwMode="auto">
            <a:xfrm>
              <a:off x="3748880" y="2911476"/>
              <a:ext cx="33338" cy="20638"/>
            </a:xfrm>
            <a:custGeom>
              <a:avLst/>
              <a:gdLst>
                <a:gd name="T0" fmla="*/ 3 w 5"/>
                <a:gd name="T1" fmla="*/ 0 h 3"/>
                <a:gd name="T2" fmla="*/ 2 w 5"/>
                <a:gd name="T3" fmla="*/ 0 h 3"/>
                <a:gd name="T4" fmla="*/ 1 w 5"/>
                <a:gd name="T5" fmla="*/ 1 h 3"/>
                <a:gd name="T6" fmla="*/ 1 w 5"/>
                <a:gd name="T7" fmla="*/ 0 h 3"/>
                <a:gd name="T8" fmla="*/ 3 w 5"/>
                <a:gd name="T9" fmla="*/ 3 h 3"/>
                <a:gd name="T10" fmla="*/ 4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cubicBezTo>
                    <a:pt x="3" y="0"/>
                    <a:pt x="3" y="0"/>
                    <a:pt x="2" y="0"/>
                  </a:cubicBezTo>
                  <a:cubicBezTo>
                    <a:pt x="2" y="1"/>
                    <a:pt x="2" y="1"/>
                    <a:pt x="1" y="1"/>
                  </a:cubicBezTo>
                  <a:cubicBezTo>
                    <a:pt x="1" y="1"/>
                    <a:pt x="1" y="1"/>
                    <a:pt x="1" y="0"/>
                  </a:cubicBezTo>
                  <a:cubicBezTo>
                    <a:pt x="0" y="2"/>
                    <a:pt x="1" y="3"/>
                    <a:pt x="3" y="3"/>
                  </a:cubicBezTo>
                  <a:cubicBezTo>
                    <a:pt x="4" y="3"/>
                    <a:pt x="5" y="2"/>
                    <a:pt x="4" y="1"/>
                  </a:cubicBezTo>
                  <a:cubicBezTo>
                    <a:pt x="4"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49"/>
            <p:cNvSpPr/>
            <p:nvPr/>
          </p:nvSpPr>
          <p:spPr bwMode="auto">
            <a:xfrm>
              <a:off x="3494880" y="2967038"/>
              <a:ext cx="33338" cy="20638"/>
            </a:xfrm>
            <a:custGeom>
              <a:avLst/>
              <a:gdLst>
                <a:gd name="T0" fmla="*/ 2 w 5"/>
                <a:gd name="T1" fmla="*/ 0 h 3"/>
                <a:gd name="T2" fmla="*/ 1 w 5"/>
                <a:gd name="T3" fmla="*/ 0 h 3"/>
                <a:gd name="T4" fmla="*/ 2 w 5"/>
                <a:gd name="T5" fmla="*/ 3 h 3"/>
                <a:gd name="T6" fmla="*/ 5 w 5"/>
                <a:gd name="T7" fmla="*/ 1 h 3"/>
                <a:gd name="T8" fmla="*/ 4 w 5"/>
                <a:gd name="T9" fmla="*/ 1 h 3"/>
                <a:gd name="T10" fmla="*/ 3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cubicBezTo>
                    <a:pt x="2" y="0"/>
                    <a:pt x="2" y="0"/>
                    <a:pt x="1" y="0"/>
                  </a:cubicBezTo>
                  <a:cubicBezTo>
                    <a:pt x="2" y="2"/>
                    <a:pt x="0" y="2"/>
                    <a:pt x="2" y="3"/>
                  </a:cubicBezTo>
                  <a:cubicBezTo>
                    <a:pt x="2" y="2"/>
                    <a:pt x="5" y="3"/>
                    <a:pt x="5" y="1"/>
                  </a:cubicBezTo>
                  <a:cubicBezTo>
                    <a:pt x="5" y="1"/>
                    <a:pt x="4" y="1"/>
                    <a:pt x="4" y="1"/>
                  </a:cubicBezTo>
                  <a:cubicBezTo>
                    <a:pt x="4" y="1"/>
                    <a:pt x="3" y="0"/>
                    <a:pt x="3"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0"/>
            <p:cNvSpPr/>
            <p:nvPr/>
          </p:nvSpPr>
          <p:spPr bwMode="auto">
            <a:xfrm>
              <a:off x="4717255" y="3063876"/>
              <a:ext cx="41275" cy="26988"/>
            </a:xfrm>
            <a:custGeom>
              <a:avLst/>
              <a:gdLst>
                <a:gd name="T0" fmla="*/ 1 w 6"/>
                <a:gd name="T1" fmla="*/ 0 h 4"/>
                <a:gd name="T2" fmla="*/ 0 w 6"/>
                <a:gd name="T3" fmla="*/ 0 h 4"/>
                <a:gd name="T4" fmla="*/ 4 w 6"/>
                <a:gd name="T5" fmla="*/ 4 h 4"/>
                <a:gd name="T6" fmla="*/ 6 w 6"/>
                <a:gd name="T7" fmla="*/ 2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cubicBezTo>
                    <a:pt x="1" y="0"/>
                    <a:pt x="0" y="0"/>
                    <a:pt x="0" y="0"/>
                  </a:cubicBezTo>
                  <a:cubicBezTo>
                    <a:pt x="1" y="2"/>
                    <a:pt x="3" y="3"/>
                    <a:pt x="4" y="4"/>
                  </a:cubicBezTo>
                  <a:cubicBezTo>
                    <a:pt x="4" y="2"/>
                    <a:pt x="5" y="2"/>
                    <a:pt x="6" y="2"/>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1"/>
            <p:cNvSpPr/>
            <p:nvPr/>
          </p:nvSpPr>
          <p:spPr bwMode="auto">
            <a:xfrm>
              <a:off x="3486943" y="3090863"/>
              <a:ext cx="28575" cy="41275"/>
            </a:xfrm>
            <a:custGeom>
              <a:avLst/>
              <a:gdLst>
                <a:gd name="T0" fmla="*/ 3 w 4"/>
                <a:gd name="T1" fmla="*/ 0 h 6"/>
                <a:gd name="T2" fmla="*/ 2 w 4"/>
                <a:gd name="T3" fmla="*/ 6 h 6"/>
                <a:gd name="T4" fmla="*/ 4 w 4"/>
                <a:gd name="T5" fmla="*/ 0 h 6"/>
                <a:gd name="T6" fmla="*/ 3 w 4"/>
                <a:gd name="T7" fmla="*/ 0 h 6"/>
              </a:gdLst>
              <a:ahLst/>
              <a:cxnLst>
                <a:cxn ang="0">
                  <a:pos x="T0" y="T1"/>
                </a:cxn>
                <a:cxn ang="0">
                  <a:pos x="T2" y="T3"/>
                </a:cxn>
                <a:cxn ang="0">
                  <a:pos x="T4" y="T5"/>
                </a:cxn>
                <a:cxn ang="0">
                  <a:pos x="T6" y="T7"/>
                </a:cxn>
              </a:cxnLst>
              <a:rect l="0" t="0" r="r" b="b"/>
              <a:pathLst>
                <a:path w="4" h="6">
                  <a:moveTo>
                    <a:pt x="3" y="0"/>
                  </a:moveTo>
                  <a:cubicBezTo>
                    <a:pt x="0" y="0"/>
                    <a:pt x="0" y="5"/>
                    <a:pt x="2" y="6"/>
                  </a:cubicBezTo>
                  <a:cubicBezTo>
                    <a:pt x="3" y="5"/>
                    <a:pt x="2" y="2"/>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2"/>
            <p:cNvSpPr/>
            <p:nvPr/>
          </p:nvSpPr>
          <p:spPr bwMode="auto">
            <a:xfrm>
              <a:off x="2842418" y="3284538"/>
              <a:ext cx="61913" cy="26988"/>
            </a:xfrm>
            <a:custGeom>
              <a:avLst/>
              <a:gdLst>
                <a:gd name="T0" fmla="*/ 2 w 9"/>
                <a:gd name="T1" fmla="*/ 0 h 4"/>
                <a:gd name="T2" fmla="*/ 0 w 9"/>
                <a:gd name="T3" fmla="*/ 1 h 4"/>
                <a:gd name="T4" fmla="*/ 1 w 9"/>
                <a:gd name="T5" fmla="*/ 1 h 4"/>
                <a:gd name="T6" fmla="*/ 4 w 9"/>
                <a:gd name="T7" fmla="*/ 2 h 4"/>
                <a:gd name="T8" fmla="*/ 7 w 9"/>
                <a:gd name="T9" fmla="*/ 4 h 4"/>
                <a:gd name="T10" fmla="*/ 9 w 9"/>
                <a:gd name="T11" fmla="*/ 3 h 4"/>
                <a:gd name="T12" fmla="*/ 9 w 9"/>
                <a:gd name="T13" fmla="*/ 3 h 4"/>
                <a:gd name="T14" fmla="*/ 5 w 9"/>
                <a:gd name="T15" fmla="*/ 2 h 4"/>
                <a:gd name="T16" fmla="*/ 2 w 9"/>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2" y="0"/>
                  </a:moveTo>
                  <a:cubicBezTo>
                    <a:pt x="1" y="0"/>
                    <a:pt x="1" y="0"/>
                    <a:pt x="0" y="1"/>
                  </a:cubicBezTo>
                  <a:cubicBezTo>
                    <a:pt x="0" y="1"/>
                    <a:pt x="0" y="1"/>
                    <a:pt x="1" y="1"/>
                  </a:cubicBezTo>
                  <a:cubicBezTo>
                    <a:pt x="2" y="1"/>
                    <a:pt x="3" y="1"/>
                    <a:pt x="4" y="2"/>
                  </a:cubicBezTo>
                  <a:cubicBezTo>
                    <a:pt x="5" y="3"/>
                    <a:pt x="6" y="4"/>
                    <a:pt x="7" y="4"/>
                  </a:cubicBezTo>
                  <a:cubicBezTo>
                    <a:pt x="8" y="4"/>
                    <a:pt x="8" y="4"/>
                    <a:pt x="9" y="3"/>
                  </a:cubicBezTo>
                  <a:cubicBezTo>
                    <a:pt x="9" y="3"/>
                    <a:pt x="9" y="3"/>
                    <a:pt x="9" y="3"/>
                  </a:cubicBezTo>
                  <a:cubicBezTo>
                    <a:pt x="7" y="3"/>
                    <a:pt x="6" y="3"/>
                    <a:pt x="5"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3"/>
            <p:cNvSpPr/>
            <p:nvPr/>
          </p:nvSpPr>
          <p:spPr bwMode="auto">
            <a:xfrm>
              <a:off x="2910680" y="3317876"/>
              <a:ext cx="26988" cy="14288"/>
            </a:xfrm>
            <a:custGeom>
              <a:avLst/>
              <a:gdLst>
                <a:gd name="T0" fmla="*/ 3 w 4"/>
                <a:gd name="T1" fmla="*/ 0 h 2"/>
                <a:gd name="T2" fmla="*/ 2 w 4"/>
                <a:gd name="T3" fmla="*/ 1 h 2"/>
                <a:gd name="T4" fmla="*/ 2 w 4"/>
                <a:gd name="T5" fmla="*/ 1 h 2"/>
                <a:gd name="T6" fmla="*/ 3 w 4"/>
                <a:gd name="T7" fmla="*/ 1 h 2"/>
                <a:gd name="T8" fmla="*/ 4 w 4"/>
                <a:gd name="T9" fmla="*/ 2 h 2"/>
                <a:gd name="T10" fmla="*/ 4 w 4"/>
                <a:gd name="T11" fmla="*/ 2 h 2"/>
                <a:gd name="T12" fmla="*/ 4 w 4"/>
                <a:gd name="T13" fmla="*/ 0 h 2"/>
                <a:gd name="T14" fmla="*/ 3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3" y="0"/>
                  </a:moveTo>
                  <a:cubicBezTo>
                    <a:pt x="2" y="0"/>
                    <a:pt x="0" y="0"/>
                    <a:pt x="2" y="1"/>
                  </a:cubicBezTo>
                  <a:cubicBezTo>
                    <a:pt x="2" y="1"/>
                    <a:pt x="2" y="1"/>
                    <a:pt x="2" y="1"/>
                  </a:cubicBezTo>
                  <a:cubicBezTo>
                    <a:pt x="2" y="1"/>
                    <a:pt x="3" y="1"/>
                    <a:pt x="3" y="1"/>
                  </a:cubicBezTo>
                  <a:cubicBezTo>
                    <a:pt x="3" y="1"/>
                    <a:pt x="4" y="2"/>
                    <a:pt x="4" y="2"/>
                  </a:cubicBezTo>
                  <a:cubicBezTo>
                    <a:pt x="4" y="2"/>
                    <a:pt x="4" y="2"/>
                    <a:pt x="4" y="2"/>
                  </a:cubicBezTo>
                  <a:cubicBezTo>
                    <a:pt x="4" y="1"/>
                    <a:pt x="4" y="0"/>
                    <a:pt x="4"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4"/>
            <p:cNvSpPr/>
            <p:nvPr/>
          </p:nvSpPr>
          <p:spPr bwMode="auto">
            <a:xfrm>
              <a:off x="4628355" y="3332163"/>
              <a:ext cx="33338" cy="41275"/>
            </a:xfrm>
            <a:custGeom>
              <a:avLst/>
              <a:gdLst>
                <a:gd name="T0" fmla="*/ 2 w 5"/>
                <a:gd name="T1" fmla="*/ 0 h 6"/>
                <a:gd name="T2" fmla="*/ 3 w 5"/>
                <a:gd name="T3" fmla="*/ 6 h 6"/>
                <a:gd name="T4" fmla="*/ 2 w 5"/>
                <a:gd name="T5" fmla="*/ 0 h 6"/>
              </a:gdLst>
              <a:ahLst/>
              <a:cxnLst>
                <a:cxn ang="0">
                  <a:pos x="T0" y="T1"/>
                </a:cxn>
                <a:cxn ang="0">
                  <a:pos x="T2" y="T3"/>
                </a:cxn>
                <a:cxn ang="0">
                  <a:pos x="T4" y="T5"/>
                </a:cxn>
              </a:cxnLst>
              <a:rect l="0" t="0" r="r" b="b"/>
              <a:pathLst>
                <a:path w="5" h="6">
                  <a:moveTo>
                    <a:pt x="2" y="0"/>
                  </a:moveTo>
                  <a:cubicBezTo>
                    <a:pt x="0" y="1"/>
                    <a:pt x="1" y="6"/>
                    <a:pt x="3" y="6"/>
                  </a:cubicBezTo>
                  <a:cubicBezTo>
                    <a:pt x="1" y="4"/>
                    <a:pt x="5"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55"/>
            <p:cNvSpPr/>
            <p:nvPr/>
          </p:nvSpPr>
          <p:spPr bwMode="auto">
            <a:xfrm>
              <a:off x="4277518" y="3422651"/>
              <a:ext cx="20638" cy="33338"/>
            </a:xfrm>
            <a:custGeom>
              <a:avLst/>
              <a:gdLst>
                <a:gd name="T0" fmla="*/ 1 w 3"/>
                <a:gd name="T1" fmla="*/ 0 h 5"/>
                <a:gd name="T2" fmla="*/ 0 w 3"/>
                <a:gd name="T3" fmla="*/ 3 h 5"/>
                <a:gd name="T4" fmla="*/ 2 w 3"/>
                <a:gd name="T5" fmla="*/ 5 h 5"/>
                <a:gd name="T6" fmla="*/ 2 w 3"/>
                <a:gd name="T7" fmla="*/ 5 h 5"/>
                <a:gd name="T8" fmla="*/ 2 w 3"/>
                <a:gd name="T9" fmla="*/ 0 h 5"/>
                <a:gd name="T10" fmla="*/ 1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1" y="0"/>
                  </a:moveTo>
                  <a:cubicBezTo>
                    <a:pt x="0" y="0"/>
                    <a:pt x="0" y="1"/>
                    <a:pt x="0" y="3"/>
                  </a:cubicBezTo>
                  <a:cubicBezTo>
                    <a:pt x="0" y="4"/>
                    <a:pt x="1" y="5"/>
                    <a:pt x="2" y="5"/>
                  </a:cubicBezTo>
                  <a:cubicBezTo>
                    <a:pt x="2" y="5"/>
                    <a:pt x="2" y="5"/>
                    <a:pt x="2" y="5"/>
                  </a:cubicBezTo>
                  <a:cubicBezTo>
                    <a:pt x="3" y="4"/>
                    <a:pt x="2" y="2"/>
                    <a:pt x="2" y="0"/>
                  </a:cubicBezTo>
                  <a:cubicBezTo>
                    <a:pt x="2" y="0"/>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56"/>
            <p:cNvSpPr/>
            <p:nvPr/>
          </p:nvSpPr>
          <p:spPr bwMode="auto">
            <a:xfrm>
              <a:off x="4675980" y="3429001"/>
              <a:ext cx="20638" cy="20638"/>
            </a:xfrm>
            <a:custGeom>
              <a:avLst/>
              <a:gdLst>
                <a:gd name="T0" fmla="*/ 2 w 3"/>
                <a:gd name="T1" fmla="*/ 0 h 3"/>
                <a:gd name="T2" fmla="*/ 0 w 3"/>
                <a:gd name="T3" fmla="*/ 1 h 3"/>
                <a:gd name="T4" fmla="*/ 1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1" y="0"/>
                    <a:pt x="0" y="1"/>
                  </a:cubicBezTo>
                  <a:cubicBezTo>
                    <a:pt x="0" y="2"/>
                    <a:pt x="0" y="3"/>
                    <a:pt x="1" y="3"/>
                  </a:cubicBezTo>
                  <a:cubicBezTo>
                    <a:pt x="1" y="2"/>
                    <a:pt x="3" y="3"/>
                    <a:pt x="3" y="1"/>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57"/>
            <p:cNvSpPr/>
            <p:nvPr/>
          </p:nvSpPr>
          <p:spPr bwMode="auto">
            <a:xfrm>
              <a:off x="4599780" y="3449638"/>
              <a:ext cx="28575" cy="20638"/>
            </a:xfrm>
            <a:custGeom>
              <a:avLst/>
              <a:gdLst>
                <a:gd name="T0" fmla="*/ 2 w 4"/>
                <a:gd name="T1" fmla="*/ 0 h 3"/>
                <a:gd name="T2" fmla="*/ 0 w 4"/>
                <a:gd name="T3" fmla="*/ 3 h 3"/>
                <a:gd name="T4" fmla="*/ 0 w 4"/>
                <a:gd name="T5" fmla="*/ 3 h 3"/>
                <a:gd name="T6" fmla="*/ 1 w 4"/>
                <a:gd name="T7" fmla="*/ 3 h 3"/>
                <a:gd name="T8" fmla="*/ 2 w 4"/>
                <a:gd name="T9" fmla="*/ 3 h 3"/>
                <a:gd name="T10" fmla="*/ 4 w 4"/>
                <a:gd name="T11" fmla="*/ 2 h 3"/>
                <a:gd name="T12" fmla="*/ 3 w 4"/>
                <a:gd name="T13" fmla="*/ 2 h 3"/>
                <a:gd name="T14" fmla="*/ 2 w 4"/>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0"/>
                  </a:moveTo>
                  <a:cubicBezTo>
                    <a:pt x="2" y="2"/>
                    <a:pt x="0" y="1"/>
                    <a:pt x="0" y="3"/>
                  </a:cubicBezTo>
                  <a:cubicBezTo>
                    <a:pt x="0" y="3"/>
                    <a:pt x="0" y="3"/>
                    <a:pt x="0" y="3"/>
                  </a:cubicBezTo>
                  <a:cubicBezTo>
                    <a:pt x="0" y="3"/>
                    <a:pt x="1" y="3"/>
                    <a:pt x="1" y="3"/>
                  </a:cubicBezTo>
                  <a:cubicBezTo>
                    <a:pt x="1" y="3"/>
                    <a:pt x="2" y="3"/>
                    <a:pt x="2" y="3"/>
                  </a:cubicBezTo>
                  <a:cubicBezTo>
                    <a:pt x="3" y="3"/>
                    <a:pt x="4" y="3"/>
                    <a:pt x="4" y="2"/>
                  </a:cubicBezTo>
                  <a:cubicBezTo>
                    <a:pt x="4" y="2"/>
                    <a:pt x="4" y="2"/>
                    <a:pt x="3" y="2"/>
                  </a:cubicBezTo>
                  <a:cubicBezTo>
                    <a:pt x="2" y="2"/>
                    <a:pt x="2"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58"/>
            <p:cNvSpPr/>
            <p:nvPr/>
          </p:nvSpPr>
          <p:spPr bwMode="auto">
            <a:xfrm>
              <a:off x="4421980" y="3463926"/>
              <a:ext cx="88900" cy="109538"/>
            </a:xfrm>
            <a:custGeom>
              <a:avLst/>
              <a:gdLst>
                <a:gd name="T0" fmla="*/ 0 w 13"/>
                <a:gd name="T1" fmla="*/ 0 h 16"/>
                <a:gd name="T2" fmla="*/ 13 w 13"/>
                <a:gd name="T3" fmla="*/ 16 h 16"/>
                <a:gd name="T4" fmla="*/ 0 w 13"/>
                <a:gd name="T5" fmla="*/ 0 h 16"/>
              </a:gdLst>
              <a:ahLst/>
              <a:cxnLst>
                <a:cxn ang="0">
                  <a:pos x="T0" y="T1"/>
                </a:cxn>
                <a:cxn ang="0">
                  <a:pos x="T2" y="T3"/>
                </a:cxn>
                <a:cxn ang="0">
                  <a:pos x="T4" y="T5"/>
                </a:cxn>
              </a:cxnLst>
              <a:rect l="0" t="0" r="r" b="b"/>
              <a:pathLst>
                <a:path w="13" h="16">
                  <a:moveTo>
                    <a:pt x="0" y="0"/>
                  </a:moveTo>
                  <a:cubicBezTo>
                    <a:pt x="5" y="4"/>
                    <a:pt x="6" y="14"/>
                    <a:pt x="13" y="16"/>
                  </a:cubicBezTo>
                  <a:cubicBezTo>
                    <a:pt x="12" y="8"/>
                    <a:pt x="6"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59"/>
            <p:cNvSpPr/>
            <p:nvPr/>
          </p:nvSpPr>
          <p:spPr bwMode="auto">
            <a:xfrm>
              <a:off x="4744243" y="3525838"/>
              <a:ext cx="26988" cy="12700"/>
            </a:xfrm>
            <a:custGeom>
              <a:avLst/>
              <a:gdLst>
                <a:gd name="T0" fmla="*/ 2 w 4"/>
                <a:gd name="T1" fmla="*/ 0 h 2"/>
                <a:gd name="T2" fmla="*/ 0 w 4"/>
                <a:gd name="T3" fmla="*/ 1 h 2"/>
                <a:gd name="T4" fmla="*/ 3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0"/>
                    <a:pt x="0" y="1"/>
                  </a:cubicBezTo>
                  <a:cubicBezTo>
                    <a:pt x="1" y="1"/>
                    <a:pt x="2" y="2"/>
                    <a:pt x="3" y="2"/>
                  </a:cubicBezTo>
                  <a:cubicBezTo>
                    <a:pt x="3" y="2"/>
                    <a:pt x="3" y="2"/>
                    <a:pt x="4" y="2"/>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60"/>
            <p:cNvSpPr/>
            <p:nvPr/>
          </p:nvSpPr>
          <p:spPr bwMode="auto">
            <a:xfrm>
              <a:off x="4188618" y="4186238"/>
              <a:ext cx="47625" cy="0"/>
            </a:xfrm>
            <a:custGeom>
              <a:avLst/>
              <a:gdLst>
                <a:gd name="T0" fmla="*/ 4 w 7"/>
                <a:gd name="T1" fmla="*/ 0 w 7"/>
                <a:gd name="T2" fmla="*/ 7 w 7"/>
                <a:gd name="T3" fmla="*/ 4 w 7"/>
              </a:gdLst>
              <a:ahLst/>
              <a:cxnLst>
                <a:cxn ang="0">
                  <a:pos x="T0" y="0"/>
                </a:cxn>
                <a:cxn ang="0">
                  <a:pos x="T1" y="0"/>
                </a:cxn>
                <a:cxn ang="0">
                  <a:pos x="T2" y="0"/>
                </a:cxn>
                <a:cxn ang="0">
                  <a:pos x="T3" y="0"/>
                </a:cxn>
              </a:cxnLst>
              <a:rect l="0" t="0" r="r" b="b"/>
              <a:pathLst>
                <a:path w="7">
                  <a:moveTo>
                    <a:pt x="4" y="0"/>
                  </a:moveTo>
                  <a:cubicBezTo>
                    <a:pt x="2" y="0"/>
                    <a:pt x="0" y="0"/>
                    <a:pt x="0" y="0"/>
                  </a:cubicBezTo>
                  <a:cubicBezTo>
                    <a:pt x="2" y="0"/>
                    <a:pt x="5" y="0"/>
                    <a:pt x="7" y="0"/>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2"/>
            <p:cNvSpPr/>
            <p:nvPr/>
          </p:nvSpPr>
          <p:spPr bwMode="auto">
            <a:xfrm>
              <a:off x="3191668" y="2725738"/>
              <a:ext cx="282575" cy="173038"/>
            </a:xfrm>
            <a:custGeom>
              <a:avLst/>
              <a:gdLst>
                <a:gd name="T0" fmla="*/ 37 w 41"/>
                <a:gd name="T1" fmla="*/ 0 h 25"/>
                <a:gd name="T2" fmla="*/ 34 w 41"/>
                <a:gd name="T3" fmla="*/ 1 h 25"/>
                <a:gd name="T4" fmla="*/ 24 w 41"/>
                <a:gd name="T5" fmla="*/ 0 h 25"/>
                <a:gd name="T6" fmla="*/ 0 w 41"/>
                <a:gd name="T7" fmla="*/ 4 h 25"/>
                <a:gd name="T8" fmla="*/ 1 w 41"/>
                <a:gd name="T9" fmla="*/ 4 h 25"/>
                <a:gd name="T10" fmla="*/ 2 w 41"/>
                <a:gd name="T11" fmla="*/ 6 h 25"/>
                <a:gd name="T12" fmla="*/ 3 w 41"/>
                <a:gd name="T13" fmla="*/ 6 h 25"/>
                <a:gd name="T14" fmla="*/ 5 w 41"/>
                <a:gd name="T15" fmla="*/ 6 h 25"/>
                <a:gd name="T16" fmla="*/ 7 w 41"/>
                <a:gd name="T17" fmla="*/ 6 h 25"/>
                <a:gd name="T18" fmla="*/ 7 w 41"/>
                <a:gd name="T19" fmla="*/ 6 h 25"/>
                <a:gd name="T20" fmla="*/ 6 w 41"/>
                <a:gd name="T21" fmla="*/ 19 h 25"/>
                <a:gd name="T22" fmla="*/ 8 w 41"/>
                <a:gd name="T23" fmla="*/ 25 h 25"/>
                <a:gd name="T24" fmla="*/ 9 w 41"/>
                <a:gd name="T25" fmla="*/ 25 h 25"/>
                <a:gd name="T26" fmla="*/ 11 w 41"/>
                <a:gd name="T27" fmla="*/ 25 h 25"/>
                <a:gd name="T28" fmla="*/ 33 w 41"/>
                <a:gd name="T29" fmla="*/ 14 h 25"/>
                <a:gd name="T30" fmla="*/ 33 w 41"/>
                <a:gd name="T31" fmla="*/ 14 h 25"/>
                <a:gd name="T32" fmla="*/ 32 w 41"/>
                <a:gd name="T33" fmla="*/ 14 h 25"/>
                <a:gd name="T34" fmla="*/ 31 w 41"/>
                <a:gd name="T35" fmla="*/ 14 h 25"/>
                <a:gd name="T36" fmla="*/ 30 w 41"/>
                <a:gd name="T37" fmla="*/ 13 h 25"/>
                <a:gd name="T38" fmla="*/ 32 w 41"/>
                <a:gd name="T39" fmla="*/ 11 h 25"/>
                <a:gd name="T40" fmla="*/ 36 w 41"/>
                <a:gd name="T41" fmla="*/ 13 h 25"/>
                <a:gd name="T42" fmla="*/ 32 w 41"/>
                <a:gd name="T43" fmla="*/ 9 h 25"/>
                <a:gd name="T44" fmla="*/ 35 w 41"/>
                <a:gd name="T45" fmla="*/ 9 h 25"/>
                <a:gd name="T46" fmla="*/ 37 w 41"/>
                <a:gd name="T47" fmla="*/ 9 h 25"/>
                <a:gd name="T48" fmla="*/ 41 w 41"/>
                <a:gd name="T49" fmla="*/ 2 h 25"/>
                <a:gd name="T50" fmla="*/ 41 w 41"/>
                <a:gd name="T51" fmla="*/ 2 h 25"/>
                <a:gd name="T52" fmla="*/ 37 w 41"/>
                <a:gd name="T5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25">
                  <a:moveTo>
                    <a:pt x="37" y="0"/>
                  </a:moveTo>
                  <a:cubicBezTo>
                    <a:pt x="35" y="0"/>
                    <a:pt x="33" y="0"/>
                    <a:pt x="34" y="1"/>
                  </a:cubicBezTo>
                  <a:cubicBezTo>
                    <a:pt x="31" y="1"/>
                    <a:pt x="28" y="0"/>
                    <a:pt x="24" y="0"/>
                  </a:cubicBezTo>
                  <a:cubicBezTo>
                    <a:pt x="16" y="0"/>
                    <a:pt x="6" y="2"/>
                    <a:pt x="0" y="4"/>
                  </a:cubicBezTo>
                  <a:cubicBezTo>
                    <a:pt x="0" y="4"/>
                    <a:pt x="1" y="4"/>
                    <a:pt x="1" y="4"/>
                  </a:cubicBezTo>
                  <a:cubicBezTo>
                    <a:pt x="2" y="4"/>
                    <a:pt x="3" y="5"/>
                    <a:pt x="2" y="6"/>
                  </a:cubicBezTo>
                  <a:cubicBezTo>
                    <a:pt x="2" y="6"/>
                    <a:pt x="3" y="6"/>
                    <a:pt x="3" y="6"/>
                  </a:cubicBezTo>
                  <a:cubicBezTo>
                    <a:pt x="4" y="6"/>
                    <a:pt x="4" y="6"/>
                    <a:pt x="5" y="6"/>
                  </a:cubicBezTo>
                  <a:cubicBezTo>
                    <a:pt x="6" y="6"/>
                    <a:pt x="6" y="6"/>
                    <a:pt x="7" y="6"/>
                  </a:cubicBezTo>
                  <a:cubicBezTo>
                    <a:pt x="7" y="6"/>
                    <a:pt x="7" y="6"/>
                    <a:pt x="7" y="6"/>
                  </a:cubicBezTo>
                  <a:cubicBezTo>
                    <a:pt x="9" y="11"/>
                    <a:pt x="12" y="16"/>
                    <a:pt x="6" y="19"/>
                  </a:cubicBezTo>
                  <a:cubicBezTo>
                    <a:pt x="9" y="20"/>
                    <a:pt x="4" y="24"/>
                    <a:pt x="8" y="25"/>
                  </a:cubicBezTo>
                  <a:cubicBezTo>
                    <a:pt x="8" y="25"/>
                    <a:pt x="8" y="25"/>
                    <a:pt x="9" y="25"/>
                  </a:cubicBezTo>
                  <a:cubicBezTo>
                    <a:pt x="9" y="25"/>
                    <a:pt x="10" y="25"/>
                    <a:pt x="11" y="25"/>
                  </a:cubicBezTo>
                  <a:cubicBezTo>
                    <a:pt x="16" y="17"/>
                    <a:pt x="25" y="18"/>
                    <a:pt x="33" y="14"/>
                  </a:cubicBezTo>
                  <a:cubicBezTo>
                    <a:pt x="33" y="14"/>
                    <a:pt x="33" y="14"/>
                    <a:pt x="33" y="14"/>
                  </a:cubicBezTo>
                  <a:cubicBezTo>
                    <a:pt x="32" y="14"/>
                    <a:pt x="32" y="14"/>
                    <a:pt x="32" y="14"/>
                  </a:cubicBezTo>
                  <a:cubicBezTo>
                    <a:pt x="31" y="14"/>
                    <a:pt x="31" y="14"/>
                    <a:pt x="31" y="14"/>
                  </a:cubicBezTo>
                  <a:cubicBezTo>
                    <a:pt x="30" y="14"/>
                    <a:pt x="30" y="14"/>
                    <a:pt x="30" y="13"/>
                  </a:cubicBezTo>
                  <a:cubicBezTo>
                    <a:pt x="31" y="13"/>
                    <a:pt x="31" y="11"/>
                    <a:pt x="32" y="11"/>
                  </a:cubicBezTo>
                  <a:cubicBezTo>
                    <a:pt x="33" y="11"/>
                    <a:pt x="34" y="12"/>
                    <a:pt x="36" y="13"/>
                  </a:cubicBezTo>
                  <a:cubicBezTo>
                    <a:pt x="36" y="10"/>
                    <a:pt x="32" y="12"/>
                    <a:pt x="32" y="9"/>
                  </a:cubicBezTo>
                  <a:cubicBezTo>
                    <a:pt x="34" y="9"/>
                    <a:pt x="34" y="9"/>
                    <a:pt x="35" y="9"/>
                  </a:cubicBezTo>
                  <a:cubicBezTo>
                    <a:pt x="35" y="9"/>
                    <a:pt x="36" y="9"/>
                    <a:pt x="37" y="9"/>
                  </a:cubicBezTo>
                  <a:cubicBezTo>
                    <a:pt x="38" y="6"/>
                    <a:pt x="40" y="4"/>
                    <a:pt x="41" y="2"/>
                  </a:cubicBezTo>
                  <a:cubicBezTo>
                    <a:pt x="41" y="2"/>
                    <a:pt x="41" y="2"/>
                    <a:pt x="41" y="2"/>
                  </a:cubicBezTo>
                  <a:cubicBezTo>
                    <a:pt x="41" y="0"/>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63"/>
            <p:cNvSpPr/>
            <p:nvPr/>
          </p:nvSpPr>
          <p:spPr bwMode="auto">
            <a:xfrm>
              <a:off x="3432968" y="2857501"/>
              <a:ext cx="53975" cy="20638"/>
            </a:xfrm>
            <a:custGeom>
              <a:avLst/>
              <a:gdLst>
                <a:gd name="T0" fmla="*/ 5 w 8"/>
                <a:gd name="T1" fmla="*/ 0 h 3"/>
                <a:gd name="T2" fmla="*/ 0 w 8"/>
                <a:gd name="T3" fmla="*/ 2 h 3"/>
                <a:gd name="T4" fmla="*/ 2 w 8"/>
                <a:gd name="T5" fmla="*/ 3 h 3"/>
                <a:gd name="T6" fmla="*/ 8 w 8"/>
                <a:gd name="T7" fmla="*/ 2 h 3"/>
                <a:gd name="T8" fmla="*/ 5 w 8"/>
                <a:gd name="T9" fmla="*/ 0 h 3"/>
              </a:gdLst>
              <a:ahLst/>
              <a:cxnLst>
                <a:cxn ang="0">
                  <a:pos x="T0" y="T1"/>
                </a:cxn>
                <a:cxn ang="0">
                  <a:pos x="T2" y="T3"/>
                </a:cxn>
                <a:cxn ang="0">
                  <a:pos x="T4" y="T5"/>
                </a:cxn>
                <a:cxn ang="0">
                  <a:pos x="T6" y="T7"/>
                </a:cxn>
                <a:cxn ang="0">
                  <a:pos x="T8" y="T9"/>
                </a:cxn>
              </a:cxnLst>
              <a:rect l="0" t="0" r="r" b="b"/>
              <a:pathLst>
                <a:path w="8" h="3">
                  <a:moveTo>
                    <a:pt x="5" y="0"/>
                  </a:moveTo>
                  <a:cubicBezTo>
                    <a:pt x="3" y="0"/>
                    <a:pt x="0" y="1"/>
                    <a:pt x="0" y="2"/>
                  </a:cubicBezTo>
                  <a:cubicBezTo>
                    <a:pt x="1" y="3"/>
                    <a:pt x="1" y="3"/>
                    <a:pt x="2" y="3"/>
                  </a:cubicBezTo>
                  <a:cubicBezTo>
                    <a:pt x="4" y="3"/>
                    <a:pt x="5" y="2"/>
                    <a:pt x="8" y="2"/>
                  </a:cubicBezTo>
                  <a:cubicBezTo>
                    <a:pt x="8" y="0"/>
                    <a:pt x="7"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64"/>
            <p:cNvSpPr/>
            <p:nvPr/>
          </p:nvSpPr>
          <p:spPr bwMode="auto">
            <a:xfrm>
              <a:off x="3447255" y="3414713"/>
              <a:ext cx="19050" cy="28575"/>
            </a:xfrm>
            <a:custGeom>
              <a:avLst/>
              <a:gdLst>
                <a:gd name="T0" fmla="*/ 1 w 3"/>
                <a:gd name="T1" fmla="*/ 0 h 4"/>
                <a:gd name="T2" fmla="*/ 0 w 3"/>
                <a:gd name="T3" fmla="*/ 1 h 4"/>
                <a:gd name="T4" fmla="*/ 1 w 3"/>
                <a:gd name="T5" fmla="*/ 4 h 4"/>
                <a:gd name="T6" fmla="*/ 1 w 3"/>
                <a:gd name="T7" fmla="*/ 0 h 4"/>
              </a:gdLst>
              <a:ahLst/>
              <a:cxnLst>
                <a:cxn ang="0">
                  <a:pos x="T0" y="T1"/>
                </a:cxn>
                <a:cxn ang="0">
                  <a:pos x="T2" y="T3"/>
                </a:cxn>
                <a:cxn ang="0">
                  <a:pos x="T4" y="T5"/>
                </a:cxn>
                <a:cxn ang="0">
                  <a:pos x="T6" y="T7"/>
                </a:cxn>
              </a:cxnLst>
              <a:rect l="0" t="0" r="r" b="b"/>
              <a:pathLst>
                <a:path w="3" h="4">
                  <a:moveTo>
                    <a:pt x="1" y="0"/>
                  </a:moveTo>
                  <a:cubicBezTo>
                    <a:pt x="1" y="0"/>
                    <a:pt x="0" y="1"/>
                    <a:pt x="0" y="1"/>
                  </a:cubicBezTo>
                  <a:cubicBezTo>
                    <a:pt x="0" y="2"/>
                    <a:pt x="0" y="3"/>
                    <a:pt x="1" y="4"/>
                  </a:cubicBezTo>
                  <a:cubicBezTo>
                    <a:pt x="2" y="3"/>
                    <a:pt x="3"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65"/>
            <p:cNvSpPr/>
            <p:nvPr/>
          </p:nvSpPr>
          <p:spPr bwMode="auto">
            <a:xfrm>
              <a:off x="4537868" y="3476626"/>
              <a:ext cx="90488" cy="76200"/>
            </a:xfrm>
            <a:custGeom>
              <a:avLst/>
              <a:gdLst>
                <a:gd name="T0" fmla="*/ 8 w 13"/>
                <a:gd name="T1" fmla="*/ 0 h 11"/>
                <a:gd name="T2" fmla="*/ 5 w 13"/>
                <a:gd name="T3" fmla="*/ 2 h 11"/>
                <a:gd name="T4" fmla="*/ 2 w 13"/>
                <a:gd name="T5" fmla="*/ 5 h 11"/>
                <a:gd name="T6" fmla="*/ 1 w 13"/>
                <a:gd name="T7" fmla="*/ 4 h 11"/>
                <a:gd name="T8" fmla="*/ 2 w 13"/>
                <a:gd name="T9" fmla="*/ 10 h 11"/>
                <a:gd name="T10" fmla="*/ 10 w 13"/>
                <a:gd name="T11" fmla="*/ 11 h 11"/>
                <a:gd name="T12" fmla="*/ 13 w 13"/>
                <a:gd name="T13" fmla="*/ 4 h 11"/>
                <a:gd name="T14" fmla="*/ 11 w 13"/>
                <a:gd name="T15" fmla="*/ 0 h 11"/>
                <a:gd name="T16" fmla="*/ 11 w 13"/>
                <a:gd name="T17" fmla="*/ 0 h 11"/>
                <a:gd name="T18" fmla="*/ 9 w 13"/>
                <a:gd name="T19" fmla="*/ 3 h 11"/>
                <a:gd name="T20" fmla="*/ 9 w 13"/>
                <a:gd name="T21" fmla="*/ 0 h 11"/>
                <a:gd name="T22" fmla="*/ 8 w 1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8" y="0"/>
                  </a:moveTo>
                  <a:cubicBezTo>
                    <a:pt x="7" y="0"/>
                    <a:pt x="6" y="1"/>
                    <a:pt x="5" y="2"/>
                  </a:cubicBezTo>
                  <a:cubicBezTo>
                    <a:pt x="4" y="3"/>
                    <a:pt x="3" y="5"/>
                    <a:pt x="2" y="5"/>
                  </a:cubicBezTo>
                  <a:cubicBezTo>
                    <a:pt x="2" y="5"/>
                    <a:pt x="2" y="4"/>
                    <a:pt x="1" y="4"/>
                  </a:cubicBezTo>
                  <a:cubicBezTo>
                    <a:pt x="0" y="7"/>
                    <a:pt x="3" y="7"/>
                    <a:pt x="2" y="10"/>
                  </a:cubicBezTo>
                  <a:cubicBezTo>
                    <a:pt x="6" y="10"/>
                    <a:pt x="7" y="10"/>
                    <a:pt x="10" y="11"/>
                  </a:cubicBezTo>
                  <a:cubicBezTo>
                    <a:pt x="9" y="7"/>
                    <a:pt x="12" y="6"/>
                    <a:pt x="13" y="4"/>
                  </a:cubicBezTo>
                  <a:cubicBezTo>
                    <a:pt x="12" y="3"/>
                    <a:pt x="12" y="1"/>
                    <a:pt x="11" y="0"/>
                  </a:cubicBezTo>
                  <a:cubicBezTo>
                    <a:pt x="11" y="0"/>
                    <a:pt x="11" y="0"/>
                    <a:pt x="11" y="0"/>
                  </a:cubicBezTo>
                  <a:cubicBezTo>
                    <a:pt x="9" y="0"/>
                    <a:pt x="10" y="2"/>
                    <a:pt x="9" y="3"/>
                  </a:cubicBezTo>
                  <a:cubicBezTo>
                    <a:pt x="8" y="1"/>
                    <a:pt x="11" y="0"/>
                    <a:pt x="9"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66"/>
            <p:cNvSpPr/>
            <p:nvPr/>
          </p:nvSpPr>
          <p:spPr bwMode="auto">
            <a:xfrm>
              <a:off x="3940968" y="3656013"/>
              <a:ext cx="68263" cy="123825"/>
            </a:xfrm>
            <a:custGeom>
              <a:avLst/>
              <a:gdLst>
                <a:gd name="T0" fmla="*/ 9 w 10"/>
                <a:gd name="T1" fmla="*/ 0 h 18"/>
                <a:gd name="T2" fmla="*/ 4 w 10"/>
                <a:gd name="T3" fmla="*/ 4 h 18"/>
                <a:gd name="T4" fmla="*/ 3 w 10"/>
                <a:gd name="T5" fmla="*/ 4 h 18"/>
                <a:gd name="T6" fmla="*/ 1 w 10"/>
                <a:gd name="T7" fmla="*/ 17 h 18"/>
                <a:gd name="T8" fmla="*/ 1 w 10"/>
                <a:gd name="T9" fmla="*/ 17 h 18"/>
                <a:gd name="T10" fmla="*/ 3 w 10"/>
                <a:gd name="T11" fmla="*/ 18 h 18"/>
                <a:gd name="T12" fmla="*/ 10 w 10"/>
                <a:gd name="T13" fmla="*/ 2 h 18"/>
                <a:gd name="T14" fmla="*/ 9 w 10"/>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8">
                  <a:moveTo>
                    <a:pt x="9" y="0"/>
                  </a:moveTo>
                  <a:cubicBezTo>
                    <a:pt x="7" y="1"/>
                    <a:pt x="6" y="4"/>
                    <a:pt x="4" y="4"/>
                  </a:cubicBezTo>
                  <a:cubicBezTo>
                    <a:pt x="3" y="4"/>
                    <a:pt x="3" y="4"/>
                    <a:pt x="3" y="4"/>
                  </a:cubicBezTo>
                  <a:cubicBezTo>
                    <a:pt x="3" y="9"/>
                    <a:pt x="0" y="12"/>
                    <a:pt x="1" y="17"/>
                  </a:cubicBezTo>
                  <a:cubicBezTo>
                    <a:pt x="1" y="17"/>
                    <a:pt x="1" y="17"/>
                    <a:pt x="1" y="17"/>
                  </a:cubicBezTo>
                  <a:cubicBezTo>
                    <a:pt x="2" y="17"/>
                    <a:pt x="3" y="17"/>
                    <a:pt x="3" y="18"/>
                  </a:cubicBezTo>
                  <a:cubicBezTo>
                    <a:pt x="7" y="14"/>
                    <a:pt x="7" y="7"/>
                    <a:pt x="10" y="2"/>
                  </a:cubicBezTo>
                  <a:cubicBezTo>
                    <a:pt x="10" y="1"/>
                    <a:pt x="9" y="1"/>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3" name="椭圆 72"/>
          <p:cNvSpPr/>
          <p:nvPr/>
        </p:nvSpPr>
        <p:spPr>
          <a:xfrm rot="20131106">
            <a:off x="2273714" y="2749659"/>
            <a:ext cx="5379659" cy="3868344"/>
          </a:xfrm>
          <a:custGeom>
            <a:avLst/>
            <a:gdLst>
              <a:gd name="connsiteX0" fmla="*/ 0 w 5567622"/>
              <a:gd name="connsiteY0" fmla="*/ 1990465 h 3980930"/>
              <a:gd name="connsiteX1" fmla="*/ 2783811 w 5567622"/>
              <a:gd name="connsiteY1" fmla="*/ 0 h 3980930"/>
              <a:gd name="connsiteX2" fmla="*/ 5567622 w 5567622"/>
              <a:gd name="connsiteY2" fmla="*/ 1990465 h 3980930"/>
              <a:gd name="connsiteX3" fmla="*/ 2783811 w 5567622"/>
              <a:gd name="connsiteY3" fmla="*/ 3980930 h 3980930"/>
              <a:gd name="connsiteX4" fmla="*/ 0 w 5567622"/>
              <a:gd name="connsiteY4" fmla="*/ 1990465 h 3980930"/>
              <a:gd name="connsiteX0-1" fmla="*/ 643 w 5568265"/>
              <a:gd name="connsiteY0-2" fmla="*/ 1990465 h 3868344"/>
              <a:gd name="connsiteX1-3" fmla="*/ 2784454 w 5568265"/>
              <a:gd name="connsiteY1-4" fmla="*/ 0 h 3868344"/>
              <a:gd name="connsiteX2-5" fmla="*/ 5568265 w 5568265"/>
              <a:gd name="connsiteY2-6" fmla="*/ 1990465 h 3868344"/>
              <a:gd name="connsiteX3-7" fmla="*/ 2598491 w 5568265"/>
              <a:gd name="connsiteY3-8" fmla="*/ 3868344 h 3868344"/>
              <a:gd name="connsiteX4-9" fmla="*/ 643 w 5568265"/>
              <a:gd name="connsiteY4-10" fmla="*/ 1990465 h 386834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68265" h="3868344">
                <a:moveTo>
                  <a:pt x="643" y="1990465"/>
                </a:moveTo>
                <a:cubicBezTo>
                  <a:pt x="31637" y="1345741"/>
                  <a:pt x="1246998" y="0"/>
                  <a:pt x="2784454" y="0"/>
                </a:cubicBezTo>
                <a:cubicBezTo>
                  <a:pt x="4321910" y="0"/>
                  <a:pt x="5568265" y="891162"/>
                  <a:pt x="5568265" y="1990465"/>
                </a:cubicBezTo>
                <a:cubicBezTo>
                  <a:pt x="5568265" y="3089768"/>
                  <a:pt x="4135947" y="3868344"/>
                  <a:pt x="2598491" y="3868344"/>
                </a:cubicBezTo>
                <a:cubicBezTo>
                  <a:pt x="1061035" y="3868344"/>
                  <a:pt x="-30351" y="2635189"/>
                  <a:pt x="643" y="1990465"/>
                </a:cubicBezTo>
                <a:close/>
              </a:path>
            </a:pathLst>
          </a:custGeom>
          <a:gradFill>
            <a:gsLst>
              <a:gs pos="50000">
                <a:srgbClr val="797979">
                  <a:alpha val="10000"/>
                </a:srgbClr>
              </a:gs>
              <a:gs pos="100000">
                <a:schemeClr val="tx1">
                  <a:alpha val="25000"/>
                </a:schemeClr>
              </a:gs>
              <a:gs pos="0">
                <a:srgbClr val="F2F2F2">
                  <a:alpha val="0"/>
                </a:srgbClr>
              </a:gs>
            </a:gsLst>
            <a:lin ang="0" scaled="0"/>
          </a:gradFill>
          <a:ln>
            <a:noFill/>
          </a:ln>
          <a:effectLst>
            <a:softEdge rad="342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16"/>
          <p:cNvSpPr/>
          <p:nvPr/>
        </p:nvSpPr>
        <p:spPr bwMode="auto">
          <a:xfrm>
            <a:off x="4676497" y="3410049"/>
            <a:ext cx="2839007" cy="3446393"/>
          </a:xfrm>
          <a:custGeom>
            <a:avLst/>
            <a:gdLst>
              <a:gd name="T0" fmla="*/ 22 w 338"/>
              <a:gd name="T1" fmla="*/ 184 h 411"/>
              <a:gd name="T2" fmla="*/ 20 w 338"/>
              <a:gd name="T3" fmla="*/ 77 h 411"/>
              <a:gd name="T4" fmla="*/ 150 w 338"/>
              <a:gd name="T5" fmla="*/ 0 h 411"/>
              <a:gd name="T6" fmla="*/ 288 w 338"/>
              <a:gd name="T7" fmla="*/ 84 h 411"/>
              <a:gd name="T8" fmla="*/ 303 w 338"/>
              <a:gd name="T9" fmla="*/ 143 h 411"/>
              <a:gd name="T10" fmla="*/ 302 w 338"/>
              <a:gd name="T11" fmla="*/ 169 h 411"/>
              <a:gd name="T12" fmla="*/ 334 w 338"/>
              <a:gd name="T13" fmla="*/ 211 h 411"/>
              <a:gd name="T14" fmla="*/ 330 w 338"/>
              <a:gd name="T15" fmla="*/ 222 h 411"/>
              <a:gd name="T16" fmla="*/ 312 w 338"/>
              <a:gd name="T17" fmla="*/ 230 h 411"/>
              <a:gd name="T18" fmla="*/ 312 w 338"/>
              <a:gd name="T19" fmla="*/ 242 h 411"/>
              <a:gd name="T20" fmla="*/ 311 w 338"/>
              <a:gd name="T21" fmla="*/ 257 h 411"/>
              <a:gd name="T22" fmla="*/ 305 w 338"/>
              <a:gd name="T23" fmla="*/ 261 h 411"/>
              <a:gd name="T24" fmla="*/ 306 w 338"/>
              <a:gd name="T25" fmla="*/ 274 h 411"/>
              <a:gd name="T26" fmla="*/ 300 w 338"/>
              <a:gd name="T27" fmla="*/ 289 h 411"/>
              <a:gd name="T28" fmla="*/ 302 w 338"/>
              <a:gd name="T29" fmla="*/ 307 h 411"/>
              <a:gd name="T30" fmla="*/ 279 w 338"/>
              <a:gd name="T31" fmla="*/ 320 h 411"/>
              <a:gd name="T32" fmla="*/ 236 w 338"/>
              <a:gd name="T33" fmla="*/ 320 h 411"/>
              <a:gd name="T34" fmla="*/ 228 w 338"/>
              <a:gd name="T35" fmla="*/ 321 h 411"/>
              <a:gd name="T36" fmla="*/ 214 w 338"/>
              <a:gd name="T37" fmla="*/ 345 h 411"/>
              <a:gd name="T38" fmla="*/ 210 w 338"/>
              <a:gd name="T39" fmla="*/ 371 h 411"/>
              <a:gd name="T40" fmla="*/ 251 w 338"/>
              <a:gd name="T41" fmla="*/ 411 h 411"/>
              <a:gd name="T42" fmla="*/ 28 w 338"/>
              <a:gd name="T43" fmla="*/ 411 h 411"/>
              <a:gd name="T44" fmla="*/ 75 w 338"/>
              <a:gd name="T45" fmla="*/ 317 h 411"/>
              <a:gd name="T46" fmla="*/ 79 w 338"/>
              <a:gd name="T47" fmla="*/ 280 h 411"/>
              <a:gd name="T48" fmla="*/ 65 w 338"/>
              <a:gd name="T49" fmla="*/ 249 h 411"/>
              <a:gd name="T50" fmla="*/ 25 w 338"/>
              <a:gd name="T51" fmla="*/ 190 h 411"/>
              <a:gd name="T52" fmla="*/ 22 w 338"/>
              <a:gd name="T53" fmla="*/ 184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411">
                <a:moveTo>
                  <a:pt x="22" y="184"/>
                </a:moveTo>
                <a:cubicBezTo>
                  <a:pt x="22" y="184"/>
                  <a:pt x="0" y="132"/>
                  <a:pt x="20" y="77"/>
                </a:cubicBezTo>
                <a:cubicBezTo>
                  <a:pt x="40" y="22"/>
                  <a:pt x="105" y="0"/>
                  <a:pt x="150" y="0"/>
                </a:cubicBezTo>
                <a:cubicBezTo>
                  <a:pt x="195" y="0"/>
                  <a:pt x="255" y="15"/>
                  <a:pt x="288" y="84"/>
                </a:cubicBezTo>
                <a:cubicBezTo>
                  <a:pt x="288" y="84"/>
                  <a:pt x="305" y="123"/>
                  <a:pt x="303" y="143"/>
                </a:cubicBezTo>
                <a:cubicBezTo>
                  <a:pt x="303" y="143"/>
                  <a:pt x="289" y="155"/>
                  <a:pt x="302" y="169"/>
                </a:cubicBezTo>
                <a:cubicBezTo>
                  <a:pt x="314" y="182"/>
                  <a:pt x="334" y="211"/>
                  <a:pt x="334" y="211"/>
                </a:cubicBezTo>
                <a:cubicBezTo>
                  <a:pt x="334" y="211"/>
                  <a:pt x="338" y="219"/>
                  <a:pt x="330" y="222"/>
                </a:cubicBezTo>
                <a:cubicBezTo>
                  <a:pt x="323" y="226"/>
                  <a:pt x="317" y="226"/>
                  <a:pt x="312" y="230"/>
                </a:cubicBezTo>
                <a:cubicBezTo>
                  <a:pt x="307" y="234"/>
                  <a:pt x="306" y="237"/>
                  <a:pt x="312" y="242"/>
                </a:cubicBezTo>
                <a:cubicBezTo>
                  <a:pt x="317" y="247"/>
                  <a:pt x="315" y="254"/>
                  <a:pt x="311" y="257"/>
                </a:cubicBezTo>
                <a:cubicBezTo>
                  <a:pt x="307" y="260"/>
                  <a:pt x="305" y="261"/>
                  <a:pt x="305" y="261"/>
                </a:cubicBezTo>
                <a:cubicBezTo>
                  <a:pt x="305" y="261"/>
                  <a:pt x="314" y="267"/>
                  <a:pt x="306" y="274"/>
                </a:cubicBezTo>
                <a:cubicBezTo>
                  <a:pt x="298" y="281"/>
                  <a:pt x="300" y="285"/>
                  <a:pt x="300" y="289"/>
                </a:cubicBezTo>
                <a:cubicBezTo>
                  <a:pt x="301" y="294"/>
                  <a:pt x="305" y="301"/>
                  <a:pt x="302" y="307"/>
                </a:cubicBezTo>
                <a:cubicBezTo>
                  <a:pt x="299" y="313"/>
                  <a:pt x="294" y="318"/>
                  <a:pt x="279" y="320"/>
                </a:cubicBezTo>
                <a:cubicBezTo>
                  <a:pt x="279" y="320"/>
                  <a:pt x="245" y="318"/>
                  <a:pt x="236" y="320"/>
                </a:cubicBezTo>
                <a:cubicBezTo>
                  <a:pt x="229" y="321"/>
                  <a:pt x="228" y="321"/>
                  <a:pt x="228" y="321"/>
                </a:cubicBezTo>
                <a:cubicBezTo>
                  <a:pt x="228" y="321"/>
                  <a:pt x="217" y="327"/>
                  <a:pt x="214" y="345"/>
                </a:cubicBezTo>
                <a:cubicBezTo>
                  <a:pt x="211" y="363"/>
                  <a:pt x="210" y="371"/>
                  <a:pt x="210" y="371"/>
                </a:cubicBezTo>
                <a:cubicBezTo>
                  <a:pt x="210" y="371"/>
                  <a:pt x="210" y="388"/>
                  <a:pt x="251" y="411"/>
                </a:cubicBezTo>
                <a:cubicBezTo>
                  <a:pt x="28" y="411"/>
                  <a:pt x="28" y="411"/>
                  <a:pt x="28" y="411"/>
                </a:cubicBezTo>
                <a:cubicBezTo>
                  <a:pt x="28" y="411"/>
                  <a:pt x="67" y="359"/>
                  <a:pt x="75" y="317"/>
                </a:cubicBezTo>
                <a:cubicBezTo>
                  <a:pt x="75" y="317"/>
                  <a:pt x="81" y="291"/>
                  <a:pt x="79" y="280"/>
                </a:cubicBezTo>
                <a:cubicBezTo>
                  <a:pt x="77" y="270"/>
                  <a:pt x="78" y="268"/>
                  <a:pt x="65" y="249"/>
                </a:cubicBezTo>
                <a:cubicBezTo>
                  <a:pt x="51" y="231"/>
                  <a:pt x="28" y="199"/>
                  <a:pt x="25" y="190"/>
                </a:cubicBezTo>
                <a:cubicBezTo>
                  <a:pt x="24" y="189"/>
                  <a:pt x="22" y="184"/>
                  <a:pt x="22" y="184"/>
                </a:cubicBezTo>
                <a:close/>
              </a:path>
            </a:pathLst>
          </a:custGeom>
          <a:gradFill flip="none" rotWithShape="1">
            <a:gsLst>
              <a:gs pos="0">
                <a:schemeClr val="bg1"/>
              </a:gs>
              <a:gs pos="100000">
                <a:srgbClr val="EEEEEE"/>
              </a:gs>
            </a:gsLst>
            <a:lin ang="0" scaled="0"/>
            <a:tileRect/>
          </a:gradFill>
          <a:ln w="22225">
            <a:gradFill>
              <a:gsLst>
                <a:gs pos="0">
                  <a:schemeClr val="bg1">
                    <a:lumMod val="85000"/>
                  </a:schemeClr>
                </a:gs>
                <a:gs pos="100000">
                  <a:schemeClr val="bg1"/>
                </a:gs>
              </a:gsLst>
              <a:lin ang="0" scaled="0"/>
            </a:gradFill>
          </a:ln>
          <a:effectLst>
            <a:outerShdw blurRad="520700" dist="203200" dir="8100000" algn="tr" rotWithShape="0">
              <a:prstClr val="black">
                <a:alpha val="14000"/>
              </a:prstClr>
            </a:outerShdw>
          </a:effectLst>
        </p:spPr>
        <p:txBody>
          <a:bodyPr vert="horz" wrap="square" lIns="91440" tIns="45720" rIns="91440" bIns="45720" numCol="1" anchor="t" anchorCtr="0" compatLnSpc="1"/>
          <a:lstStyle/>
          <a:p>
            <a:endParaRPr lang="zh-CN" altLang="en-US"/>
          </a:p>
        </p:txBody>
      </p:sp>
      <p:sp>
        <p:nvSpPr>
          <p:cNvPr id="64" name="Freeform 61"/>
          <p:cNvSpPr/>
          <p:nvPr/>
        </p:nvSpPr>
        <p:spPr bwMode="auto">
          <a:xfrm>
            <a:off x="2828130" y="5060951"/>
            <a:ext cx="61913" cy="14288"/>
          </a:xfrm>
          <a:custGeom>
            <a:avLst/>
            <a:gdLst>
              <a:gd name="T0" fmla="*/ 7 w 9"/>
              <a:gd name="T1" fmla="*/ 0 h 2"/>
              <a:gd name="T2" fmla="*/ 5 w 9"/>
              <a:gd name="T3" fmla="*/ 1 h 2"/>
              <a:gd name="T4" fmla="*/ 4 w 9"/>
              <a:gd name="T5" fmla="*/ 1 h 2"/>
              <a:gd name="T6" fmla="*/ 2 w 9"/>
              <a:gd name="T7" fmla="*/ 1 h 2"/>
              <a:gd name="T8" fmla="*/ 0 w 9"/>
              <a:gd name="T9" fmla="*/ 2 h 2"/>
              <a:gd name="T10" fmla="*/ 1 w 9"/>
              <a:gd name="T11" fmla="*/ 2 h 2"/>
              <a:gd name="T12" fmla="*/ 3 w 9"/>
              <a:gd name="T13" fmla="*/ 2 h 2"/>
              <a:gd name="T14" fmla="*/ 5 w 9"/>
              <a:gd name="T15" fmla="*/ 2 h 2"/>
              <a:gd name="T16" fmla="*/ 7 w 9"/>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
                <a:moveTo>
                  <a:pt x="7" y="0"/>
                </a:moveTo>
                <a:cubicBezTo>
                  <a:pt x="7" y="1"/>
                  <a:pt x="6" y="1"/>
                  <a:pt x="5" y="1"/>
                </a:cubicBezTo>
                <a:cubicBezTo>
                  <a:pt x="5" y="1"/>
                  <a:pt x="4" y="1"/>
                  <a:pt x="4" y="1"/>
                </a:cubicBezTo>
                <a:cubicBezTo>
                  <a:pt x="3" y="1"/>
                  <a:pt x="3" y="1"/>
                  <a:pt x="2" y="1"/>
                </a:cubicBezTo>
                <a:cubicBezTo>
                  <a:pt x="1" y="1"/>
                  <a:pt x="0" y="1"/>
                  <a:pt x="0" y="2"/>
                </a:cubicBezTo>
                <a:cubicBezTo>
                  <a:pt x="0" y="2"/>
                  <a:pt x="1" y="2"/>
                  <a:pt x="1" y="2"/>
                </a:cubicBezTo>
                <a:cubicBezTo>
                  <a:pt x="2" y="2"/>
                  <a:pt x="2" y="2"/>
                  <a:pt x="3" y="2"/>
                </a:cubicBezTo>
                <a:cubicBezTo>
                  <a:pt x="4" y="2"/>
                  <a:pt x="5" y="2"/>
                  <a:pt x="5" y="2"/>
                </a:cubicBezTo>
                <a:cubicBezTo>
                  <a:pt x="7" y="2"/>
                  <a:pt x="9" y="2"/>
                  <a:pt x="7" y="0"/>
                </a:cubicBezTo>
              </a:path>
            </a:pathLst>
          </a:custGeom>
          <a:solidFill>
            <a:srgbClr val="E9E9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71" name="组合 70"/>
          <p:cNvGrpSpPr/>
          <p:nvPr/>
        </p:nvGrpSpPr>
        <p:grpSpPr>
          <a:xfrm>
            <a:off x="4901340" y="3936970"/>
            <a:ext cx="2263591" cy="1244028"/>
            <a:chOff x="2402680" y="2725738"/>
            <a:chExt cx="2657475" cy="1460501"/>
          </a:xfrm>
          <a:solidFill>
            <a:schemeClr val="bg1">
              <a:lumMod val="85000"/>
              <a:alpha val="80000"/>
            </a:schemeClr>
          </a:solidFill>
        </p:grpSpPr>
        <p:sp>
          <p:nvSpPr>
            <p:cNvPr id="23" name="Freeform 20"/>
            <p:cNvSpPr/>
            <p:nvPr/>
          </p:nvSpPr>
          <p:spPr bwMode="auto">
            <a:xfrm>
              <a:off x="3110705" y="2746376"/>
              <a:ext cx="33338" cy="14288"/>
            </a:xfrm>
            <a:custGeom>
              <a:avLst/>
              <a:gdLst>
                <a:gd name="T0" fmla="*/ 5 w 5"/>
                <a:gd name="T1" fmla="*/ 0 h 2"/>
                <a:gd name="T2" fmla="*/ 0 w 5"/>
                <a:gd name="T3" fmla="*/ 1 h 2"/>
                <a:gd name="T4" fmla="*/ 3 w 5"/>
                <a:gd name="T5" fmla="*/ 2 h 2"/>
                <a:gd name="T6" fmla="*/ 5 w 5"/>
                <a:gd name="T7" fmla="*/ 0 h 2"/>
              </a:gdLst>
              <a:ahLst/>
              <a:cxnLst>
                <a:cxn ang="0">
                  <a:pos x="T0" y="T1"/>
                </a:cxn>
                <a:cxn ang="0">
                  <a:pos x="T2" y="T3"/>
                </a:cxn>
                <a:cxn ang="0">
                  <a:pos x="T4" y="T5"/>
                </a:cxn>
                <a:cxn ang="0">
                  <a:pos x="T6" y="T7"/>
                </a:cxn>
              </a:cxnLst>
              <a:rect l="0" t="0" r="r" b="b"/>
              <a:pathLst>
                <a:path w="5" h="2">
                  <a:moveTo>
                    <a:pt x="5" y="0"/>
                  </a:moveTo>
                  <a:cubicBezTo>
                    <a:pt x="3" y="1"/>
                    <a:pt x="1" y="0"/>
                    <a:pt x="0" y="1"/>
                  </a:cubicBezTo>
                  <a:cubicBezTo>
                    <a:pt x="0" y="2"/>
                    <a:pt x="2" y="2"/>
                    <a:pt x="3" y="2"/>
                  </a:cubicBezTo>
                  <a:cubicBezTo>
                    <a:pt x="4" y="2"/>
                    <a:pt x="5" y="2"/>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
            <p:cNvSpPr/>
            <p:nvPr/>
          </p:nvSpPr>
          <p:spPr bwMode="auto">
            <a:xfrm>
              <a:off x="4682330" y="2994026"/>
              <a:ext cx="14288" cy="28575"/>
            </a:xfrm>
            <a:custGeom>
              <a:avLst/>
              <a:gdLst>
                <a:gd name="T0" fmla="*/ 0 w 2"/>
                <a:gd name="T1" fmla="*/ 0 h 4"/>
                <a:gd name="T2" fmla="*/ 2 w 2"/>
                <a:gd name="T3" fmla="*/ 4 h 4"/>
                <a:gd name="T4" fmla="*/ 2 w 2"/>
                <a:gd name="T5" fmla="*/ 3 h 4"/>
                <a:gd name="T6" fmla="*/ 0 w 2"/>
                <a:gd name="T7" fmla="*/ 0 h 4"/>
              </a:gdLst>
              <a:ahLst/>
              <a:cxnLst>
                <a:cxn ang="0">
                  <a:pos x="T0" y="T1"/>
                </a:cxn>
                <a:cxn ang="0">
                  <a:pos x="T2" y="T3"/>
                </a:cxn>
                <a:cxn ang="0">
                  <a:pos x="T4" y="T5"/>
                </a:cxn>
                <a:cxn ang="0">
                  <a:pos x="T6" y="T7"/>
                </a:cxn>
              </a:cxnLst>
              <a:rect l="0" t="0" r="r" b="b"/>
              <a:pathLst>
                <a:path w="2" h="4">
                  <a:moveTo>
                    <a:pt x="0" y="0"/>
                  </a:moveTo>
                  <a:cubicBezTo>
                    <a:pt x="0" y="1"/>
                    <a:pt x="1" y="4"/>
                    <a:pt x="2" y="4"/>
                  </a:cubicBezTo>
                  <a:cubicBezTo>
                    <a:pt x="2" y="4"/>
                    <a:pt x="2" y="4"/>
                    <a:pt x="2" y="3"/>
                  </a:cubicBezTo>
                  <a:cubicBezTo>
                    <a:pt x="2" y="3"/>
                    <a:pt x="2"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2"/>
            <p:cNvSpPr>
              <a:spLocks noEditPoints="1"/>
            </p:cNvSpPr>
            <p:nvPr/>
          </p:nvSpPr>
          <p:spPr bwMode="auto">
            <a:xfrm>
              <a:off x="3494880" y="2767013"/>
              <a:ext cx="1366838" cy="668338"/>
            </a:xfrm>
            <a:custGeom>
              <a:avLst/>
              <a:gdLst>
                <a:gd name="T0" fmla="*/ 80 w 199"/>
                <a:gd name="T1" fmla="*/ 43 h 97"/>
                <a:gd name="T2" fmla="*/ 64 w 199"/>
                <a:gd name="T3" fmla="*/ 36 h 97"/>
                <a:gd name="T4" fmla="*/ 76 w 199"/>
                <a:gd name="T5" fmla="*/ 47 h 97"/>
                <a:gd name="T6" fmla="*/ 69 w 199"/>
                <a:gd name="T7" fmla="*/ 50 h 97"/>
                <a:gd name="T8" fmla="*/ 128 w 199"/>
                <a:gd name="T9" fmla="*/ 33 h 97"/>
                <a:gd name="T10" fmla="*/ 88 w 199"/>
                <a:gd name="T11" fmla="*/ 4 h 97"/>
                <a:gd name="T12" fmla="*/ 90 w 199"/>
                <a:gd name="T13" fmla="*/ 11 h 97"/>
                <a:gd name="T14" fmla="*/ 83 w 199"/>
                <a:gd name="T15" fmla="*/ 13 h 97"/>
                <a:gd name="T16" fmla="*/ 76 w 199"/>
                <a:gd name="T17" fmla="*/ 6 h 97"/>
                <a:gd name="T18" fmla="*/ 45 w 199"/>
                <a:gd name="T19" fmla="*/ 11 h 97"/>
                <a:gd name="T20" fmla="*/ 40 w 199"/>
                <a:gd name="T21" fmla="*/ 10 h 97"/>
                <a:gd name="T22" fmla="*/ 34 w 199"/>
                <a:gd name="T23" fmla="*/ 8 h 97"/>
                <a:gd name="T24" fmla="*/ 26 w 199"/>
                <a:gd name="T25" fmla="*/ 16 h 97"/>
                <a:gd name="T26" fmla="*/ 23 w 199"/>
                <a:gd name="T27" fmla="*/ 17 h 97"/>
                <a:gd name="T28" fmla="*/ 26 w 199"/>
                <a:gd name="T29" fmla="*/ 19 h 97"/>
                <a:gd name="T30" fmla="*/ 39 w 199"/>
                <a:gd name="T31" fmla="*/ 15 h 97"/>
                <a:gd name="T32" fmla="*/ 46 w 199"/>
                <a:gd name="T33" fmla="*/ 28 h 97"/>
                <a:gd name="T34" fmla="*/ 42 w 199"/>
                <a:gd name="T35" fmla="*/ 26 h 97"/>
                <a:gd name="T36" fmla="*/ 36 w 199"/>
                <a:gd name="T37" fmla="*/ 27 h 97"/>
                <a:gd name="T38" fmla="*/ 25 w 199"/>
                <a:gd name="T39" fmla="*/ 29 h 97"/>
                <a:gd name="T40" fmla="*/ 9 w 199"/>
                <a:gd name="T41" fmla="*/ 45 h 97"/>
                <a:gd name="T42" fmla="*/ 5 w 199"/>
                <a:gd name="T43" fmla="*/ 55 h 97"/>
                <a:gd name="T44" fmla="*/ 20 w 199"/>
                <a:gd name="T45" fmla="*/ 42 h 97"/>
                <a:gd name="T46" fmla="*/ 25 w 199"/>
                <a:gd name="T47" fmla="*/ 44 h 97"/>
                <a:gd name="T48" fmla="*/ 32 w 199"/>
                <a:gd name="T49" fmla="*/ 36 h 97"/>
                <a:gd name="T50" fmla="*/ 35 w 199"/>
                <a:gd name="T51" fmla="*/ 38 h 97"/>
                <a:gd name="T52" fmla="*/ 28 w 199"/>
                <a:gd name="T53" fmla="*/ 42 h 97"/>
                <a:gd name="T54" fmla="*/ 35 w 199"/>
                <a:gd name="T55" fmla="*/ 41 h 97"/>
                <a:gd name="T56" fmla="*/ 39 w 199"/>
                <a:gd name="T57" fmla="*/ 49 h 97"/>
                <a:gd name="T58" fmla="*/ 42 w 199"/>
                <a:gd name="T59" fmla="*/ 44 h 97"/>
                <a:gd name="T60" fmla="*/ 45 w 199"/>
                <a:gd name="T61" fmla="*/ 42 h 97"/>
                <a:gd name="T62" fmla="*/ 56 w 199"/>
                <a:gd name="T63" fmla="*/ 36 h 97"/>
                <a:gd name="T64" fmla="*/ 60 w 199"/>
                <a:gd name="T65" fmla="*/ 45 h 97"/>
                <a:gd name="T66" fmla="*/ 51 w 199"/>
                <a:gd name="T67" fmla="*/ 47 h 97"/>
                <a:gd name="T68" fmla="*/ 55 w 199"/>
                <a:gd name="T69" fmla="*/ 59 h 97"/>
                <a:gd name="T70" fmla="*/ 57 w 199"/>
                <a:gd name="T71" fmla="*/ 65 h 97"/>
                <a:gd name="T72" fmla="*/ 82 w 199"/>
                <a:gd name="T73" fmla="*/ 72 h 97"/>
                <a:gd name="T74" fmla="*/ 70 w 199"/>
                <a:gd name="T75" fmla="*/ 65 h 97"/>
                <a:gd name="T76" fmla="*/ 84 w 199"/>
                <a:gd name="T77" fmla="*/ 71 h 97"/>
                <a:gd name="T78" fmla="*/ 95 w 199"/>
                <a:gd name="T79" fmla="*/ 71 h 97"/>
                <a:gd name="T80" fmla="*/ 101 w 199"/>
                <a:gd name="T81" fmla="*/ 74 h 97"/>
                <a:gd name="T82" fmla="*/ 104 w 199"/>
                <a:gd name="T83" fmla="*/ 76 h 97"/>
                <a:gd name="T84" fmla="*/ 125 w 199"/>
                <a:gd name="T85" fmla="*/ 76 h 97"/>
                <a:gd name="T86" fmla="*/ 130 w 199"/>
                <a:gd name="T87" fmla="*/ 74 h 97"/>
                <a:gd name="T88" fmla="*/ 139 w 199"/>
                <a:gd name="T89" fmla="*/ 90 h 97"/>
                <a:gd name="T90" fmla="*/ 144 w 199"/>
                <a:gd name="T91" fmla="*/ 89 h 97"/>
                <a:gd name="T92" fmla="*/ 146 w 199"/>
                <a:gd name="T93" fmla="*/ 80 h 97"/>
                <a:gd name="T94" fmla="*/ 150 w 199"/>
                <a:gd name="T95" fmla="*/ 77 h 97"/>
                <a:gd name="T96" fmla="*/ 156 w 199"/>
                <a:gd name="T97" fmla="*/ 49 h 97"/>
                <a:gd name="T98" fmla="*/ 165 w 199"/>
                <a:gd name="T99" fmla="*/ 52 h 97"/>
                <a:gd name="T100" fmla="*/ 167 w 199"/>
                <a:gd name="T101" fmla="*/ 46 h 97"/>
                <a:gd name="T102" fmla="*/ 166 w 199"/>
                <a:gd name="T103" fmla="*/ 29 h 97"/>
                <a:gd name="T104" fmla="*/ 174 w 199"/>
                <a:gd name="T105" fmla="*/ 21 h 97"/>
                <a:gd name="T106" fmla="*/ 184 w 199"/>
                <a:gd name="T107" fmla="*/ 20 h 97"/>
                <a:gd name="T108" fmla="*/ 192 w 199"/>
                <a:gd name="T109" fmla="*/ 13 h 97"/>
                <a:gd name="T110" fmla="*/ 199 w 199"/>
                <a:gd name="T111" fmla="*/ 13 h 97"/>
                <a:gd name="T112" fmla="*/ 127 w 199"/>
                <a:gd name="T113" fmla="*/ 3 h 97"/>
                <a:gd name="T114" fmla="*/ 113 w 199"/>
                <a:gd name="T115"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9" h="97">
                  <a:moveTo>
                    <a:pt x="77" y="44"/>
                  </a:moveTo>
                  <a:cubicBezTo>
                    <a:pt x="76" y="42"/>
                    <a:pt x="80" y="40"/>
                    <a:pt x="82" y="40"/>
                  </a:cubicBezTo>
                  <a:cubicBezTo>
                    <a:pt x="83" y="40"/>
                    <a:pt x="83" y="40"/>
                    <a:pt x="83" y="40"/>
                  </a:cubicBezTo>
                  <a:cubicBezTo>
                    <a:pt x="83" y="40"/>
                    <a:pt x="82" y="40"/>
                    <a:pt x="82" y="40"/>
                  </a:cubicBezTo>
                  <a:cubicBezTo>
                    <a:pt x="82" y="42"/>
                    <a:pt x="84" y="43"/>
                    <a:pt x="83" y="44"/>
                  </a:cubicBezTo>
                  <a:cubicBezTo>
                    <a:pt x="82" y="44"/>
                    <a:pt x="82" y="44"/>
                    <a:pt x="82" y="44"/>
                  </a:cubicBezTo>
                  <a:cubicBezTo>
                    <a:pt x="81" y="44"/>
                    <a:pt x="80" y="43"/>
                    <a:pt x="80" y="43"/>
                  </a:cubicBezTo>
                  <a:cubicBezTo>
                    <a:pt x="79" y="42"/>
                    <a:pt x="79" y="42"/>
                    <a:pt x="78" y="42"/>
                  </a:cubicBezTo>
                  <a:cubicBezTo>
                    <a:pt x="78" y="42"/>
                    <a:pt x="77" y="42"/>
                    <a:pt x="77" y="44"/>
                  </a:cubicBezTo>
                  <a:moveTo>
                    <a:pt x="68" y="48"/>
                  </a:moveTo>
                  <a:cubicBezTo>
                    <a:pt x="68" y="47"/>
                    <a:pt x="68" y="47"/>
                    <a:pt x="68" y="47"/>
                  </a:cubicBezTo>
                  <a:cubicBezTo>
                    <a:pt x="67" y="46"/>
                    <a:pt x="67" y="43"/>
                    <a:pt x="66" y="42"/>
                  </a:cubicBezTo>
                  <a:cubicBezTo>
                    <a:pt x="66" y="41"/>
                    <a:pt x="67" y="41"/>
                    <a:pt x="68" y="40"/>
                  </a:cubicBezTo>
                  <a:cubicBezTo>
                    <a:pt x="67" y="38"/>
                    <a:pt x="64" y="38"/>
                    <a:pt x="64" y="36"/>
                  </a:cubicBezTo>
                  <a:cubicBezTo>
                    <a:pt x="66" y="37"/>
                    <a:pt x="67" y="39"/>
                    <a:pt x="69" y="40"/>
                  </a:cubicBezTo>
                  <a:cubicBezTo>
                    <a:pt x="69" y="39"/>
                    <a:pt x="70" y="39"/>
                    <a:pt x="71" y="39"/>
                  </a:cubicBezTo>
                  <a:cubicBezTo>
                    <a:pt x="72" y="39"/>
                    <a:pt x="72" y="39"/>
                    <a:pt x="73" y="40"/>
                  </a:cubicBezTo>
                  <a:cubicBezTo>
                    <a:pt x="73" y="43"/>
                    <a:pt x="72" y="42"/>
                    <a:pt x="72" y="45"/>
                  </a:cubicBezTo>
                  <a:cubicBezTo>
                    <a:pt x="72" y="45"/>
                    <a:pt x="72" y="45"/>
                    <a:pt x="72" y="45"/>
                  </a:cubicBezTo>
                  <a:cubicBezTo>
                    <a:pt x="73" y="45"/>
                    <a:pt x="73" y="45"/>
                    <a:pt x="74" y="45"/>
                  </a:cubicBezTo>
                  <a:cubicBezTo>
                    <a:pt x="74" y="47"/>
                    <a:pt x="75" y="47"/>
                    <a:pt x="76" y="47"/>
                  </a:cubicBezTo>
                  <a:cubicBezTo>
                    <a:pt x="76" y="48"/>
                    <a:pt x="76" y="48"/>
                    <a:pt x="76" y="49"/>
                  </a:cubicBezTo>
                  <a:cubicBezTo>
                    <a:pt x="75" y="49"/>
                    <a:pt x="74" y="49"/>
                    <a:pt x="74" y="49"/>
                  </a:cubicBezTo>
                  <a:cubicBezTo>
                    <a:pt x="74" y="49"/>
                    <a:pt x="74" y="49"/>
                    <a:pt x="74" y="49"/>
                  </a:cubicBezTo>
                  <a:cubicBezTo>
                    <a:pt x="77" y="49"/>
                    <a:pt x="76" y="52"/>
                    <a:pt x="76" y="53"/>
                  </a:cubicBezTo>
                  <a:cubicBezTo>
                    <a:pt x="76" y="54"/>
                    <a:pt x="75" y="54"/>
                    <a:pt x="75" y="55"/>
                  </a:cubicBezTo>
                  <a:cubicBezTo>
                    <a:pt x="72" y="54"/>
                    <a:pt x="69" y="53"/>
                    <a:pt x="68" y="50"/>
                  </a:cubicBezTo>
                  <a:cubicBezTo>
                    <a:pt x="68" y="50"/>
                    <a:pt x="69" y="50"/>
                    <a:pt x="69" y="50"/>
                  </a:cubicBezTo>
                  <a:cubicBezTo>
                    <a:pt x="69" y="50"/>
                    <a:pt x="69" y="50"/>
                    <a:pt x="70" y="50"/>
                  </a:cubicBezTo>
                  <a:cubicBezTo>
                    <a:pt x="70" y="50"/>
                    <a:pt x="70" y="50"/>
                    <a:pt x="70" y="50"/>
                  </a:cubicBezTo>
                  <a:cubicBezTo>
                    <a:pt x="70" y="50"/>
                    <a:pt x="70" y="50"/>
                    <a:pt x="70" y="49"/>
                  </a:cubicBezTo>
                  <a:cubicBezTo>
                    <a:pt x="70" y="48"/>
                    <a:pt x="70" y="48"/>
                    <a:pt x="68" y="48"/>
                  </a:cubicBezTo>
                  <a:cubicBezTo>
                    <a:pt x="68" y="48"/>
                    <a:pt x="68" y="48"/>
                    <a:pt x="68" y="48"/>
                  </a:cubicBezTo>
                  <a:moveTo>
                    <a:pt x="129" y="33"/>
                  </a:moveTo>
                  <a:cubicBezTo>
                    <a:pt x="129" y="33"/>
                    <a:pt x="128" y="33"/>
                    <a:pt x="128" y="33"/>
                  </a:cubicBezTo>
                  <a:cubicBezTo>
                    <a:pt x="131" y="32"/>
                    <a:pt x="130" y="27"/>
                    <a:pt x="132" y="26"/>
                  </a:cubicBezTo>
                  <a:cubicBezTo>
                    <a:pt x="132" y="28"/>
                    <a:pt x="133" y="29"/>
                    <a:pt x="133" y="31"/>
                  </a:cubicBezTo>
                  <a:cubicBezTo>
                    <a:pt x="131" y="32"/>
                    <a:pt x="131" y="33"/>
                    <a:pt x="129" y="33"/>
                  </a:cubicBezTo>
                  <a:moveTo>
                    <a:pt x="106" y="0"/>
                  </a:moveTo>
                  <a:cubicBezTo>
                    <a:pt x="102" y="0"/>
                    <a:pt x="98" y="1"/>
                    <a:pt x="92" y="1"/>
                  </a:cubicBezTo>
                  <a:cubicBezTo>
                    <a:pt x="93" y="5"/>
                    <a:pt x="88" y="2"/>
                    <a:pt x="87" y="5"/>
                  </a:cubicBezTo>
                  <a:cubicBezTo>
                    <a:pt x="88" y="5"/>
                    <a:pt x="88" y="4"/>
                    <a:pt x="88" y="4"/>
                  </a:cubicBezTo>
                  <a:cubicBezTo>
                    <a:pt x="89" y="4"/>
                    <a:pt x="90" y="5"/>
                    <a:pt x="90" y="6"/>
                  </a:cubicBezTo>
                  <a:cubicBezTo>
                    <a:pt x="90" y="6"/>
                    <a:pt x="90" y="6"/>
                    <a:pt x="89" y="6"/>
                  </a:cubicBezTo>
                  <a:cubicBezTo>
                    <a:pt x="89" y="6"/>
                    <a:pt x="88" y="6"/>
                    <a:pt x="88" y="6"/>
                  </a:cubicBezTo>
                  <a:cubicBezTo>
                    <a:pt x="87" y="6"/>
                    <a:pt x="87" y="5"/>
                    <a:pt x="87" y="5"/>
                  </a:cubicBezTo>
                  <a:cubicBezTo>
                    <a:pt x="86" y="5"/>
                    <a:pt x="87" y="6"/>
                    <a:pt x="87" y="7"/>
                  </a:cubicBezTo>
                  <a:cubicBezTo>
                    <a:pt x="85" y="7"/>
                    <a:pt x="83" y="6"/>
                    <a:pt x="82" y="5"/>
                  </a:cubicBezTo>
                  <a:cubicBezTo>
                    <a:pt x="82" y="10"/>
                    <a:pt x="89" y="8"/>
                    <a:pt x="90" y="11"/>
                  </a:cubicBezTo>
                  <a:cubicBezTo>
                    <a:pt x="90" y="11"/>
                    <a:pt x="89" y="11"/>
                    <a:pt x="89" y="11"/>
                  </a:cubicBezTo>
                  <a:cubicBezTo>
                    <a:pt x="88" y="11"/>
                    <a:pt x="88" y="11"/>
                    <a:pt x="87" y="10"/>
                  </a:cubicBezTo>
                  <a:cubicBezTo>
                    <a:pt x="87" y="10"/>
                    <a:pt x="87" y="9"/>
                    <a:pt x="86" y="9"/>
                  </a:cubicBezTo>
                  <a:cubicBezTo>
                    <a:pt x="86" y="9"/>
                    <a:pt x="86" y="10"/>
                    <a:pt x="85" y="10"/>
                  </a:cubicBezTo>
                  <a:cubicBezTo>
                    <a:pt x="87" y="10"/>
                    <a:pt x="85" y="13"/>
                    <a:pt x="84" y="13"/>
                  </a:cubicBezTo>
                  <a:cubicBezTo>
                    <a:pt x="84" y="13"/>
                    <a:pt x="84" y="13"/>
                    <a:pt x="84" y="13"/>
                  </a:cubicBezTo>
                  <a:cubicBezTo>
                    <a:pt x="84" y="13"/>
                    <a:pt x="83" y="13"/>
                    <a:pt x="83" y="13"/>
                  </a:cubicBezTo>
                  <a:cubicBezTo>
                    <a:pt x="83" y="13"/>
                    <a:pt x="83" y="13"/>
                    <a:pt x="82" y="13"/>
                  </a:cubicBezTo>
                  <a:cubicBezTo>
                    <a:pt x="81" y="13"/>
                    <a:pt x="80" y="13"/>
                    <a:pt x="80" y="11"/>
                  </a:cubicBezTo>
                  <a:cubicBezTo>
                    <a:pt x="80" y="11"/>
                    <a:pt x="81" y="11"/>
                    <a:pt x="81" y="11"/>
                  </a:cubicBezTo>
                  <a:cubicBezTo>
                    <a:pt x="82" y="11"/>
                    <a:pt x="83" y="11"/>
                    <a:pt x="83" y="10"/>
                  </a:cubicBezTo>
                  <a:cubicBezTo>
                    <a:pt x="82" y="8"/>
                    <a:pt x="80" y="7"/>
                    <a:pt x="80" y="5"/>
                  </a:cubicBezTo>
                  <a:cubicBezTo>
                    <a:pt x="79" y="4"/>
                    <a:pt x="79" y="4"/>
                    <a:pt x="79" y="4"/>
                  </a:cubicBezTo>
                  <a:cubicBezTo>
                    <a:pt x="78" y="4"/>
                    <a:pt x="77" y="5"/>
                    <a:pt x="76" y="6"/>
                  </a:cubicBezTo>
                  <a:cubicBezTo>
                    <a:pt x="76" y="9"/>
                    <a:pt x="80" y="7"/>
                    <a:pt x="80" y="10"/>
                  </a:cubicBezTo>
                  <a:cubicBezTo>
                    <a:pt x="78" y="10"/>
                    <a:pt x="75" y="9"/>
                    <a:pt x="72" y="9"/>
                  </a:cubicBezTo>
                  <a:cubicBezTo>
                    <a:pt x="67" y="9"/>
                    <a:pt x="61" y="10"/>
                    <a:pt x="57" y="11"/>
                  </a:cubicBezTo>
                  <a:cubicBezTo>
                    <a:pt x="56" y="11"/>
                    <a:pt x="56" y="13"/>
                    <a:pt x="55" y="13"/>
                  </a:cubicBezTo>
                  <a:cubicBezTo>
                    <a:pt x="54" y="13"/>
                    <a:pt x="54" y="13"/>
                    <a:pt x="53" y="13"/>
                  </a:cubicBezTo>
                  <a:cubicBezTo>
                    <a:pt x="53" y="15"/>
                    <a:pt x="52" y="14"/>
                    <a:pt x="51" y="16"/>
                  </a:cubicBezTo>
                  <a:cubicBezTo>
                    <a:pt x="47" y="16"/>
                    <a:pt x="46" y="13"/>
                    <a:pt x="45" y="11"/>
                  </a:cubicBezTo>
                  <a:cubicBezTo>
                    <a:pt x="45" y="11"/>
                    <a:pt x="45" y="11"/>
                    <a:pt x="45" y="11"/>
                  </a:cubicBezTo>
                  <a:cubicBezTo>
                    <a:pt x="46" y="11"/>
                    <a:pt x="47" y="12"/>
                    <a:pt x="48" y="12"/>
                  </a:cubicBezTo>
                  <a:cubicBezTo>
                    <a:pt x="49" y="12"/>
                    <a:pt x="50" y="13"/>
                    <a:pt x="51" y="13"/>
                  </a:cubicBezTo>
                  <a:cubicBezTo>
                    <a:pt x="52" y="13"/>
                    <a:pt x="53" y="12"/>
                    <a:pt x="53" y="11"/>
                  </a:cubicBezTo>
                  <a:cubicBezTo>
                    <a:pt x="50" y="11"/>
                    <a:pt x="47" y="9"/>
                    <a:pt x="44" y="9"/>
                  </a:cubicBezTo>
                  <a:cubicBezTo>
                    <a:pt x="43" y="9"/>
                    <a:pt x="42" y="9"/>
                    <a:pt x="41" y="10"/>
                  </a:cubicBezTo>
                  <a:cubicBezTo>
                    <a:pt x="41" y="10"/>
                    <a:pt x="40" y="10"/>
                    <a:pt x="40" y="10"/>
                  </a:cubicBezTo>
                  <a:cubicBezTo>
                    <a:pt x="40" y="9"/>
                    <a:pt x="40" y="8"/>
                    <a:pt x="39" y="8"/>
                  </a:cubicBezTo>
                  <a:cubicBezTo>
                    <a:pt x="39" y="7"/>
                    <a:pt x="40" y="7"/>
                    <a:pt x="40" y="7"/>
                  </a:cubicBezTo>
                  <a:cubicBezTo>
                    <a:pt x="40" y="7"/>
                    <a:pt x="40" y="7"/>
                    <a:pt x="40" y="7"/>
                  </a:cubicBezTo>
                  <a:cubicBezTo>
                    <a:pt x="39" y="7"/>
                    <a:pt x="38" y="8"/>
                    <a:pt x="38" y="8"/>
                  </a:cubicBezTo>
                  <a:cubicBezTo>
                    <a:pt x="38" y="7"/>
                    <a:pt x="37" y="7"/>
                    <a:pt x="37" y="7"/>
                  </a:cubicBezTo>
                  <a:cubicBezTo>
                    <a:pt x="36" y="7"/>
                    <a:pt x="35" y="7"/>
                    <a:pt x="35" y="8"/>
                  </a:cubicBezTo>
                  <a:cubicBezTo>
                    <a:pt x="34" y="8"/>
                    <a:pt x="34" y="8"/>
                    <a:pt x="34" y="8"/>
                  </a:cubicBezTo>
                  <a:cubicBezTo>
                    <a:pt x="35" y="8"/>
                    <a:pt x="34" y="9"/>
                    <a:pt x="35" y="9"/>
                  </a:cubicBezTo>
                  <a:cubicBezTo>
                    <a:pt x="35" y="10"/>
                    <a:pt x="35" y="10"/>
                    <a:pt x="35" y="10"/>
                  </a:cubicBezTo>
                  <a:cubicBezTo>
                    <a:pt x="35" y="10"/>
                    <a:pt x="34" y="10"/>
                    <a:pt x="34" y="10"/>
                  </a:cubicBezTo>
                  <a:cubicBezTo>
                    <a:pt x="29" y="10"/>
                    <a:pt x="29" y="13"/>
                    <a:pt x="27" y="13"/>
                  </a:cubicBezTo>
                  <a:cubicBezTo>
                    <a:pt x="28" y="13"/>
                    <a:pt x="27" y="16"/>
                    <a:pt x="26" y="16"/>
                  </a:cubicBezTo>
                  <a:cubicBezTo>
                    <a:pt x="25" y="14"/>
                    <a:pt x="28" y="13"/>
                    <a:pt x="26" y="13"/>
                  </a:cubicBezTo>
                  <a:cubicBezTo>
                    <a:pt x="26" y="14"/>
                    <a:pt x="24" y="15"/>
                    <a:pt x="26" y="16"/>
                  </a:cubicBezTo>
                  <a:cubicBezTo>
                    <a:pt x="26" y="16"/>
                    <a:pt x="26" y="16"/>
                    <a:pt x="26" y="16"/>
                  </a:cubicBezTo>
                  <a:cubicBezTo>
                    <a:pt x="25" y="16"/>
                    <a:pt x="25" y="16"/>
                    <a:pt x="25" y="16"/>
                  </a:cubicBezTo>
                  <a:cubicBezTo>
                    <a:pt x="25" y="16"/>
                    <a:pt x="25" y="16"/>
                    <a:pt x="25" y="16"/>
                  </a:cubicBezTo>
                  <a:cubicBezTo>
                    <a:pt x="25" y="16"/>
                    <a:pt x="24" y="16"/>
                    <a:pt x="24" y="16"/>
                  </a:cubicBezTo>
                  <a:cubicBezTo>
                    <a:pt x="25" y="16"/>
                    <a:pt x="25" y="16"/>
                    <a:pt x="24" y="15"/>
                  </a:cubicBezTo>
                  <a:cubicBezTo>
                    <a:pt x="24" y="16"/>
                    <a:pt x="24" y="16"/>
                    <a:pt x="24" y="17"/>
                  </a:cubicBezTo>
                  <a:cubicBezTo>
                    <a:pt x="24" y="17"/>
                    <a:pt x="24" y="17"/>
                    <a:pt x="23" y="17"/>
                  </a:cubicBezTo>
                  <a:cubicBezTo>
                    <a:pt x="21" y="17"/>
                    <a:pt x="20" y="17"/>
                    <a:pt x="20" y="19"/>
                  </a:cubicBezTo>
                  <a:cubicBezTo>
                    <a:pt x="23" y="19"/>
                    <a:pt x="17" y="22"/>
                    <a:pt x="20" y="24"/>
                  </a:cubicBezTo>
                  <a:cubicBezTo>
                    <a:pt x="22" y="23"/>
                    <a:pt x="23" y="21"/>
                    <a:pt x="25" y="21"/>
                  </a:cubicBezTo>
                  <a:cubicBezTo>
                    <a:pt x="25" y="21"/>
                    <a:pt x="25" y="21"/>
                    <a:pt x="25" y="21"/>
                  </a:cubicBezTo>
                  <a:cubicBezTo>
                    <a:pt x="25" y="20"/>
                    <a:pt x="25" y="19"/>
                    <a:pt x="25" y="19"/>
                  </a:cubicBezTo>
                  <a:cubicBezTo>
                    <a:pt x="25" y="19"/>
                    <a:pt x="26" y="19"/>
                    <a:pt x="26" y="19"/>
                  </a:cubicBezTo>
                  <a:cubicBezTo>
                    <a:pt x="26" y="19"/>
                    <a:pt x="26" y="19"/>
                    <a:pt x="26" y="19"/>
                  </a:cubicBezTo>
                  <a:cubicBezTo>
                    <a:pt x="26" y="19"/>
                    <a:pt x="26" y="19"/>
                    <a:pt x="26" y="19"/>
                  </a:cubicBezTo>
                  <a:cubicBezTo>
                    <a:pt x="24" y="21"/>
                    <a:pt x="25" y="25"/>
                    <a:pt x="27" y="27"/>
                  </a:cubicBezTo>
                  <a:cubicBezTo>
                    <a:pt x="30" y="25"/>
                    <a:pt x="29" y="23"/>
                    <a:pt x="31" y="20"/>
                  </a:cubicBezTo>
                  <a:cubicBezTo>
                    <a:pt x="27" y="16"/>
                    <a:pt x="34" y="16"/>
                    <a:pt x="36" y="12"/>
                  </a:cubicBezTo>
                  <a:cubicBezTo>
                    <a:pt x="37" y="12"/>
                    <a:pt x="37" y="12"/>
                    <a:pt x="37" y="12"/>
                  </a:cubicBezTo>
                  <a:cubicBezTo>
                    <a:pt x="37" y="12"/>
                    <a:pt x="37" y="12"/>
                    <a:pt x="37" y="12"/>
                  </a:cubicBezTo>
                  <a:cubicBezTo>
                    <a:pt x="36" y="14"/>
                    <a:pt x="39" y="13"/>
                    <a:pt x="39" y="15"/>
                  </a:cubicBezTo>
                  <a:cubicBezTo>
                    <a:pt x="36" y="15"/>
                    <a:pt x="36" y="17"/>
                    <a:pt x="34" y="18"/>
                  </a:cubicBezTo>
                  <a:cubicBezTo>
                    <a:pt x="35" y="18"/>
                    <a:pt x="35" y="19"/>
                    <a:pt x="35" y="19"/>
                  </a:cubicBezTo>
                  <a:cubicBezTo>
                    <a:pt x="36" y="20"/>
                    <a:pt x="37" y="20"/>
                    <a:pt x="38" y="20"/>
                  </a:cubicBezTo>
                  <a:cubicBezTo>
                    <a:pt x="41" y="20"/>
                    <a:pt x="44" y="18"/>
                    <a:pt x="44" y="16"/>
                  </a:cubicBezTo>
                  <a:cubicBezTo>
                    <a:pt x="45" y="17"/>
                    <a:pt x="44" y="21"/>
                    <a:pt x="42" y="21"/>
                  </a:cubicBezTo>
                  <a:cubicBezTo>
                    <a:pt x="42" y="23"/>
                    <a:pt x="42" y="24"/>
                    <a:pt x="42" y="26"/>
                  </a:cubicBezTo>
                  <a:cubicBezTo>
                    <a:pt x="44" y="26"/>
                    <a:pt x="46" y="26"/>
                    <a:pt x="46" y="28"/>
                  </a:cubicBezTo>
                  <a:cubicBezTo>
                    <a:pt x="45" y="28"/>
                    <a:pt x="45" y="28"/>
                    <a:pt x="45" y="28"/>
                  </a:cubicBezTo>
                  <a:cubicBezTo>
                    <a:pt x="46" y="27"/>
                    <a:pt x="45" y="27"/>
                    <a:pt x="44" y="27"/>
                  </a:cubicBezTo>
                  <a:cubicBezTo>
                    <a:pt x="44" y="27"/>
                    <a:pt x="44" y="27"/>
                    <a:pt x="44" y="27"/>
                  </a:cubicBezTo>
                  <a:cubicBezTo>
                    <a:pt x="43" y="27"/>
                    <a:pt x="43" y="27"/>
                    <a:pt x="43" y="27"/>
                  </a:cubicBezTo>
                  <a:cubicBezTo>
                    <a:pt x="43" y="27"/>
                    <a:pt x="43" y="27"/>
                    <a:pt x="43" y="27"/>
                  </a:cubicBezTo>
                  <a:cubicBezTo>
                    <a:pt x="43" y="27"/>
                    <a:pt x="43" y="26"/>
                    <a:pt x="42" y="26"/>
                  </a:cubicBezTo>
                  <a:cubicBezTo>
                    <a:pt x="42" y="26"/>
                    <a:pt x="42" y="26"/>
                    <a:pt x="42" y="26"/>
                  </a:cubicBezTo>
                  <a:cubicBezTo>
                    <a:pt x="41" y="25"/>
                    <a:pt x="40" y="25"/>
                    <a:pt x="39" y="25"/>
                  </a:cubicBezTo>
                  <a:cubicBezTo>
                    <a:pt x="39" y="25"/>
                    <a:pt x="39" y="25"/>
                    <a:pt x="38" y="25"/>
                  </a:cubicBezTo>
                  <a:cubicBezTo>
                    <a:pt x="38" y="25"/>
                    <a:pt x="38" y="25"/>
                    <a:pt x="37" y="25"/>
                  </a:cubicBezTo>
                  <a:cubicBezTo>
                    <a:pt x="37" y="25"/>
                    <a:pt x="36" y="25"/>
                    <a:pt x="35" y="24"/>
                  </a:cubicBezTo>
                  <a:cubicBezTo>
                    <a:pt x="35" y="25"/>
                    <a:pt x="35" y="25"/>
                    <a:pt x="35" y="25"/>
                  </a:cubicBezTo>
                  <a:cubicBezTo>
                    <a:pt x="34" y="25"/>
                    <a:pt x="35" y="26"/>
                    <a:pt x="35" y="26"/>
                  </a:cubicBezTo>
                  <a:cubicBezTo>
                    <a:pt x="35" y="27"/>
                    <a:pt x="35" y="27"/>
                    <a:pt x="36" y="27"/>
                  </a:cubicBezTo>
                  <a:cubicBezTo>
                    <a:pt x="36" y="27"/>
                    <a:pt x="36" y="27"/>
                    <a:pt x="36" y="27"/>
                  </a:cubicBezTo>
                  <a:cubicBezTo>
                    <a:pt x="36" y="27"/>
                    <a:pt x="36" y="27"/>
                    <a:pt x="36" y="27"/>
                  </a:cubicBezTo>
                  <a:cubicBezTo>
                    <a:pt x="36" y="27"/>
                    <a:pt x="36" y="27"/>
                    <a:pt x="36" y="27"/>
                  </a:cubicBezTo>
                  <a:cubicBezTo>
                    <a:pt x="36" y="28"/>
                    <a:pt x="35" y="28"/>
                    <a:pt x="34" y="29"/>
                  </a:cubicBezTo>
                  <a:cubicBezTo>
                    <a:pt x="33" y="29"/>
                    <a:pt x="32" y="29"/>
                    <a:pt x="32" y="29"/>
                  </a:cubicBezTo>
                  <a:cubicBezTo>
                    <a:pt x="30" y="29"/>
                    <a:pt x="28" y="29"/>
                    <a:pt x="27" y="31"/>
                  </a:cubicBezTo>
                  <a:cubicBezTo>
                    <a:pt x="27" y="30"/>
                    <a:pt x="26" y="29"/>
                    <a:pt x="25" y="29"/>
                  </a:cubicBezTo>
                  <a:cubicBezTo>
                    <a:pt x="23" y="29"/>
                    <a:pt x="21" y="30"/>
                    <a:pt x="20" y="30"/>
                  </a:cubicBezTo>
                  <a:cubicBezTo>
                    <a:pt x="20" y="30"/>
                    <a:pt x="20" y="30"/>
                    <a:pt x="20" y="30"/>
                  </a:cubicBezTo>
                  <a:cubicBezTo>
                    <a:pt x="16" y="31"/>
                    <a:pt x="15" y="34"/>
                    <a:pt x="17" y="35"/>
                  </a:cubicBezTo>
                  <a:cubicBezTo>
                    <a:pt x="17" y="35"/>
                    <a:pt x="17" y="35"/>
                    <a:pt x="17" y="35"/>
                  </a:cubicBezTo>
                  <a:cubicBezTo>
                    <a:pt x="15" y="35"/>
                    <a:pt x="15" y="34"/>
                    <a:pt x="13" y="34"/>
                  </a:cubicBezTo>
                  <a:cubicBezTo>
                    <a:pt x="13" y="37"/>
                    <a:pt x="9" y="36"/>
                    <a:pt x="7" y="38"/>
                  </a:cubicBezTo>
                  <a:cubicBezTo>
                    <a:pt x="11" y="38"/>
                    <a:pt x="11" y="44"/>
                    <a:pt x="9" y="45"/>
                  </a:cubicBezTo>
                  <a:cubicBezTo>
                    <a:pt x="9" y="45"/>
                    <a:pt x="7" y="44"/>
                    <a:pt x="6" y="44"/>
                  </a:cubicBezTo>
                  <a:cubicBezTo>
                    <a:pt x="5" y="44"/>
                    <a:pt x="5" y="44"/>
                    <a:pt x="4" y="45"/>
                  </a:cubicBezTo>
                  <a:cubicBezTo>
                    <a:pt x="3" y="45"/>
                    <a:pt x="3" y="45"/>
                    <a:pt x="2" y="45"/>
                  </a:cubicBezTo>
                  <a:cubicBezTo>
                    <a:pt x="1" y="45"/>
                    <a:pt x="1" y="45"/>
                    <a:pt x="1" y="45"/>
                  </a:cubicBezTo>
                  <a:cubicBezTo>
                    <a:pt x="0" y="47"/>
                    <a:pt x="3" y="46"/>
                    <a:pt x="3" y="48"/>
                  </a:cubicBezTo>
                  <a:cubicBezTo>
                    <a:pt x="2" y="50"/>
                    <a:pt x="3" y="52"/>
                    <a:pt x="2" y="54"/>
                  </a:cubicBezTo>
                  <a:cubicBezTo>
                    <a:pt x="3" y="54"/>
                    <a:pt x="4" y="55"/>
                    <a:pt x="5" y="55"/>
                  </a:cubicBezTo>
                  <a:cubicBezTo>
                    <a:pt x="9" y="55"/>
                    <a:pt x="10" y="49"/>
                    <a:pt x="13" y="47"/>
                  </a:cubicBezTo>
                  <a:cubicBezTo>
                    <a:pt x="14" y="47"/>
                    <a:pt x="14" y="46"/>
                    <a:pt x="14" y="45"/>
                  </a:cubicBezTo>
                  <a:cubicBezTo>
                    <a:pt x="15" y="44"/>
                    <a:pt x="15" y="44"/>
                    <a:pt x="16" y="44"/>
                  </a:cubicBezTo>
                  <a:cubicBezTo>
                    <a:pt x="16" y="44"/>
                    <a:pt x="17" y="44"/>
                    <a:pt x="17" y="44"/>
                  </a:cubicBezTo>
                  <a:cubicBezTo>
                    <a:pt x="17" y="44"/>
                    <a:pt x="18" y="44"/>
                    <a:pt x="18" y="44"/>
                  </a:cubicBezTo>
                  <a:cubicBezTo>
                    <a:pt x="19" y="44"/>
                    <a:pt x="19" y="44"/>
                    <a:pt x="20" y="42"/>
                  </a:cubicBezTo>
                  <a:cubicBezTo>
                    <a:pt x="20" y="42"/>
                    <a:pt x="20" y="42"/>
                    <a:pt x="20" y="42"/>
                  </a:cubicBezTo>
                  <a:cubicBezTo>
                    <a:pt x="20" y="42"/>
                    <a:pt x="20" y="42"/>
                    <a:pt x="20" y="42"/>
                  </a:cubicBezTo>
                  <a:cubicBezTo>
                    <a:pt x="20" y="43"/>
                    <a:pt x="20" y="43"/>
                    <a:pt x="20" y="43"/>
                  </a:cubicBezTo>
                  <a:cubicBezTo>
                    <a:pt x="21" y="43"/>
                    <a:pt x="21" y="43"/>
                    <a:pt x="21" y="43"/>
                  </a:cubicBezTo>
                  <a:cubicBezTo>
                    <a:pt x="22" y="43"/>
                    <a:pt x="22" y="43"/>
                    <a:pt x="22" y="43"/>
                  </a:cubicBezTo>
                  <a:cubicBezTo>
                    <a:pt x="23" y="43"/>
                    <a:pt x="23" y="43"/>
                    <a:pt x="23" y="43"/>
                  </a:cubicBezTo>
                  <a:cubicBezTo>
                    <a:pt x="24" y="47"/>
                    <a:pt x="28" y="47"/>
                    <a:pt x="30" y="50"/>
                  </a:cubicBezTo>
                  <a:cubicBezTo>
                    <a:pt x="32" y="46"/>
                    <a:pt x="27" y="46"/>
                    <a:pt x="25" y="44"/>
                  </a:cubicBezTo>
                  <a:cubicBezTo>
                    <a:pt x="24" y="42"/>
                    <a:pt x="26" y="41"/>
                    <a:pt x="26" y="40"/>
                  </a:cubicBezTo>
                  <a:cubicBezTo>
                    <a:pt x="27" y="41"/>
                    <a:pt x="27" y="41"/>
                    <a:pt x="28" y="41"/>
                  </a:cubicBezTo>
                  <a:cubicBezTo>
                    <a:pt x="29" y="41"/>
                    <a:pt x="30" y="41"/>
                    <a:pt x="30" y="40"/>
                  </a:cubicBezTo>
                  <a:cubicBezTo>
                    <a:pt x="29" y="40"/>
                    <a:pt x="29" y="40"/>
                    <a:pt x="29" y="39"/>
                  </a:cubicBezTo>
                  <a:cubicBezTo>
                    <a:pt x="31" y="38"/>
                    <a:pt x="30" y="37"/>
                    <a:pt x="29" y="36"/>
                  </a:cubicBezTo>
                  <a:cubicBezTo>
                    <a:pt x="30" y="36"/>
                    <a:pt x="30" y="36"/>
                    <a:pt x="31" y="36"/>
                  </a:cubicBezTo>
                  <a:cubicBezTo>
                    <a:pt x="32" y="36"/>
                    <a:pt x="32" y="36"/>
                    <a:pt x="32" y="36"/>
                  </a:cubicBezTo>
                  <a:cubicBezTo>
                    <a:pt x="32" y="36"/>
                    <a:pt x="32" y="36"/>
                    <a:pt x="32" y="36"/>
                  </a:cubicBezTo>
                  <a:cubicBezTo>
                    <a:pt x="32" y="36"/>
                    <a:pt x="32" y="36"/>
                    <a:pt x="32" y="36"/>
                  </a:cubicBezTo>
                  <a:cubicBezTo>
                    <a:pt x="32" y="37"/>
                    <a:pt x="31" y="37"/>
                    <a:pt x="31" y="38"/>
                  </a:cubicBezTo>
                  <a:cubicBezTo>
                    <a:pt x="31" y="38"/>
                    <a:pt x="32" y="38"/>
                    <a:pt x="32" y="38"/>
                  </a:cubicBezTo>
                  <a:cubicBezTo>
                    <a:pt x="32" y="38"/>
                    <a:pt x="33" y="38"/>
                    <a:pt x="33" y="37"/>
                  </a:cubicBezTo>
                  <a:cubicBezTo>
                    <a:pt x="34" y="37"/>
                    <a:pt x="34" y="37"/>
                    <a:pt x="34" y="37"/>
                  </a:cubicBezTo>
                  <a:cubicBezTo>
                    <a:pt x="35" y="37"/>
                    <a:pt x="35" y="37"/>
                    <a:pt x="35" y="38"/>
                  </a:cubicBezTo>
                  <a:cubicBezTo>
                    <a:pt x="35" y="38"/>
                    <a:pt x="35" y="38"/>
                    <a:pt x="35" y="38"/>
                  </a:cubicBezTo>
                  <a:cubicBezTo>
                    <a:pt x="34" y="38"/>
                    <a:pt x="33" y="38"/>
                    <a:pt x="33" y="38"/>
                  </a:cubicBezTo>
                  <a:cubicBezTo>
                    <a:pt x="32" y="38"/>
                    <a:pt x="32" y="39"/>
                    <a:pt x="31" y="39"/>
                  </a:cubicBezTo>
                  <a:cubicBezTo>
                    <a:pt x="31" y="39"/>
                    <a:pt x="31" y="38"/>
                    <a:pt x="30" y="38"/>
                  </a:cubicBezTo>
                  <a:cubicBezTo>
                    <a:pt x="30" y="39"/>
                    <a:pt x="31" y="40"/>
                    <a:pt x="31" y="40"/>
                  </a:cubicBezTo>
                  <a:cubicBezTo>
                    <a:pt x="31" y="40"/>
                    <a:pt x="31" y="40"/>
                    <a:pt x="31" y="40"/>
                  </a:cubicBezTo>
                  <a:cubicBezTo>
                    <a:pt x="29" y="40"/>
                    <a:pt x="29" y="42"/>
                    <a:pt x="28" y="42"/>
                  </a:cubicBezTo>
                  <a:cubicBezTo>
                    <a:pt x="29" y="43"/>
                    <a:pt x="29" y="43"/>
                    <a:pt x="29" y="43"/>
                  </a:cubicBezTo>
                  <a:cubicBezTo>
                    <a:pt x="31" y="43"/>
                    <a:pt x="34" y="42"/>
                    <a:pt x="32" y="40"/>
                  </a:cubicBezTo>
                  <a:cubicBezTo>
                    <a:pt x="33" y="40"/>
                    <a:pt x="33" y="40"/>
                    <a:pt x="33" y="40"/>
                  </a:cubicBezTo>
                  <a:cubicBezTo>
                    <a:pt x="33" y="40"/>
                    <a:pt x="33" y="40"/>
                    <a:pt x="33" y="40"/>
                  </a:cubicBezTo>
                  <a:cubicBezTo>
                    <a:pt x="33" y="40"/>
                    <a:pt x="34" y="40"/>
                    <a:pt x="34" y="40"/>
                  </a:cubicBezTo>
                  <a:cubicBezTo>
                    <a:pt x="34" y="40"/>
                    <a:pt x="35" y="41"/>
                    <a:pt x="35" y="41"/>
                  </a:cubicBezTo>
                  <a:cubicBezTo>
                    <a:pt x="35" y="41"/>
                    <a:pt x="35" y="41"/>
                    <a:pt x="35" y="41"/>
                  </a:cubicBezTo>
                  <a:cubicBezTo>
                    <a:pt x="33" y="41"/>
                    <a:pt x="34" y="43"/>
                    <a:pt x="34" y="44"/>
                  </a:cubicBezTo>
                  <a:cubicBezTo>
                    <a:pt x="34" y="44"/>
                    <a:pt x="34" y="44"/>
                    <a:pt x="34" y="44"/>
                  </a:cubicBezTo>
                  <a:cubicBezTo>
                    <a:pt x="33" y="46"/>
                    <a:pt x="34" y="49"/>
                    <a:pt x="36" y="50"/>
                  </a:cubicBezTo>
                  <a:cubicBezTo>
                    <a:pt x="36" y="51"/>
                    <a:pt x="37" y="51"/>
                    <a:pt x="38" y="51"/>
                  </a:cubicBezTo>
                  <a:cubicBezTo>
                    <a:pt x="38" y="51"/>
                    <a:pt x="38" y="51"/>
                    <a:pt x="38" y="51"/>
                  </a:cubicBezTo>
                  <a:cubicBezTo>
                    <a:pt x="38" y="50"/>
                    <a:pt x="37" y="48"/>
                    <a:pt x="39" y="48"/>
                  </a:cubicBezTo>
                  <a:cubicBezTo>
                    <a:pt x="39" y="48"/>
                    <a:pt x="39" y="48"/>
                    <a:pt x="39" y="49"/>
                  </a:cubicBezTo>
                  <a:cubicBezTo>
                    <a:pt x="40" y="48"/>
                    <a:pt x="40" y="48"/>
                    <a:pt x="41" y="47"/>
                  </a:cubicBezTo>
                  <a:cubicBezTo>
                    <a:pt x="41" y="47"/>
                    <a:pt x="41" y="47"/>
                    <a:pt x="42" y="47"/>
                  </a:cubicBezTo>
                  <a:cubicBezTo>
                    <a:pt x="43" y="47"/>
                    <a:pt x="42" y="48"/>
                    <a:pt x="42" y="49"/>
                  </a:cubicBezTo>
                  <a:cubicBezTo>
                    <a:pt x="43" y="48"/>
                    <a:pt x="45" y="48"/>
                    <a:pt x="45" y="47"/>
                  </a:cubicBezTo>
                  <a:cubicBezTo>
                    <a:pt x="44" y="47"/>
                    <a:pt x="44" y="46"/>
                    <a:pt x="44" y="45"/>
                  </a:cubicBezTo>
                  <a:cubicBezTo>
                    <a:pt x="44" y="44"/>
                    <a:pt x="44" y="44"/>
                    <a:pt x="43" y="44"/>
                  </a:cubicBezTo>
                  <a:cubicBezTo>
                    <a:pt x="43" y="44"/>
                    <a:pt x="42" y="44"/>
                    <a:pt x="42" y="44"/>
                  </a:cubicBezTo>
                  <a:cubicBezTo>
                    <a:pt x="41" y="44"/>
                    <a:pt x="41" y="45"/>
                    <a:pt x="40" y="45"/>
                  </a:cubicBezTo>
                  <a:cubicBezTo>
                    <a:pt x="40" y="45"/>
                    <a:pt x="39" y="45"/>
                    <a:pt x="39" y="45"/>
                  </a:cubicBezTo>
                  <a:cubicBezTo>
                    <a:pt x="39" y="44"/>
                    <a:pt x="40" y="44"/>
                    <a:pt x="40" y="44"/>
                  </a:cubicBezTo>
                  <a:cubicBezTo>
                    <a:pt x="40" y="44"/>
                    <a:pt x="40" y="44"/>
                    <a:pt x="41" y="44"/>
                  </a:cubicBezTo>
                  <a:cubicBezTo>
                    <a:pt x="41" y="43"/>
                    <a:pt x="42" y="43"/>
                    <a:pt x="43" y="43"/>
                  </a:cubicBezTo>
                  <a:cubicBezTo>
                    <a:pt x="44" y="43"/>
                    <a:pt x="44" y="43"/>
                    <a:pt x="45" y="43"/>
                  </a:cubicBezTo>
                  <a:cubicBezTo>
                    <a:pt x="45" y="43"/>
                    <a:pt x="45" y="42"/>
                    <a:pt x="45" y="42"/>
                  </a:cubicBezTo>
                  <a:cubicBezTo>
                    <a:pt x="45" y="42"/>
                    <a:pt x="45" y="42"/>
                    <a:pt x="45" y="42"/>
                  </a:cubicBezTo>
                  <a:cubicBezTo>
                    <a:pt x="45" y="42"/>
                    <a:pt x="45" y="42"/>
                    <a:pt x="45" y="42"/>
                  </a:cubicBezTo>
                  <a:cubicBezTo>
                    <a:pt x="45" y="42"/>
                    <a:pt x="46" y="42"/>
                    <a:pt x="46" y="42"/>
                  </a:cubicBezTo>
                  <a:cubicBezTo>
                    <a:pt x="46" y="42"/>
                    <a:pt x="46" y="42"/>
                    <a:pt x="46" y="42"/>
                  </a:cubicBezTo>
                  <a:cubicBezTo>
                    <a:pt x="44" y="41"/>
                    <a:pt x="47" y="40"/>
                    <a:pt x="47" y="39"/>
                  </a:cubicBezTo>
                  <a:cubicBezTo>
                    <a:pt x="48" y="40"/>
                    <a:pt x="49" y="40"/>
                    <a:pt x="51" y="40"/>
                  </a:cubicBezTo>
                  <a:cubicBezTo>
                    <a:pt x="53" y="40"/>
                    <a:pt x="56" y="39"/>
                    <a:pt x="56" y="36"/>
                  </a:cubicBezTo>
                  <a:cubicBezTo>
                    <a:pt x="55" y="36"/>
                    <a:pt x="55" y="36"/>
                    <a:pt x="55" y="36"/>
                  </a:cubicBezTo>
                  <a:cubicBezTo>
                    <a:pt x="56" y="35"/>
                    <a:pt x="56" y="35"/>
                    <a:pt x="56" y="35"/>
                  </a:cubicBezTo>
                  <a:cubicBezTo>
                    <a:pt x="56" y="35"/>
                    <a:pt x="56" y="35"/>
                    <a:pt x="56" y="35"/>
                  </a:cubicBezTo>
                  <a:cubicBezTo>
                    <a:pt x="60" y="36"/>
                    <a:pt x="55" y="41"/>
                    <a:pt x="55" y="42"/>
                  </a:cubicBezTo>
                  <a:cubicBezTo>
                    <a:pt x="57" y="43"/>
                    <a:pt x="60" y="44"/>
                    <a:pt x="59" y="45"/>
                  </a:cubicBezTo>
                  <a:cubicBezTo>
                    <a:pt x="59" y="45"/>
                    <a:pt x="59" y="45"/>
                    <a:pt x="59" y="45"/>
                  </a:cubicBezTo>
                  <a:cubicBezTo>
                    <a:pt x="59" y="45"/>
                    <a:pt x="60" y="45"/>
                    <a:pt x="60" y="45"/>
                  </a:cubicBezTo>
                  <a:cubicBezTo>
                    <a:pt x="61" y="45"/>
                    <a:pt x="61" y="44"/>
                    <a:pt x="62" y="44"/>
                  </a:cubicBezTo>
                  <a:cubicBezTo>
                    <a:pt x="62" y="44"/>
                    <a:pt x="63" y="45"/>
                    <a:pt x="63" y="45"/>
                  </a:cubicBezTo>
                  <a:cubicBezTo>
                    <a:pt x="63" y="46"/>
                    <a:pt x="63" y="46"/>
                    <a:pt x="63" y="46"/>
                  </a:cubicBezTo>
                  <a:cubicBezTo>
                    <a:pt x="63" y="45"/>
                    <a:pt x="62" y="45"/>
                    <a:pt x="61" y="45"/>
                  </a:cubicBezTo>
                  <a:cubicBezTo>
                    <a:pt x="60" y="45"/>
                    <a:pt x="60" y="46"/>
                    <a:pt x="61" y="47"/>
                  </a:cubicBezTo>
                  <a:cubicBezTo>
                    <a:pt x="61" y="47"/>
                    <a:pt x="60" y="47"/>
                    <a:pt x="60" y="48"/>
                  </a:cubicBezTo>
                  <a:cubicBezTo>
                    <a:pt x="57" y="48"/>
                    <a:pt x="54" y="47"/>
                    <a:pt x="51" y="47"/>
                  </a:cubicBezTo>
                  <a:cubicBezTo>
                    <a:pt x="48" y="47"/>
                    <a:pt x="46" y="48"/>
                    <a:pt x="43" y="50"/>
                  </a:cubicBezTo>
                  <a:cubicBezTo>
                    <a:pt x="44" y="54"/>
                    <a:pt x="47" y="54"/>
                    <a:pt x="50" y="54"/>
                  </a:cubicBezTo>
                  <a:cubicBezTo>
                    <a:pt x="52" y="54"/>
                    <a:pt x="54" y="54"/>
                    <a:pt x="57" y="54"/>
                  </a:cubicBezTo>
                  <a:cubicBezTo>
                    <a:pt x="57" y="55"/>
                    <a:pt x="57" y="55"/>
                    <a:pt x="57" y="55"/>
                  </a:cubicBezTo>
                  <a:cubicBezTo>
                    <a:pt x="56" y="55"/>
                    <a:pt x="55" y="56"/>
                    <a:pt x="55" y="57"/>
                  </a:cubicBezTo>
                  <a:cubicBezTo>
                    <a:pt x="55" y="57"/>
                    <a:pt x="55" y="57"/>
                    <a:pt x="55" y="57"/>
                  </a:cubicBezTo>
                  <a:cubicBezTo>
                    <a:pt x="57" y="57"/>
                    <a:pt x="56" y="59"/>
                    <a:pt x="55" y="59"/>
                  </a:cubicBezTo>
                  <a:cubicBezTo>
                    <a:pt x="55" y="59"/>
                    <a:pt x="55" y="59"/>
                    <a:pt x="54" y="59"/>
                  </a:cubicBezTo>
                  <a:cubicBezTo>
                    <a:pt x="54" y="59"/>
                    <a:pt x="56" y="61"/>
                    <a:pt x="56" y="61"/>
                  </a:cubicBezTo>
                  <a:cubicBezTo>
                    <a:pt x="55" y="61"/>
                    <a:pt x="55" y="61"/>
                    <a:pt x="55" y="61"/>
                  </a:cubicBezTo>
                  <a:cubicBezTo>
                    <a:pt x="55" y="62"/>
                    <a:pt x="55" y="63"/>
                    <a:pt x="55" y="65"/>
                  </a:cubicBezTo>
                  <a:cubicBezTo>
                    <a:pt x="55" y="65"/>
                    <a:pt x="55" y="65"/>
                    <a:pt x="55" y="65"/>
                  </a:cubicBezTo>
                  <a:cubicBezTo>
                    <a:pt x="56" y="65"/>
                    <a:pt x="57" y="64"/>
                    <a:pt x="57" y="63"/>
                  </a:cubicBezTo>
                  <a:cubicBezTo>
                    <a:pt x="58" y="64"/>
                    <a:pt x="57" y="64"/>
                    <a:pt x="57" y="65"/>
                  </a:cubicBezTo>
                  <a:cubicBezTo>
                    <a:pt x="56" y="65"/>
                    <a:pt x="56" y="66"/>
                    <a:pt x="55" y="66"/>
                  </a:cubicBezTo>
                  <a:cubicBezTo>
                    <a:pt x="55" y="66"/>
                    <a:pt x="54" y="66"/>
                    <a:pt x="54" y="66"/>
                  </a:cubicBezTo>
                  <a:cubicBezTo>
                    <a:pt x="58" y="71"/>
                    <a:pt x="61" y="81"/>
                    <a:pt x="66" y="83"/>
                  </a:cubicBezTo>
                  <a:cubicBezTo>
                    <a:pt x="65" y="85"/>
                    <a:pt x="66" y="87"/>
                    <a:pt x="66" y="90"/>
                  </a:cubicBezTo>
                  <a:cubicBezTo>
                    <a:pt x="71" y="89"/>
                    <a:pt x="75" y="87"/>
                    <a:pt x="78" y="84"/>
                  </a:cubicBezTo>
                  <a:cubicBezTo>
                    <a:pt x="78" y="84"/>
                    <a:pt x="79" y="84"/>
                    <a:pt x="79" y="84"/>
                  </a:cubicBezTo>
                  <a:cubicBezTo>
                    <a:pt x="84" y="82"/>
                    <a:pt x="90" y="74"/>
                    <a:pt x="82" y="72"/>
                  </a:cubicBezTo>
                  <a:cubicBezTo>
                    <a:pt x="81" y="74"/>
                    <a:pt x="81" y="75"/>
                    <a:pt x="82" y="77"/>
                  </a:cubicBezTo>
                  <a:cubicBezTo>
                    <a:pt x="81" y="77"/>
                    <a:pt x="81" y="77"/>
                    <a:pt x="81" y="77"/>
                  </a:cubicBezTo>
                  <a:cubicBezTo>
                    <a:pt x="81" y="76"/>
                    <a:pt x="80" y="76"/>
                    <a:pt x="80" y="75"/>
                  </a:cubicBezTo>
                  <a:cubicBezTo>
                    <a:pt x="81" y="74"/>
                    <a:pt x="81" y="72"/>
                    <a:pt x="82" y="71"/>
                  </a:cubicBezTo>
                  <a:cubicBezTo>
                    <a:pt x="80" y="72"/>
                    <a:pt x="79" y="74"/>
                    <a:pt x="76" y="74"/>
                  </a:cubicBezTo>
                  <a:cubicBezTo>
                    <a:pt x="73" y="72"/>
                    <a:pt x="73" y="67"/>
                    <a:pt x="68" y="66"/>
                  </a:cubicBezTo>
                  <a:cubicBezTo>
                    <a:pt x="69" y="65"/>
                    <a:pt x="69" y="65"/>
                    <a:pt x="70" y="65"/>
                  </a:cubicBezTo>
                  <a:cubicBezTo>
                    <a:pt x="70" y="65"/>
                    <a:pt x="70" y="65"/>
                    <a:pt x="70" y="65"/>
                  </a:cubicBezTo>
                  <a:cubicBezTo>
                    <a:pt x="70" y="64"/>
                    <a:pt x="70" y="63"/>
                    <a:pt x="70" y="63"/>
                  </a:cubicBezTo>
                  <a:cubicBezTo>
                    <a:pt x="71" y="63"/>
                    <a:pt x="71" y="63"/>
                    <a:pt x="71" y="63"/>
                  </a:cubicBezTo>
                  <a:cubicBezTo>
                    <a:pt x="72" y="63"/>
                    <a:pt x="73" y="63"/>
                    <a:pt x="74" y="63"/>
                  </a:cubicBezTo>
                  <a:cubicBezTo>
                    <a:pt x="74" y="67"/>
                    <a:pt x="77" y="69"/>
                    <a:pt x="80" y="69"/>
                  </a:cubicBezTo>
                  <a:cubicBezTo>
                    <a:pt x="81" y="69"/>
                    <a:pt x="82" y="69"/>
                    <a:pt x="83" y="68"/>
                  </a:cubicBezTo>
                  <a:cubicBezTo>
                    <a:pt x="83" y="69"/>
                    <a:pt x="84" y="70"/>
                    <a:pt x="84" y="71"/>
                  </a:cubicBezTo>
                  <a:cubicBezTo>
                    <a:pt x="85" y="71"/>
                    <a:pt x="87" y="71"/>
                    <a:pt x="88" y="71"/>
                  </a:cubicBezTo>
                  <a:cubicBezTo>
                    <a:pt x="88" y="71"/>
                    <a:pt x="88" y="71"/>
                    <a:pt x="88" y="71"/>
                  </a:cubicBezTo>
                  <a:cubicBezTo>
                    <a:pt x="89" y="71"/>
                    <a:pt x="89" y="71"/>
                    <a:pt x="89" y="71"/>
                  </a:cubicBezTo>
                  <a:cubicBezTo>
                    <a:pt x="89" y="71"/>
                    <a:pt x="90" y="71"/>
                    <a:pt x="90" y="71"/>
                  </a:cubicBezTo>
                  <a:cubicBezTo>
                    <a:pt x="90" y="71"/>
                    <a:pt x="90" y="71"/>
                    <a:pt x="90" y="71"/>
                  </a:cubicBezTo>
                  <a:cubicBezTo>
                    <a:pt x="91" y="71"/>
                    <a:pt x="92" y="70"/>
                    <a:pt x="93" y="70"/>
                  </a:cubicBezTo>
                  <a:cubicBezTo>
                    <a:pt x="94" y="70"/>
                    <a:pt x="95" y="71"/>
                    <a:pt x="95" y="71"/>
                  </a:cubicBezTo>
                  <a:cubicBezTo>
                    <a:pt x="96" y="72"/>
                    <a:pt x="97" y="72"/>
                    <a:pt x="98" y="72"/>
                  </a:cubicBezTo>
                  <a:cubicBezTo>
                    <a:pt x="98" y="72"/>
                    <a:pt x="98" y="72"/>
                    <a:pt x="99" y="72"/>
                  </a:cubicBezTo>
                  <a:cubicBezTo>
                    <a:pt x="99" y="72"/>
                    <a:pt x="99" y="72"/>
                    <a:pt x="99" y="72"/>
                  </a:cubicBezTo>
                  <a:cubicBezTo>
                    <a:pt x="99" y="72"/>
                    <a:pt x="99" y="72"/>
                    <a:pt x="99" y="72"/>
                  </a:cubicBezTo>
                  <a:cubicBezTo>
                    <a:pt x="98" y="73"/>
                    <a:pt x="98" y="74"/>
                    <a:pt x="100" y="74"/>
                  </a:cubicBezTo>
                  <a:cubicBezTo>
                    <a:pt x="100" y="74"/>
                    <a:pt x="100" y="74"/>
                    <a:pt x="101" y="74"/>
                  </a:cubicBezTo>
                  <a:cubicBezTo>
                    <a:pt x="101" y="74"/>
                    <a:pt x="101" y="74"/>
                    <a:pt x="101" y="74"/>
                  </a:cubicBezTo>
                  <a:cubicBezTo>
                    <a:pt x="101" y="74"/>
                    <a:pt x="101" y="74"/>
                    <a:pt x="101" y="74"/>
                  </a:cubicBezTo>
                  <a:cubicBezTo>
                    <a:pt x="100" y="75"/>
                    <a:pt x="99" y="78"/>
                    <a:pt x="101" y="78"/>
                  </a:cubicBezTo>
                  <a:cubicBezTo>
                    <a:pt x="101" y="78"/>
                    <a:pt x="101" y="78"/>
                    <a:pt x="102" y="78"/>
                  </a:cubicBezTo>
                  <a:cubicBezTo>
                    <a:pt x="102" y="78"/>
                    <a:pt x="102" y="78"/>
                    <a:pt x="102" y="78"/>
                  </a:cubicBezTo>
                  <a:cubicBezTo>
                    <a:pt x="102" y="78"/>
                    <a:pt x="102" y="77"/>
                    <a:pt x="102" y="77"/>
                  </a:cubicBezTo>
                  <a:cubicBezTo>
                    <a:pt x="102" y="76"/>
                    <a:pt x="102" y="75"/>
                    <a:pt x="103" y="75"/>
                  </a:cubicBezTo>
                  <a:cubicBezTo>
                    <a:pt x="103" y="75"/>
                    <a:pt x="103" y="76"/>
                    <a:pt x="104" y="76"/>
                  </a:cubicBezTo>
                  <a:cubicBezTo>
                    <a:pt x="103" y="83"/>
                    <a:pt x="108" y="90"/>
                    <a:pt x="110" y="97"/>
                  </a:cubicBezTo>
                  <a:cubicBezTo>
                    <a:pt x="114" y="95"/>
                    <a:pt x="114" y="90"/>
                    <a:pt x="114" y="85"/>
                  </a:cubicBezTo>
                  <a:cubicBezTo>
                    <a:pt x="119" y="84"/>
                    <a:pt x="121" y="76"/>
                    <a:pt x="124" y="76"/>
                  </a:cubicBezTo>
                  <a:cubicBezTo>
                    <a:pt x="124" y="74"/>
                    <a:pt x="123" y="74"/>
                    <a:pt x="123" y="72"/>
                  </a:cubicBezTo>
                  <a:cubicBezTo>
                    <a:pt x="123" y="72"/>
                    <a:pt x="123" y="72"/>
                    <a:pt x="123" y="72"/>
                  </a:cubicBezTo>
                  <a:cubicBezTo>
                    <a:pt x="123" y="72"/>
                    <a:pt x="123" y="73"/>
                    <a:pt x="124" y="73"/>
                  </a:cubicBezTo>
                  <a:cubicBezTo>
                    <a:pt x="124" y="74"/>
                    <a:pt x="124" y="75"/>
                    <a:pt x="125" y="76"/>
                  </a:cubicBezTo>
                  <a:cubicBezTo>
                    <a:pt x="125" y="73"/>
                    <a:pt x="127" y="72"/>
                    <a:pt x="129" y="72"/>
                  </a:cubicBezTo>
                  <a:cubicBezTo>
                    <a:pt x="129" y="73"/>
                    <a:pt x="125" y="74"/>
                    <a:pt x="127" y="74"/>
                  </a:cubicBezTo>
                  <a:cubicBezTo>
                    <a:pt x="128" y="74"/>
                    <a:pt x="128" y="74"/>
                    <a:pt x="128" y="74"/>
                  </a:cubicBezTo>
                  <a:cubicBezTo>
                    <a:pt x="128" y="74"/>
                    <a:pt x="128" y="74"/>
                    <a:pt x="129" y="75"/>
                  </a:cubicBezTo>
                  <a:cubicBezTo>
                    <a:pt x="129" y="75"/>
                    <a:pt x="129" y="76"/>
                    <a:pt x="129" y="76"/>
                  </a:cubicBezTo>
                  <a:cubicBezTo>
                    <a:pt x="129" y="76"/>
                    <a:pt x="129" y="75"/>
                    <a:pt x="129" y="74"/>
                  </a:cubicBezTo>
                  <a:cubicBezTo>
                    <a:pt x="130" y="74"/>
                    <a:pt x="130" y="74"/>
                    <a:pt x="130" y="74"/>
                  </a:cubicBezTo>
                  <a:cubicBezTo>
                    <a:pt x="130" y="74"/>
                    <a:pt x="130" y="74"/>
                    <a:pt x="130" y="74"/>
                  </a:cubicBezTo>
                  <a:cubicBezTo>
                    <a:pt x="128" y="79"/>
                    <a:pt x="133" y="79"/>
                    <a:pt x="133" y="84"/>
                  </a:cubicBezTo>
                  <a:cubicBezTo>
                    <a:pt x="135" y="83"/>
                    <a:pt x="135" y="83"/>
                    <a:pt x="136" y="83"/>
                  </a:cubicBezTo>
                  <a:cubicBezTo>
                    <a:pt x="136" y="83"/>
                    <a:pt x="136" y="83"/>
                    <a:pt x="137" y="83"/>
                  </a:cubicBezTo>
                  <a:cubicBezTo>
                    <a:pt x="136" y="83"/>
                    <a:pt x="136" y="82"/>
                    <a:pt x="135" y="81"/>
                  </a:cubicBezTo>
                  <a:cubicBezTo>
                    <a:pt x="136" y="81"/>
                    <a:pt x="136" y="81"/>
                    <a:pt x="137" y="81"/>
                  </a:cubicBezTo>
                  <a:cubicBezTo>
                    <a:pt x="138" y="84"/>
                    <a:pt x="138" y="88"/>
                    <a:pt x="139" y="90"/>
                  </a:cubicBezTo>
                  <a:cubicBezTo>
                    <a:pt x="139" y="89"/>
                    <a:pt x="139" y="89"/>
                    <a:pt x="139" y="89"/>
                  </a:cubicBezTo>
                  <a:cubicBezTo>
                    <a:pt x="139" y="89"/>
                    <a:pt x="140" y="90"/>
                    <a:pt x="140" y="90"/>
                  </a:cubicBezTo>
                  <a:cubicBezTo>
                    <a:pt x="140" y="89"/>
                    <a:pt x="140" y="89"/>
                    <a:pt x="141" y="89"/>
                  </a:cubicBezTo>
                  <a:cubicBezTo>
                    <a:pt x="142" y="89"/>
                    <a:pt x="141" y="90"/>
                    <a:pt x="142" y="90"/>
                  </a:cubicBezTo>
                  <a:cubicBezTo>
                    <a:pt x="143" y="90"/>
                    <a:pt x="143" y="90"/>
                    <a:pt x="143" y="90"/>
                  </a:cubicBezTo>
                  <a:cubicBezTo>
                    <a:pt x="143" y="89"/>
                    <a:pt x="143" y="89"/>
                    <a:pt x="143" y="89"/>
                  </a:cubicBezTo>
                  <a:cubicBezTo>
                    <a:pt x="144" y="89"/>
                    <a:pt x="144" y="89"/>
                    <a:pt x="144" y="89"/>
                  </a:cubicBezTo>
                  <a:cubicBezTo>
                    <a:pt x="144" y="91"/>
                    <a:pt x="144" y="93"/>
                    <a:pt x="147" y="93"/>
                  </a:cubicBezTo>
                  <a:cubicBezTo>
                    <a:pt x="148" y="92"/>
                    <a:pt x="148" y="91"/>
                    <a:pt x="149" y="91"/>
                  </a:cubicBezTo>
                  <a:cubicBezTo>
                    <a:pt x="149" y="91"/>
                    <a:pt x="150" y="91"/>
                    <a:pt x="150" y="91"/>
                  </a:cubicBezTo>
                  <a:cubicBezTo>
                    <a:pt x="150" y="91"/>
                    <a:pt x="149" y="92"/>
                    <a:pt x="149" y="93"/>
                  </a:cubicBezTo>
                  <a:cubicBezTo>
                    <a:pt x="149" y="93"/>
                    <a:pt x="150" y="93"/>
                    <a:pt x="150" y="93"/>
                  </a:cubicBezTo>
                  <a:cubicBezTo>
                    <a:pt x="153" y="93"/>
                    <a:pt x="152" y="87"/>
                    <a:pt x="150" y="86"/>
                  </a:cubicBezTo>
                  <a:cubicBezTo>
                    <a:pt x="150" y="85"/>
                    <a:pt x="142" y="82"/>
                    <a:pt x="146" y="80"/>
                  </a:cubicBezTo>
                  <a:cubicBezTo>
                    <a:pt x="147" y="78"/>
                    <a:pt x="147" y="75"/>
                    <a:pt x="145" y="74"/>
                  </a:cubicBezTo>
                  <a:cubicBezTo>
                    <a:pt x="145" y="75"/>
                    <a:pt x="145" y="76"/>
                    <a:pt x="144" y="76"/>
                  </a:cubicBezTo>
                  <a:cubicBezTo>
                    <a:pt x="144" y="75"/>
                    <a:pt x="144" y="75"/>
                    <a:pt x="143" y="75"/>
                  </a:cubicBezTo>
                  <a:cubicBezTo>
                    <a:pt x="143" y="75"/>
                    <a:pt x="143" y="75"/>
                    <a:pt x="143" y="75"/>
                  </a:cubicBezTo>
                  <a:cubicBezTo>
                    <a:pt x="143" y="74"/>
                    <a:pt x="145" y="75"/>
                    <a:pt x="146" y="74"/>
                  </a:cubicBezTo>
                  <a:cubicBezTo>
                    <a:pt x="146" y="75"/>
                    <a:pt x="147" y="75"/>
                    <a:pt x="148" y="76"/>
                  </a:cubicBezTo>
                  <a:cubicBezTo>
                    <a:pt x="148" y="77"/>
                    <a:pt x="149" y="77"/>
                    <a:pt x="150" y="77"/>
                  </a:cubicBezTo>
                  <a:cubicBezTo>
                    <a:pt x="158" y="77"/>
                    <a:pt x="165" y="69"/>
                    <a:pt x="163" y="62"/>
                  </a:cubicBezTo>
                  <a:cubicBezTo>
                    <a:pt x="159" y="62"/>
                    <a:pt x="160" y="61"/>
                    <a:pt x="161" y="59"/>
                  </a:cubicBezTo>
                  <a:cubicBezTo>
                    <a:pt x="158" y="59"/>
                    <a:pt x="157" y="56"/>
                    <a:pt x="159" y="53"/>
                  </a:cubicBezTo>
                  <a:cubicBezTo>
                    <a:pt x="159" y="54"/>
                    <a:pt x="158" y="54"/>
                    <a:pt x="157" y="54"/>
                  </a:cubicBezTo>
                  <a:cubicBezTo>
                    <a:pt x="156" y="54"/>
                    <a:pt x="154" y="53"/>
                    <a:pt x="154" y="51"/>
                  </a:cubicBezTo>
                  <a:cubicBezTo>
                    <a:pt x="154" y="51"/>
                    <a:pt x="154" y="51"/>
                    <a:pt x="154" y="51"/>
                  </a:cubicBezTo>
                  <a:cubicBezTo>
                    <a:pt x="155" y="51"/>
                    <a:pt x="155" y="50"/>
                    <a:pt x="156" y="49"/>
                  </a:cubicBezTo>
                  <a:cubicBezTo>
                    <a:pt x="156" y="49"/>
                    <a:pt x="156" y="48"/>
                    <a:pt x="157" y="48"/>
                  </a:cubicBezTo>
                  <a:cubicBezTo>
                    <a:pt x="157" y="48"/>
                    <a:pt x="158" y="48"/>
                    <a:pt x="158" y="48"/>
                  </a:cubicBezTo>
                  <a:cubicBezTo>
                    <a:pt x="159" y="48"/>
                    <a:pt x="158" y="51"/>
                    <a:pt x="159" y="51"/>
                  </a:cubicBezTo>
                  <a:cubicBezTo>
                    <a:pt x="160" y="49"/>
                    <a:pt x="162" y="49"/>
                    <a:pt x="163" y="48"/>
                  </a:cubicBezTo>
                  <a:cubicBezTo>
                    <a:pt x="163" y="48"/>
                    <a:pt x="163" y="48"/>
                    <a:pt x="163" y="48"/>
                  </a:cubicBezTo>
                  <a:cubicBezTo>
                    <a:pt x="163" y="48"/>
                    <a:pt x="163" y="48"/>
                    <a:pt x="163" y="48"/>
                  </a:cubicBezTo>
                  <a:cubicBezTo>
                    <a:pt x="162" y="49"/>
                    <a:pt x="163" y="52"/>
                    <a:pt x="165" y="52"/>
                  </a:cubicBezTo>
                  <a:cubicBezTo>
                    <a:pt x="166" y="52"/>
                    <a:pt x="166" y="52"/>
                    <a:pt x="167" y="52"/>
                  </a:cubicBezTo>
                  <a:cubicBezTo>
                    <a:pt x="167" y="52"/>
                    <a:pt x="167" y="52"/>
                    <a:pt x="167" y="52"/>
                  </a:cubicBezTo>
                  <a:cubicBezTo>
                    <a:pt x="167" y="52"/>
                    <a:pt x="167" y="52"/>
                    <a:pt x="167" y="52"/>
                  </a:cubicBezTo>
                  <a:cubicBezTo>
                    <a:pt x="165" y="54"/>
                    <a:pt x="168" y="54"/>
                    <a:pt x="167" y="57"/>
                  </a:cubicBezTo>
                  <a:cubicBezTo>
                    <a:pt x="168" y="57"/>
                    <a:pt x="169" y="57"/>
                    <a:pt x="170" y="57"/>
                  </a:cubicBezTo>
                  <a:cubicBezTo>
                    <a:pt x="170" y="53"/>
                    <a:pt x="167" y="52"/>
                    <a:pt x="165" y="51"/>
                  </a:cubicBezTo>
                  <a:cubicBezTo>
                    <a:pt x="166" y="48"/>
                    <a:pt x="166" y="48"/>
                    <a:pt x="167" y="46"/>
                  </a:cubicBezTo>
                  <a:cubicBezTo>
                    <a:pt x="166" y="46"/>
                    <a:pt x="166" y="46"/>
                    <a:pt x="166" y="46"/>
                  </a:cubicBezTo>
                  <a:cubicBezTo>
                    <a:pt x="165" y="46"/>
                    <a:pt x="165" y="48"/>
                    <a:pt x="164" y="48"/>
                  </a:cubicBezTo>
                  <a:cubicBezTo>
                    <a:pt x="164" y="47"/>
                    <a:pt x="163" y="47"/>
                    <a:pt x="163" y="47"/>
                  </a:cubicBezTo>
                  <a:cubicBezTo>
                    <a:pt x="165" y="46"/>
                    <a:pt x="166" y="45"/>
                    <a:pt x="168" y="45"/>
                  </a:cubicBezTo>
                  <a:cubicBezTo>
                    <a:pt x="168" y="45"/>
                    <a:pt x="169" y="45"/>
                    <a:pt x="171" y="45"/>
                  </a:cubicBezTo>
                  <a:cubicBezTo>
                    <a:pt x="174" y="39"/>
                    <a:pt x="171" y="32"/>
                    <a:pt x="167" y="29"/>
                  </a:cubicBezTo>
                  <a:cubicBezTo>
                    <a:pt x="166" y="29"/>
                    <a:pt x="166" y="29"/>
                    <a:pt x="166" y="29"/>
                  </a:cubicBezTo>
                  <a:cubicBezTo>
                    <a:pt x="165" y="29"/>
                    <a:pt x="165" y="30"/>
                    <a:pt x="164" y="30"/>
                  </a:cubicBezTo>
                  <a:cubicBezTo>
                    <a:pt x="163" y="29"/>
                    <a:pt x="161" y="29"/>
                    <a:pt x="160" y="28"/>
                  </a:cubicBezTo>
                  <a:cubicBezTo>
                    <a:pt x="162" y="26"/>
                    <a:pt x="161" y="22"/>
                    <a:pt x="163" y="21"/>
                  </a:cubicBezTo>
                  <a:cubicBezTo>
                    <a:pt x="163" y="21"/>
                    <a:pt x="163" y="21"/>
                    <a:pt x="164" y="21"/>
                  </a:cubicBezTo>
                  <a:cubicBezTo>
                    <a:pt x="165" y="21"/>
                    <a:pt x="166" y="21"/>
                    <a:pt x="167" y="21"/>
                  </a:cubicBezTo>
                  <a:cubicBezTo>
                    <a:pt x="168" y="21"/>
                    <a:pt x="169" y="21"/>
                    <a:pt x="171" y="21"/>
                  </a:cubicBezTo>
                  <a:cubicBezTo>
                    <a:pt x="172" y="21"/>
                    <a:pt x="173" y="21"/>
                    <a:pt x="174" y="21"/>
                  </a:cubicBezTo>
                  <a:cubicBezTo>
                    <a:pt x="174" y="18"/>
                    <a:pt x="175" y="18"/>
                    <a:pt x="177" y="18"/>
                  </a:cubicBezTo>
                  <a:cubicBezTo>
                    <a:pt x="177" y="18"/>
                    <a:pt x="177" y="18"/>
                    <a:pt x="178" y="18"/>
                  </a:cubicBezTo>
                  <a:cubicBezTo>
                    <a:pt x="178" y="18"/>
                    <a:pt x="178" y="18"/>
                    <a:pt x="178" y="18"/>
                  </a:cubicBezTo>
                  <a:cubicBezTo>
                    <a:pt x="180" y="18"/>
                    <a:pt x="181" y="18"/>
                    <a:pt x="182" y="17"/>
                  </a:cubicBezTo>
                  <a:cubicBezTo>
                    <a:pt x="184" y="19"/>
                    <a:pt x="181" y="22"/>
                    <a:pt x="181" y="26"/>
                  </a:cubicBezTo>
                  <a:cubicBezTo>
                    <a:pt x="183" y="29"/>
                    <a:pt x="186" y="30"/>
                    <a:pt x="189" y="33"/>
                  </a:cubicBezTo>
                  <a:cubicBezTo>
                    <a:pt x="189" y="28"/>
                    <a:pt x="187" y="26"/>
                    <a:pt x="184" y="20"/>
                  </a:cubicBezTo>
                  <a:cubicBezTo>
                    <a:pt x="186" y="20"/>
                    <a:pt x="188" y="20"/>
                    <a:pt x="190" y="20"/>
                  </a:cubicBezTo>
                  <a:cubicBezTo>
                    <a:pt x="190" y="17"/>
                    <a:pt x="193" y="18"/>
                    <a:pt x="193" y="16"/>
                  </a:cubicBezTo>
                  <a:cubicBezTo>
                    <a:pt x="192" y="15"/>
                    <a:pt x="188" y="16"/>
                    <a:pt x="188" y="13"/>
                  </a:cubicBezTo>
                  <a:cubicBezTo>
                    <a:pt x="188" y="13"/>
                    <a:pt x="188" y="13"/>
                    <a:pt x="189" y="13"/>
                  </a:cubicBezTo>
                  <a:cubicBezTo>
                    <a:pt x="189" y="13"/>
                    <a:pt x="189" y="14"/>
                    <a:pt x="190" y="14"/>
                  </a:cubicBezTo>
                  <a:cubicBezTo>
                    <a:pt x="190" y="14"/>
                    <a:pt x="191" y="14"/>
                    <a:pt x="191" y="14"/>
                  </a:cubicBezTo>
                  <a:cubicBezTo>
                    <a:pt x="191" y="14"/>
                    <a:pt x="192" y="14"/>
                    <a:pt x="192" y="13"/>
                  </a:cubicBezTo>
                  <a:cubicBezTo>
                    <a:pt x="191" y="13"/>
                    <a:pt x="190" y="13"/>
                    <a:pt x="190" y="12"/>
                  </a:cubicBezTo>
                  <a:cubicBezTo>
                    <a:pt x="190" y="12"/>
                    <a:pt x="190" y="12"/>
                    <a:pt x="191" y="12"/>
                  </a:cubicBezTo>
                  <a:cubicBezTo>
                    <a:pt x="192" y="12"/>
                    <a:pt x="192" y="13"/>
                    <a:pt x="194" y="13"/>
                  </a:cubicBezTo>
                  <a:cubicBezTo>
                    <a:pt x="194" y="13"/>
                    <a:pt x="194" y="13"/>
                    <a:pt x="194" y="13"/>
                  </a:cubicBezTo>
                  <a:cubicBezTo>
                    <a:pt x="194" y="13"/>
                    <a:pt x="195" y="14"/>
                    <a:pt x="196" y="14"/>
                  </a:cubicBezTo>
                  <a:cubicBezTo>
                    <a:pt x="196" y="14"/>
                    <a:pt x="197" y="14"/>
                    <a:pt x="198" y="14"/>
                  </a:cubicBezTo>
                  <a:cubicBezTo>
                    <a:pt x="198" y="14"/>
                    <a:pt x="199" y="14"/>
                    <a:pt x="199" y="13"/>
                  </a:cubicBezTo>
                  <a:cubicBezTo>
                    <a:pt x="198" y="13"/>
                    <a:pt x="199" y="11"/>
                    <a:pt x="198" y="11"/>
                  </a:cubicBezTo>
                  <a:cubicBezTo>
                    <a:pt x="197" y="12"/>
                    <a:pt x="196" y="13"/>
                    <a:pt x="195" y="13"/>
                  </a:cubicBezTo>
                  <a:cubicBezTo>
                    <a:pt x="195" y="13"/>
                    <a:pt x="194" y="12"/>
                    <a:pt x="194" y="12"/>
                  </a:cubicBezTo>
                  <a:cubicBezTo>
                    <a:pt x="178" y="7"/>
                    <a:pt x="157" y="9"/>
                    <a:pt x="144" y="5"/>
                  </a:cubicBezTo>
                  <a:cubicBezTo>
                    <a:pt x="142" y="6"/>
                    <a:pt x="140" y="7"/>
                    <a:pt x="138" y="7"/>
                  </a:cubicBezTo>
                  <a:cubicBezTo>
                    <a:pt x="135" y="7"/>
                    <a:pt x="131" y="5"/>
                    <a:pt x="127" y="4"/>
                  </a:cubicBezTo>
                  <a:cubicBezTo>
                    <a:pt x="127" y="3"/>
                    <a:pt x="127" y="3"/>
                    <a:pt x="127" y="3"/>
                  </a:cubicBezTo>
                  <a:cubicBezTo>
                    <a:pt x="125" y="3"/>
                    <a:pt x="124" y="4"/>
                    <a:pt x="122" y="4"/>
                  </a:cubicBezTo>
                  <a:cubicBezTo>
                    <a:pt x="122" y="4"/>
                    <a:pt x="122" y="4"/>
                    <a:pt x="121" y="4"/>
                  </a:cubicBezTo>
                  <a:cubicBezTo>
                    <a:pt x="120" y="4"/>
                    <a:pt x="120" y="4"/>
                    <a:pt x="119" y="4"/>
                  </a:cubicBezTo>
                  <a:cubicBezTo>
                    <a:pt x="118" y="4"/>
                    <a:pt x="116" y="4"/>
                    <a:pt x="115" y="4"/>
                  </a:cubicBezTo>
                  <a:cubicBezTo>
                    <a:pt x="113" y="4"/>
                    <a:pt x="112" y="4"/>
                    <a:pt x="111" y="4"/>
                  </a:cubicBezTo>
                  <a:cubicBezTo>
                    <a:pt x="110" y="4"/>
                    <a:pt x="109" y="4"/>
                    <a:pt x="109" y="4"/>
                  </a:cubicBezTo>
                  <a:cubicBezTo>
                    <a:pt x="111" y="3"/>
                    <a:pt x="112" y="2"/>
                    <a:pt x="113" y="1"/>
                  </a:cubicBezTo>
                  <a:cubicBezTo>
                    <a:pt x="110" y="0"/>
                    <a:pt x="108" y="0"/>
                    <a:pt x="10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3"/>
            <p:cNvSpPr>
              <a:spLocks noEditPoints="1"/>
            </p:cNvSpPr>
            <p:nvPr/>
          </p:nvSpPr>
          <p:spPr bwMode="auto">
            <a:xfrm>
              <a:off x="2402680" y="2794001"/>
              <a:ext cx="741363" cy="614363"/>
            </a:xfrm>
            <a:custGeom>
              <a:avLst/>
              <a:gdLst>
                <a:gd name="T0" fmla="*/ 72 w 108"/>
                <a:gd name="T1" fmla="*/ 32 h 89"/>
                <a:gd name="T2" fmla="*/ 80 w 108"/>
                <a:gd name="T3" fmla="*/ 39 h 89"/>
                <a:gd name="T4" fmla="*/ 72 w 108"/>
                <a:gd name="T5" fmla="*/ 38 h 89"/>
                <a:gd name="T6" fmla="*/ 68 w 108"/>
                <a:gd name="T7" fmla="*/ 36 h 89"/>
                <a:gd name="T8" fmla="*/ 60 w 108"/>
                <a:gd name="T9" fmla="*/ 30 h 89"/>
                <a:gd name="T10" fmla="*/ 60 w 108"/>
                <a:gd name="T11" fmla="*/ 30 h 89"/>
                <a:gd name="T12" fmla="*/ 61 w 108"/>
                <a:gd name="T13" fmla="*/ 13 h 89"/>
                <a:gd name="T14" fmla="*/ 50 w 108"/>
                <a:gd name="T15" fmla="*/ 8 h 89"/>
                <a:gd name="T16" fmla="*/ 48 w 108"/>
                <a:gd name="T17" fmla="*/ 11 h 89"/>
                <a:gd name="T18" fmla="*/ 97 w 108"/>
                <a:gd name="T19" fmla="*/ 0 h 89"/>
                <a:gd name="T20" fmla="*/ 93 w 108"/>
                <a:gd name="T21" fmla="*/ 0 h 89"/>
                <a:gd name="T22" fmla="*/ 90 w 108"/>
                <a:gd name="T23" fmla="*/ 3 h 89"/>
                <a:gd name="T24" fmla="*/ 86 w 108"/>
                <a:gd name="T25" fmla="*/ 6 h 89"/>
                <a:gd name="T26" fmla="*/ 78 w 108"/>
                <a:gd name="T27" fmla="*/ 9 h 89"/>
                <a:gd name="T28" fmla="*/ 61 w 108"/>
                <a:gd name="T29" fmla="*/ 7 h 89"/>
                <a:gd name="T30" fmla="*/ 42 w 108"/>
                <a:gd name="T31" fmla="*/ 6 h 89"/>
                <a:gd name="T32" fmla="*/ 29 w 108"/>
                <a:gd name="T33" fmla="*/ 3 h 89"/>
                <a:gd name="T34" fmla="*/ 10 w 108"/>
                <a:gd name="T35" fmla="*/ 9 h 89"/>
                <a:gd name="T36" fmla="*/ 9 w 108"/>
                <a:gd name="T37" fmla="*/ 10 h 89"/>
                <a:gd name="T38" fmla="*/ 1 w 108"/>
                <a:gd name="T39" fmla="*/ 15 h 89"/>
                <a:gd name="T40" fmla="*/ 4 w 108"/>
                <a:gd name="T41" fmla="*/ 20 h 89"/>
                <a:gd name="T42" fmla="*/ 14 w 108"/>
                <a:gd name="T43" fmla="*/ 17 h 89"/>
                <a:gd name="T44" fmla="*/ 23 w 108"/>
                <a:gd name="T45" fmla="*/ 17 h 89"/>
                <a:gd name="T46" fmla="*/ 26 w 108"/>
                <a:gd name="T47" fmla="*/ 17 h 89"/>
                <a:gd name="T48" fmla="*/ 30 w 108"/>
                <a:gd name="T49" fmla="*/ 32 h 89"/>
                <a:gd name="T50" fmla="*/ 20 w 108"/>
                <a:gd name="T51" fmla="*/ 53 h 89"/>
                <a:gd name="T52" fmla="*/ 29 w 108"/>
                <a:gd name="T53" fmla="*/ 57 h 89"/>
                <a:gd name="T54" fmla="*/ 51 w 108"/>
                <a:gd name="T55" fmla="*/ 79 h 89"/>
                <a:gd name="T56" fmla="*/ 53 w 108"/>
                <a:gd name="T57" fmla="*/ 85 h 89"/>
                <a:gd name="T58" fmla="*/ 59 w 108"/>
                <a:gd name="T59" fmla="*/ 89 h 89"/>
                <a:gd name="T60" fmla="*/ 58 w 108"/>
                <a:gd name="T61" fmla="*/ 82 h 89"/>
                <a:gd name="T62" fmla="*/ 54 w 108"/>
                <a:gd name="T63" fmla="*/ 82 h 89"/>
                <a:gd name="T64" fmla="*/ 52 w 108"/>
                <a:gd name="T65" fmla="*/ 78 h 89"/>
                <a:gd name="T66" fmla="*/ 53 w 108"/>
                <a:gd name="T67" fmla="*/ 74 h 89"/>
                <a:gd name="T68" fmla="*/ 46 w 108"/>
                <a:gd name="T69" fmla="*/ 78 h 89"/>
                <a:gd name="T70" fmla="*/ 51 w 108"/>
                <a:gd name="T71" fmla="*/ 61 h 89"/>
                <a:gd name="T72" fmla="*/ 75 w 108"/>
                <a:gd name="T73" fmla="*/ 52 h 89"/>
                <a:gd name="T74" fmla="*/ 90 w 108"/>
                <a:gd name="T75" fmla="*/ 38 h 89"/>
                <a:gd name="T76" fmla="*/ 95 w 108"/>
                <a:gd name="T77" fmla="*/ 32 h 89"/>
                <a:gd name="T78" fmla="*/ 89 w 108"/>
                <a:gd name="T79" fmla="*/ 34 h 89"/>
                <a:gd name="T80" fmla="*/ 107 w 108"/>
                <a:gd name="T81" fmla="*/ 26 h 89"/>
                <a:gd name="T82" fmla="*/ 106 w 108"/>
                <a:gd name="T83" fmla="*/ 24 h 89"/>
                <a:gd name="T84" fmla="*/ 98 w 108"/>
                <a:gd name="T85" fmla="*/ 15 h 89"/>
                <a:gd name="T86" fmla="*/ 78 w 108"/>
                <a:gd name="T87" fmla="*/ 30 h 89"/>
                <a:gd name="T88" fmla="*/ 72 w 108"/>
                <a:gd name="T89" fmla="*/ 21 h 89"/>
                <a:gd name="T90" fmla="*/ 77 w 108"/>
                <a:gd name="T91" fmla="*/ 11 h 89"/>
                <a:gd name="T92" fmla="*/ 81 w 108"/>
                <a:gd name="T93" fmla="*/ 9 h 89"/>
                <a:gd name="T94" fmla="*/ 97 w 108"/>
                <a:gd name="T95" fmla="*/ 4 h 89"/>
                <a:gd name="T96" fmla="*/ 108 w 108"/>
                <a:gd name="T97" fmla="*/ 8 h 89"/>
                <a:gd name="T98" fmla="*/ 99 w 108"/>
                <a:gd name="T9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 h="89">
                  <a:moveTo>
                    <a:pt x="64" y="36"/>
                  </a:moveTo>
                  <a:cubicBezTo>
                    <a:pt x="63" y="36"/>
                    <a:pt x="63" y="36"/>
                    <a:pt x="63" y="36"/>
                  </a:cubicBezTo>
                  <a:cubicBezTo>
                    <a:pt x="63" y="33"/>
                    <a:pt x="66" y="32"/>
                    <a:pt x="70" y="32"/>
                  </a:cubicBezTo>
                  <a:cubicBezTo>
                    <a:pt x="70" y="32"/>
                    <a:pt x="71" y="32"/>
                    <a:pt x="72" y="32"/>
                  </a:cubicBezTo>
                  <a:cubicBezTo>
                    <a:pt x="72" y="35"/>
                    <a:pt x="72" y="37"/>
                    <a:pt x="75" y="37"/>
                  </a:cubicBezTo>
                  <a:cubicBezTo>
                    <a:pt x="75" y="37"/>
                    <a:pt x="76" y="37"/>
                    <a:pt x="76" y="36"/>
                  </a:cubicBezTo>
                  <a:cubicBezTo>
                    <a:pt x="77" y="40"/>
                    <a:pt x="72" y="38"/>
                    <a:pt x="72" y="41"/>
                  </a:cubicBezTo>
                  <a:cubicBezTo>
                    <a:pt x="74" y="40"/>
                    <a:pt x="77" y="40"/>
                    <a:pt x="80" y="39"/>
                  </a:cubicBezTo>
                  <a:cubicBezTo>
                    <a:pt x="80" y="40"/>
                    <a:pt x="80" y="40"/>
                    <a:pt x="80" y="40"/>
                  </a:cubicBezTo>
                  <a:cubicBezTo>
                    <a:pt x="76" y="41"/>
                    <a:pt x="74" y="43"/>
                    <a:pt x="69" y="44"/>
                  </a:cubicBezTo>
                  <a:cubicBezTo>
                    <a:pt x="70" y="42"/>
                    <a:pt x="71" y="42"/>
                    <a:pt x="72" y="41"/>
                  </a:cubicBezTo>
                  <a:cubicBezTo>
                    <a:pt x="71" y="40"/>
                    <a:pt x="70" y="39"/>
                    <a:pt x="72" y="38"/>
                  </a:cubicBezTo>
                  <a:cubicBezTo>
                    <a:pt x="70" y="38"/>
                    <a:pt x="69" y="39"/>
                    <a:pt x="67" y="39"/>
                  </a:cubicBezTo>
                  <a:cubicBezTo>
                    <a:pt x="68" y="42"/>
                    <a:pt x="67" y="43"/>
                    <a:pt x="65" y="43"/>
                  </a:cubicBezTo>
                  <a:cubicBezTo>
                    <a:pt x="64" y="43"/>
                    <a:pt x="64" y="43"/>
                    <a:pt x="64" y="43"/>
                  </a:cubicBezTo>
                  <a:cubicBezTo>
                    <a:pt x="65" y="41"/>
                    <a:pt x="66" y="38"/>
                    <a:pt x="68" y="36"/>
                  </a:cubicBezTo>
                  <a:cubicBezTo>
                    <a:pt x="68" y="36"/>
                    <a:pt x="67" y="36"/>
                    <a:pt x="66" y="36"/>
                  </a:cubicBezTo>
                  <a:cubicBezTo>
                    <a:pt x="66" y="36"/>
                    <a:pt x="65" y="36"/>
                    <a:pt x="65" y="36"/>
                  </a:cubicBezTo>
                  <a:cubicBezTo>
                    <a:pt x="64" y="36"/>
                    <a:pt x="64" y="36"/>
                    <a:pt x="64" y="36"/>
                  </a:cubicBezTo>
                  <a:moveTo>
                    <a:pt x="60" y="30"/>
                  </a:moveTo>
                  <a:cubicBezTo>
                    <a:pt x="60" y="30"/>
                    <a:pt x="60" y="30"/>
                    <a:pt x="60" y="30"/>
                  </a:cubicBezTo>
                  <a:cubicBezTo>
                    <a:pt x="60" y="28"/>
                    <a:pt x="59" y="25"/>
                    <a:pt x="62" y="25"/>
                  </a:cubicBezTo>
                  <a:cubicBezTo>
                    <a:pt x="62" y="25"/>
                    <a:pt x="62" y="25"/>
                    <a:pt x="62" y="25"/>
                  </a:cubicBezTo>
                  <a:cubicBezTo>
                    <a:pt x="62" y="26"/>
                    <a:pt x="63" y="30"/>
                    <a:pt x="60" y="30"/>
                  </a:cubicBezTo>
                  <a:moveTo>
                    <a:pt x="55" y="14"/>
                  </a:moveTo>
                  <a:cubicBezTo>
                    <a:pt x="56" y="14"/>
                    <a:pt x="56" y="13"/>
                    <a:pt x="57" y="13"/>
                  </a:cubicBezTo>
                  <a:cubicBezTo>
                    <a:pt x="58" y="13"/>
                    <a:pt x="59" y="13"/>
                    <a:pt x="60" y="13"/>
                  </a:cubicBezTo>
                  <a:cubicBezTo>
                    <a:pt x="60" y="13"/>
                    <a:pt x="60" y="13"/>
                    <a:pt x="61" y="13"/>
                  </a:cubicBezTo>
                  <a:cubicBezTo>
                    <a:pt x="58" y="15"/>
                    <a:pt x="54" y="16"/>
                    <a:pt x="49" y="16"/>
                  </a:cubicBezTo>
                  <a:cubicBezTo>
                    <a:pt x="49" y="13"/>
                    <a:pt x="54" y="16"/>
                    <a:pt x="53" y="13"/>
                  </a:cubicBezTo>
                  <a:cubicBezTo>
                    <a:pt x="53" y="13"/>
                    <a:pt x="54" y="14"/>
                    <a:pt x="55" y="14"/>
                  </a:cubicBezTo>
                  <a:moveTo>
                    <a:pt x="50" y="8"/>
                  </a:moveTo>
                  <a:cubicBezTo>
                    <a:pt x="51" y="8"/>
                    <a:pt x="51" y="8"/>
                    <a:pt x="52" y="8"/>
                  </a:cubicBezTo>
                  <a:cubicBezTo>
                    <a:pt x="53" y="7"/>
                    <a:pt x="54" y="7"/>
                    <a:pt x="55" y="7"/>
                  </a:cubicBezTo>
                  <a:cubicBezTo>
                    <a:pt x="55" y="7"/>
                    <a:pt x="56" y="7"/>
                    <a:pt x="57" y="8"/>
                  </a:cubicBezTo>
                  <a:cubicBezTo>
                    <a:pt x="55" y="10"/>
                    <a:pt x="52" y="11"/>
                    <a:pt x="48" y="11"/>
                  </a:cubicBezTo>
                  <a:cubicBezTo>
                    <a:pt x="48" y="10"/>
                    <a:pt x="48" y="9"/>
                    <a:pt x="48" y="8"/>
                  </a:cubicBezTo>
                  <a:cubicBezTo>
                    <a:pt x="49" y="8"/>
                    <a:pt x="49" y="8"/>
                    <a:pt x="50" y="8"/>
                  </a:cubicBezTo>
                  <a:moveTo>
                    <a:pt x="98" y="0"/>
                  </a:moveTo>
                  <a:cubicBezTo>
                    <a:pt x="97" y="0"/>
                    <a:pt x="97" y="0"/>
                    <a:pt x="97" y="0"/>
                  </a:cubicBezTo>
                  <a:cubicBezTo>
                    <a:pt x="96" y="0"/>
                    <a:pt x="96" y="1"/>
                    <a:pt x="96" y="1"/>
                  </a:cubicBezTo>
                  <a:cubicBezTo>
                    <a:pt x="95" y="1"/>
                    <a:pt x="95" y="1"/>
                    <a:pt x="95" y="1"/>
                  </a:cubicBezTo>
                  <a:cubicBezTo>
                    <a:pt x="95" y="1"/>
                    <a:pt x="94" y="1"/>
                    <a:pt x="94" y="1"/>
                  </a:cubicBezTo>
                  <a:cubicBezTo>
                    <a:pt x="94" y="1"/>
                    <a:pt x="93" y="0"/>
                    <a:pt x="93" y="0"/>
                  </a:cubicBezTo>
                  <a:cubicBezTo>
                    <a:pt x="92" y="0"/>
                    <a:pt x="92" y="1"/>
                    <a:pt x="91" y="1"/>
                  </a:cubicBezTo>
                  <a:cubicBezTo>
                    <a:pt x="91" y="1"/>
                    <a:pt x="91" y="1"/>
                    <a:pt x="90" y="1"/>
                  </a:cubicBezTo>
                  <a:cubicBezTo>
                    <a:pt x="90" y="2"/>
                    <a:pt x="91" y="2"/>
                    <a:pt x="89" y="3"/>
                  </a:cubicBezTo>
                  <a:cubicBezTo>
                    <a:pt x="89" y="3"/>
                    <a:pt x="90" y="3"/>
                    <a:pt x="90" y="3"/>
                  </a:cubicBezTo>
                  <a:cubicBezTo>
                    <a:pt x="91" y="3"/>
                    <a:pt x="91" y="4"/>
                    <a:pt x="91" y="5"/>
                  </a:cubicBezTo>
                  <a:cubicBezTo>
                    <a:pt x="90" y="6"/>
                    <a:pt x="88" y="7"/>
                    <a:pt x="86" y="7"/>
                  </a:cubicBezTo>
                  <a:cubicBezTo>
                    <a:pt x="86" y="6"/>
                    <a:pt x="86" y="6"/>
                    <a:pt x="86" y="6"/>
                  </a:cubicBezTo>
                  <a:cubicBezTo>
                    <a:pt x="86" y="6"/>
                    <a:pt x="86" y="6"/>
                    <a:pt x="86" y="6"/>
                  </a:cubicBezTo>
                  <a:cubicBezTo>
                    <a:pt x="85" y="7"/>
                    <a:pt x="85" y="7"/>
                    <a:pt x="85" y="7"/>
                  </a:cubicBezTo>
                  <a:cubicBezTo>
                    <a:pt x="85" y="7"/>
                    <a:pt x="85" y="7"/>
                    <a:pt x="84" y="7"/>
                  </a:cubicBezTo>
                  <a:cubicBezTo>
                    <a:pt x="84" y="6"/>
                    <a:pt x="85" y="5"/>
                    <a:pt x="85" y="5"/>
                  </a:cubicBezTo>
                  <a:cubicBezTo>
                    <a:pt x="82" y="6"/>
                    <a:pt x="80" y="7"/>
                    <a:pt x="78" y="9"/>
                  </a:cubicBezTo>
                  <a:cubicBezTo>
                    <a:pt x="77" y="7"/>
                    <a:pt x="74" y="6"/>
                    <a:pt x="72" y="6"/>
                  </a:cubicBezTo>
                  <a:cubicBezTo>
                    <a:pt x="69" y="6"/>
                    <a:pt x="67" y="7"/>
                    <a:pt x="66" y="9"/>
                  </a:cubicBezTo>
                  <a:cubicBezTo>
                    <a:pt x="66" y="7"/>
                    <a:pt x="65" y="7"/>
                    <a:pt x="63" y="7"/>
                  </a:cubicBezTo>
                  <a:cubicBezTo>
                    <a:pt x="62" y="7"/>
                    <a:pt x="62" y="7"/>
                    <a:pt x="61" y="7"/>
                  </a:cubicBezTo>
                  <a:cubicBezTo>
                    <a:pt x="61" y="7"/>
                    <a:pt x="61" y="7"/>
                    <a:pt x="60" y="7"/>
                  </a:cubicBezTo>
                  <a:cubicBezTo>
                    <a:pt x="60" y="7"/>
                    <a:pt x="60" y="7"/>
                    <a:pt x="60" y="7"/>
                  </a:cubicBezTo>
                  <a:cubicBezTo>
                    <a:pt x="60" y="5"/>
                    <a:pt x="58" y="4"/>
                    <a:pt x="56" y="4"/>
                  </a:cubicBezTo>
                  <a:cubicBezTo>
                    <a:pt x="52" y="4"/>
                    <a:pt x="46" y="6"/>
                    <a:pt x="42" y="6"/>
                  </a:cubicBezTo>
                  <a:cubicBezTo>
                    <a:pt x="41" y="6"/>
                    <a:pt x="39" y="5"/>
                    <a:pt x="38" y="5"/>
                  </a:cubicBezTo>
                  <a:cubicBezTo>
                    <a:pt x="37" y="5"/>
                    <a:pt x="36" y="6"/>
                    <a:pt x="36" y="7"/>
                  </a:cubicBezTo>
                  <a:cubicBezTo>
                    <a:pt x="36" y="5"/>
                    <a:pt x="37" y="5"/>
                    <a:pt x="38" y="4"/>
                  </a:cubicBezTo>
                  <a:cubicBezTo>
                    <a:pt x="34" y="3"/>
                    <a:pt x="32" y="3"/>
                    <a:pt x="29" y="3"/>
                  </a:cubicBezTo>
                  <a:cubicBezTo>
                    <a:pt x="24" y="3"/>
                    <a:pt x="19" y="4"/>
                    <a:pt x="13" y="5"/>
                  </a:cubicBezTo>
                  <a:cubicBezTo>
                    <a:pt x="12" y="7"/>
                    <a:pt x="16" y="8"/>
                    <a:pt x="14" y="9"/>
                  </a:cubicBezTo>
                  <a:cubicBezTo>
                    <a:pt x="13" y="9"/>
                    <a:pt x="13" y="9"/>
                    <a:pt x="12" y="9"/>
                  </a:cubicBezTo>
                  <a:cubicBezTo>
                    <a:pt x="11" y="9"/>
                    <a:pt x="11" y="9"/>
                    <a:pt x="10" y="9"/>
                  </a:cubicBezTo>
                  <a:cubicBezTo>
                    <a:pt x="10" y="9"/>
                    <a:pt x="9" y="9"/>
                    <a:pt x="9" y="9"/>
                  </a:cubicBezTo>
                  <a:cubicBezTo>
                    <a:pt x="8" y="9"/>
                    <a:pt x="7" y="9"/>
                    <a:pt x="6" y="11"/>
                  </a:cubicBezTo>
                  <a:cubicBezTo>
                    <a:pt x="6" y="11"/>
                    <a:pt x="6" y="11"/>
                    <a:pt x="7" y="11"/>
                  </a:cubicBezTo>
                  <a:cubicBezTo>
                    <a:pt x="7" y="11"/>
                    <a:pt x="8" y="11"/>
                    <a:pt x="9" y="10"/>
                  </a:cubicBezTo>
                  <a:cubicBezTo>
                    <a:pt x="9" y="10"/>
                    <a:pt x="10" y="10"/>
                    <a:pt x="10" y="10"/>
                  </a:cubicBezTo>
                  <a:cubicBezTo>
                    <a:pt x="11" y="10"/>
                    <a:pt x="11" y="10"/>
                    <a:pt x="11" y="11"/>
                  </a:cubicBezTo>
                  <a:cubicBezTo>
                    <a:pt x="9" y="13"/>
                    <a:pt x="0" y="13"/>
                    <a:pt x="1" y="15"/>
                  </a:cubicBezTo>
                  <a:cubicBezTo>
                    <a:pt x="1" y="15"/>
                    <a:pt x="1" y="15"/>
                    <a:pt x="1" y="15"/>
                  </a:cubicBezTo>
                  <a:cubicBezTo>
                    <a:pt x="2" y="15"/>
                    <a:pt x="3" y="16"/>
                    <a:pt x="3" y="16"/>
                  </a:cubicBezTo>
                  <a:cubicBezTo>
                    <a:pt x="2" y="17"/>
                    <a:pt x="1" y="17"/>
                    <a:pt x="0" y="18"/>
                  </a:cubicBezTo>
                  <a:cubicBezTo>
                    <a:pt x="1" y="18"/>
                    <a:pt x="2" y="18"/>
                    <a:pt x="3" y="18"/>
                  </a:cubicBezTo>
                  <a:cubicBezTo>
                    <a:pt x="5" y="18"/>
                    <a:pt x="5" y="18"/>
                    <a:pt x="4" y="20"/>
                  </a:cubicBezTo>
                  <a:cubicBezTo>
                    <a:pt x="7" y="19"/>
                    <a:pt x="9" y="16"/>
                    <a:pt x="13" y="16"/>
                  </a:cubicBezTo>
                  <a:cubicBezTo>
                    <a:pt x="13" y="16"/>
                    <a:pt x="14" y="16"/>
                    <a:pt x="15" y="16"/>
                  </a:cubicBezTo>
                  <a:cubicBezTo>
                    <a:pt x="14" y="16"/>
                    <a:pt x="13" y="16"/>
                    <a:pt x="13" y="17"/>
                  </a:cubicBezTo>
                  <a:cubicBezTo>
                    <a:pt x="13" y="17"/>
                    <a:pt x="14" y="17"/>
                    <a:pt x="14" y="17"/>
                  </a:cubicBezTo>
                  <a:cubicBezTo>
                    <a:pt x="16" y="17"/>
                    <a:pt x="16" y="16"/>
                    <a:pt x="15" y="15"/>
                  </a:cubicBezTo>
                  <a:cubicBezTo>
                    <a:pt x="15" y="15"/>
                    <a:pt x="16" y="14"/>
                    <a:pt x="17" y="14"/>
                  </a:cubicBezTo>
                  <a:cubicBezTo>
                    <a:pt x="18" y="14"/>
                    <a:pt x="19" y="15"/>
                    <a:pt x="20" y="16"/>
                  </a:cubicBezTo>
                  <a:cubicBezTo>
                    <a:pt x="21" y="16"/>
                    <a:pt x="22" y="17"/>
                    <a:pt x="23" y="17"/>
                  </a:cubicBezTo>
                  <a:cubicBezTo>
                    <a:pt x="23" y="17"/>
                    <a:pt x="24" y="16"/>
                    <a:pt x="25" y="15"/>
                  </a:cubicBezTo>
                  <a:cubicBezTo>
                    <a:pt x="25" y="16"/>
                    <a:pt x="25" y="16"/>
                    <a:pt x="25" y="16"/>
                  </a:cubicBezTo>
                  <a:cubicBezTo>
                    <a:pt x="25" y="16"/>
                    <a:pt x="25" y="16"/>
                    <a:pt x="25" y="16"/>
                  </a:cubicBezTo>
                  <a:cubicBezTo>
                    <a:pt x="26" y="17"/>
                    <a:pt x="26" y="17"/>
                    <a:pt x="26" y="17"/>
                  </a:cubicBezTo>
                  <a:cubicBezTo>
                    <a:pt x="27" y="17"/>
                    <a:pt x="27" y="17"/>
                    <a:pt x="27" y="17"/>
                  </a:cubicBezTo>
                  <a:cubicBezTo>
                    <a:pt x="28" y="17"/>
                    <a:pt x="28" y="17"/>
                    <a:pt x="28" y="17"/>
                  </a:cubicBezTo>
                  <a:cubicBezTo>
                    <a:pt x="29" y="17"/>
                    <a:pt x="29" y="17"/>
                    <a:pt x="29" y="17"/>
                  </a:cubicBezTo>
                  <a:cubicBezTo>
                    <a:pt x="30" y="24"/>
                    <a:pt x="27" y="27"/>
                    <a:pt x="30" y="32"/>
                  </a:cubicBezTo>
                  <a:cubicBezTo>
                    <a:pt x="30" y="32"/>
                    <a:pt x="29" y="32"/>
                    <a:pt x="29" y="33"/>
                  </a:cubicBezTo>
                  <a:cubicBezTo>
                    <a:pt x="28" y="35"/>
                    <a:pt x="28" y="35"/>
                    <a:pt x="28" y="35"/>
                  </a:cubicBezTo>
                  <a:cubicBezTo>
                    <a:pt x="27" y="35"/>
                    <a:pt x="27" y="34"/>
                    <a:pt x="26" y="34"/>
                  </a:cubicBezTo>
                  <a:cubicBezTo>
                    <a:pt x="23" y="41"/>
                    <a:pt x="18" y="44"/>
                    <a:pt x="20" y="53"/>
                  </a:cubicBezTo>
                  <a:cubicBezTo>
                    <a:pt x="22" y="54"/>
                    <a:pt x="23" y="56"/>
                    <a:pt x="26" y="57"/>
                  </a:cubicBezTo>
                  <a:cubicBezTo>
                    <a:pt x="20" y="58"/>
                    <a:pt x="27" y="68"/>
                    <a:pt x="28" y="70"/>
                  </a:cubicBezTo>
                  <a:cubicBezTo>
                    <a:pt x="27" y="66"/>
                    <a:pt x="21" y="57"/>
                    <a:pt x="27" y="57"/>
                  </a:cubicBezTo>
                  <a:cubicBezTo>
                    <a:pt x="28" y="57"/>
                    <a:pt x="28" y="57"/>
                    <a:pt x="29" y="57"/>
                  </a:cubicBezTo>
                  <a:cubicBezTo>
                    <a:pt x="29" y="58"/>
                    <a:pt x="29" y="58"/>
                    <a:pt x="29" y="58"/>
                  </a:cubicBezTo>
                  <a:cubicBezTo>
                    <a:pt x="24" y="64"/>
                    <a:pt x="36" y="69"/>
                    <a:pt x="33" y="76"/>
                  </a:cubicBezTo>
                  <a:cubicBezTo>
                    <a:pt x="37" y="80"/>
                    <a:pt x="43" y="81"/>
                    <a:pt x="48" y="82"/>
                  </a:cubicBezTo>
                  <a:cubicBezTo>
                    <a:pt x="49" y="80"/>
                    <a:pt x="50" y="79"/>
                    <a:pt x="51" y="79"/>
                  </a:cubicBezTo>
                  <a:cubicBezTo>
                    <a:pt x="53" y="82"/>
                    <a:pt x="49" y="80"/>
                    <a:pt x="49" y="84"/>
                  </a:cubicBezTo>
                  <a:cubicBezTo>
                    <a:pt x="50" y="84"/>
                    <a:pt x="51" y="84"/>
                    <a:pt x="51" y="84"/>
                  </a:cubicBezTo>
                  <a:cubicBezTo>
                    <a:pt x="51" y="85"/>
                    <a:pt x="51" y="85"/>
                    <a:pt x="51" y="85"/>
                  </a:cubicBezTo>
                  <a:cubicBezTo>
                    <a:pt x="52" y="85"/>
                    <a:pt x="52" y="85"/>
                    <a:pt x="53" y="85"/>
                  </a:cubicBezTo>
                  <a:cubicBezTo>
                    <a:pt x="53" y="85"/>
                    <a:pt x="53" y="85"/>
                    <a:pt x="53" y="85"/>
                  </a:cubicBezTo>
                  <a:cubicBezTo>
                    <a:pt x="54" y="85"/>
                    <a:pt x="54" y="85"/>
                    <a:pt x="54" y="85"/>
                  </a:cubicBezTo>
                  <a:cubicBezTo>
                    <a:pt x="55" y="85"/>
                    <a:pt x="55" y="85"/>
                    <a:pt x="55" y="86"/>
                  </a:cubicBezTo>
                  <a:cubicBezTo>
                    <a:pt x="54" y="87"/>
                    <a:pt x="59" y="87"/>
                    <a:pt x="59" y="89"/>
                  </a:cubicBezTo>
                  <a:cubicBezTo>
                    <a:pt x="59" y="87"/>
                    <a:pt x="59" y="84"/>
                    <a:pt x="60" y="83"/>
                  </a:cubicBezTo>
                  <a:cubicBezTo>
                    <a:pt x="60" y="83"/>
                    <a:pt x="60" y="83"/>
                    <a:pt x="60" y="83"/>
                  </a:cubicBezTo>
                  <a:cubicBezTo>
                    <a:pt x="59" y="83"/>
                    <a:pt x="59" y="83"/>
                    <a:pt x="59" y="83"/>
                  </a:cubicBezTo>
                  <a:cubicBezTo>
                    <a:pt x="59" y="82"/>
                    <a:pt x="58" y="82"/>
                    <a:pt x="58" y="82"/>
                  </a:cubicBezTo>
                  <a:cubicBezTo>
                    <a:pt x="57" y="82"/>
                    <a:pt x="57" y="82"/>
                    <a:pt x="56" y="82"/>
                  </a:cubicBezTo>
                  <a:cubicBezTo>
                    <a:pt x="56" y="82"/>
                    <a:pt x="55" y="82"/>
                    <a:pt x="55" y="82"/>
                  </a:cubicBezTo>
                  <a:cubicBezTo>
                    <a:pt x="54" y="82"/>
                    <a:pt x="54" y="82"/>
                    <a:pt x="54" y="82"/>
                  </a:cubicBezTo>
                  <a:cubicBezTo>
                    <a:pt x="54" y="82"/>
                    <a:pt x="54" y="82"/>
                    <a:pt x="54" y="82"/>
                  </a:cubicBezTo>
                  <a:cubicBezTo>
                    <a:pt x="53" y="82"/>
                    <a:pt x="53" y="81"/>
                    <a:pt x="53" y="81"/>
                  </a:cubicBezTo>
                  <a:cubicBezTo>
                    <a:pt x="53" y="80"/>
                    <a:pt x="54" y="81"/>
                    <a:pt x="54" y="79"/>
                  </a:cubicBezTo>
                  <a:cubicBezTo>
                    <a:pt x="53" y="79"/>
                    <a:pt x="53" y="78"/>
                    <a:pt x="52" y="78"/>
                  </a:cubicBezTo>
                  <a:cubicBezTo>
                    <a:pt x="52" y="78"/>
                    <a:pt x="52" y="78"/>
                    <a:pt x="52" y="78"/>
                  </a:cubicBezTo>
                  <a:cubicBezTo>
                    <a:pt x="54" y="77"/>
                    <a:pt x="56" y="76"/>
                    <a:pt x="57" y="73"/>
                  </a:cubicBezTo>
                  <a:cubicBezTo>
                    <a:pt x="56" y="73"/>
                    <a:pt x="56" y="73"/>
                    <a:pt x="56" y="73"/>
                  </a:cubicBezTo>
                  <a:cubicBezTo>
                    <a:pt x="55" y="73"/>
                    <a:pt x="55" y="73"/>
                    <a:pt x="55" y="73"/>
                  </a:cubicBezTo>
                  <a:cubicBezTo>
                    <a:pt x="54" y="74"/>
                    <a:pt x="54" y="74"/>
                    <a:pt x="53" y="74"/>
                  </a:cubicBezTo>
                  <a:cubicBezTo>
                    <a:pt x="53" y="74"/>
                    <a:pt x="53" y="74"/>
                    <a:pt x="53" y="74"/>
                  </a:cubicBezTo>
                  <a:cubicBezTo>
                    <a:pt x="53" y="77"/>
                    <a:pt x="51" y="78"/>
                    <a:pt x="49" y="78"/>
                  </a:cubicBezTo>
                  <a:cubicBezTo>
                    <a:pt x="48" y="78"/>
                    <a:pt x="48" y="78"/>
                    <a:pt x="47" y="78"/>
                  </a:cubicBezTo>
                  <a:cubicBezTo>
                    <a:pt x="47" y="78"/>
                    <a:pt x="47" y="78"/>
                    <a:pt x="46" y="78"/>
                  </a:cubicBezTo>
                  <a:cubicBezTo>
                    <a:pt x="46" y="78"/>
                    <a:pt x="45" y="78"/>
                    <a:pt x="44" y="78"/>
                  </a:cubicBezTo>
                  <a:cubicBezTo>
                    <a:pt x="43" y="75"/>
                    <a:pt x="43" y="70"/>
                    <a:pt x="44" y="66"/>
                  </a:cubicBezTo>
                  <a:cubicBezTo>
                    <a:pt x="44" y="66"/>
                    <a:pt x="44" y="66"/>
                    <a:pt x="44" y="66"/>
                  </a:cubicBezTo>
                  <a:cubicBezTo>
                    <a:pt x="45" y="63"/>
                    <a:pt x="48" y="61"/>
                    <a:pt x="51" y="61"/>
                  </a:cubicBezTo>
                  <a:cubicBezTo>
                    <a:pt x="52" y="61"/>
                    <a:pt x="54" y="61"/>
                    <a:pt x="55" y="62"/>
                  </a:cubicBezTo>
                  <a:cubicBezTo>
                    <a:pt x="56" y="60"/>
                    <a:pt x="57" y="59"/>
                    <a:pt x="59" y="59"/>
                  </a:cubicBezTo>
                  <a:cubicBezTo>
                    <a:pt x="62" y="59"/>
                    <a:pt x="65" y="62"/>
                    <a:pt x="66" y="65"/>
                  </a:cubicBezTo>
                  <a:cubicBezTo>
                    <a:pt x="66" y="59"/>
                    <a:pt x="69" y="54"/>
                    <a:pt x="75" y="52"/>
                  </a:cubicBezTo>
                  <a:cubicBezTo>
                    <a:pt x="74" y="49"/>
                    <a:pt x="76" y="46"/>
                    <a:pt x="78" y="46"/>
                  </a:cubicBezTo>
                  <a:cubicBezTo>
                    <a:pt x="79" y="46"/>
                    <a:pt x="79" y="46"/>
                    <a:pt x="80" y="46"/>
                  </a:cubicBezTo>
                  <a:cubicBezTo>
                    <a:pt x="82" y="43"/>
                    <a:pt x="86" y="40"/>
                    <a:pt x="90" y="38"/>
                  </a:cubicBezTo>
                  <a:cubicBezTo>
                    <a:pt x="90" y="38"/>
                    <a:pt x="90" y="38"/>
                    <a:pt x="90" y="38"/>
                  </a:cubicBezTo>
                  <a:cubicBezTo>
                    <a:pt x="91" y="38"/>
                    <a:pt x="91" y="38"/>
                    <a:pt x="91" y="38"/>
                  </a:cubicBezTo>
                  <a:cubicBezTo>
                    <a:pt x="92" y="38"/>
                    <a:pt x="92" y="37"/>
                    <a:pt x="93" y="37"/>
                  </a:cubicBezTo>
                  <a:cubicBezTo>
                    <a:pt x="93" y="37"/>
                    <a:pt x="94" y="37"/>
                    <a:pt x="94" y="37"/>
                  </a:cubicBezTo>
                  <a:cubicBezTo>
                    <a:pt x="92" y="33"/>
                    <a:pt x="95" y="33"/>
                    <a:pt x="95" y="32"/>
                  </a:cubicBezTo>
                  <a:cubicBezTo>
                    <a:pt x="95" y="32"/>
                    <a:pt x="95" y="32"/>
                    <a:pt x="94" y="32"/>
                  </a:cubicBezTo>
                  <a:cubicBezTo>
                    <a:pt x="93" y="32"/>
                    <a:pt x="92" y="33"/>
                    <a:pt x="90" y="34"/>
                  </a:cubicBezTo>
                  <a:cubicBezTo>
                    <a:pt x="90" y="34"/>
                    <a:pt x="90" y="34"/>
                    <a:pt x="90" y="34"/>
                  </a:cubicBezTo>
                  <a:cubicBezTo>
                    <a:pt x="90" y="34"/>
                    <a:pt x="90" y="34"/>
                    <a:pt x="89" y="34"/>
                  </a:cubicBezTo>
                  <a:cubicBezTo>
                    <a:pt x="89" y="35"/>
                    <a:pt x="89" y="35"/>
                    <a:pt x="89" y="35"/>
                  </a:cubicBezTo>
                  <a:cubicBezTo>
                    <a:pt x="89" y="35"/>
                    <a:pt x="89" y="35"/>
                    <a:pt x="88" y="34"/>
                  </a:cubicBezTo>
                  <a:cubicBezTo>
                    <a:pt x="90" y="29"/>
                    <a:pt x="104" y="32"/>
                    <a:pt x="107" y="27"/>
                  </a:cubicBezTo>
                  <a:cubicBezTo>
                    <a:pt x="107" y="26"/>
                    <a:pt x="107" y="26"/>
                    <a:pt x="107" y="26"/>
                  </a:cubicBezTo>
                  <a:cubicBezTo>
                    <a:pt x="106" y="26"/>
                    <a:pt x="106" y="26"/>
                    <a:pt x="105" y="26"/>
                  </a:cubicBezTo>
                  <a:cubicBezTo>
                    <a:pt x="105" y="26"/>
                    <a:pt x="105" y="26"/>
                    <a:pt x="104" y="26"/>
                  </a:cubicBezTo>
                  <a:cubicBezTo>
                    <a:pt x="104" y="26"/>
                    <a:pt x="104" y="26"/>
                    <a:pt x="103" y="26"/>
                  </a:cubicBezTo>
                  <a:cubicBezTo>
                    <a:pt x="104" y="25"/>
                    <a:pt x="106" y="26"/>
                    <a:pt x="106" y="24"/>
                  </a:cubicBezTo>
                  <a:cubicBezTo>
                    <a:pt x="102" y="24"/>
                    <a:pt x="104" y="20"/>
                    <a:pt x="103" y="17"/>
                  </a:cubicBezTo>
                  <a:cubicBezTo>
                    <a:pt x="102" y="19"/>
                    <a:pt x="101" y="20"/>
                    <a:pt x="99" y="20"/>
                  </a:cubicBezTo>
                  <a:cubicBezTo>
                    <a:pt x="99" y="20"/>
                    <a:pt x="98" y="20"/>
                    <a:pt x="98" y="20"/>
                  </a:cubicBezTo>
                  <a:cubicBezTo>
                    <a:pt x="97" y="19"/>
                    <a:pt x="97" y="16"/>
                    <a:pt x="98" y="15"/>
                  </a:cubicBezTo>
                  <a:cubicBezTo>
                    <a:pt x="96" y="15"/>
                    <a:pt x="94" y="14"/>
                    <a:pt x="92" y="13"/>
                  </a:cubicBezTo>
                  <a:cubicBezTo>
                    <a:pt x="91" y="18"/>
                    <a:pt x="88" y="18"/>
                    <a:pt x="88" y="22"/>
                  </a:cubicBezTo>
                  <a:cubicBezTo>
                    <a:pt x="84" y="23"/>
                    <a:pt x="83" y="27"/>
                    <a:pt x="81" y="30"/>
                  </a:cubicBezTo>
                  <a:cubicBezTo>
                    <a:pt x="80" y="30"/>
                    <a:pt x="79" y="30"/>
                    <a:pt x="78" y="30"/>
                  </a:cubicBezTo>
                  <a:cubicBezTo>
                    <a:pt x="78" y="28"/>
                    <a:pt x="79" y="26"/>
                    <a:pt x="80" y="24"/>
                  </a:cubicBezTo>
                  <a:cubicBezTo>
                    <a:pt x="80" y="24"/>
                    <a:pt x="79" y="24"/>
                    <a:pt x="79" y="24"/>
                  </a:cubicBezTo>
                  <a:cubicBezTo>
                    <a:pt x="77" y="24"/>
                    <a:pt x="76" y="23"/>
                    <a:pt x="75" y="22"/>
                  </a:cubicBezTo>
                  <a:cubicBezTo>
                    <a:pt x="75" y="22"/>
                    <a:pt x="74" y="21"/>
                    <a:pt x="72" y="21"/>
                  </a:cubicBezTo>
                  <a:cubicBezTo>
                    <a:pt x="72" y="21"/>
                    <a:pt x="71" y="21"/>
                    <a:pt x="70" y="22"/>
                  </a:cubicBezTo>
                  <a:cubicBezTo>
                    <a:pt x="72" y="20"/>
                    <a:pt x="71" y="19"/>
                    <a:pt x="70" y="17"/>
                  </a:cubicBezTo>
                  <a:cubicBezTo>
                    <a:pt x="72" y="15"/>
                    <a:pt x="81" y="13"/>
                    <a:pt x="77" y="11"/>
                  </a:cubicBezTo>
                  <a:cubicBezTo>
                    <a:pt x="77" y="11"/>
                    <a:pt x="77" y="11"/>
                    <a:pt x="77" y="11"/>
                  </a:cubicBezTo>
                  <a:cubicBezTo>
                    <a:pt x="77" y="11"/>
                    <a:pt x="77" y="11"/>
                    <a:pt x="77" y="11"/>
                  </a:cubicBezTo>
                  <a:cubicBezTo>
                    <a:pt x="78" y="11"/>
                    <a:pt x="78" y="11"/>
                    <a:pt x="79" y="11"/>
                  </a:cubicBezTo>
                  <a:cubicBezTo>
                    <a:pt x="81" y="11"/>
                    <a:pt x="83" y="11"/>
                    <a:pt x="84" y="10"/>
                  </a:cubicBezTo>
                  <a:cubicBezTo>
                    <a:pt x="82" y="10"/>
                    <a:pt x="81" y="10"/>
                    <a:pt x="81" y="9"/>
                  </a:cubicBezTo>
                  <a:cubicBezTo>
                    <a:pt x="86" y="9"/>
                    <a:pt x="91" y="9"/>
                    <a:pt x="93" y="5"/>
                  </a:cubicBezTo>
                  <a:cubicBezTo>
                    <a:pt x="93" y="4"/>
                    <a:pt x="94" y="4"/>
                    <a:pt x="95" y="4"/>
                  </a:cubicBezTo>
                  <a:cubicBezTo>
                    <a:pt x="95" y="4"/>
                    <a:pt x="96" y="4"/>
                    <a:pt x="96" y="4"/>
                  </a:cubicBezTo>
                  <a:cubicBezTo>
                    <a:pt x="96" y="4"/>
                    <a:pt x="97" y="4"/>
                    <a:pt x="97" y="4"/>
                  </a:cubicBezTo>
                  <a:cubicBezTo>
                    <a:pt x="98" y="4"/>
                    <a:pt x="98" y="4"/>
                    <a:pt x="99" y="3"/>
                  </a:cubicBezTo>
                  <a:cubicBezTo>
                    <a:pt x="101" y="4"/>
                    <a:pt x="102" y="5"/>
                    <a:pt x="102" y="7"/>
                  </a:cubicBezTo>
                  <a:cubicBezTo>
                    <a:pt x="103" y="8"/>
                    <a:pt x="105" y="8"/>
                    <a:pt x="107" y="8"/>
                  </a:cubicBezTo>
                  <a:cubicBezTo>
                    <a:pt x="107" y="8"/>
                    <a:pt x="108" y="8"/>
                    <a:pt x="108" y="8"/>
                  </a:cubicBezTo>
                  <a:cubicBezTo>
                    <a:pt x="108" y="4"/>
                    <a:pt x="101" y="4"/>
                    <a:pt x="103" y="1"/>
                  </a:cubicBezTo>
                  <a:cubicBezTo>
                    <a:pt x="101" y="1"/>
                    <a:pt x="100" y="2"/>
                    <a:pt x="99" y="2"/>
                  </a:cubicBezTo>
                  <a:cubicBezTo>
                    <a:pt x="98" y="2"/>
                    <a:pt x="98" y="2"/>
                    <a:pt x="97" y="1"/>
                  </a:cubicBezTo>
                  <a:cubicBezTo>
                    <a:pt x="97" y="0"/>
                    <a:pt x="98" y="1"/>
                    <a:pt x="99"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4"/>
            <p:cNvSpPr/>
            <p:nvPr/>
          </p:nvSpPr>
          <p:spPr bwMode="auto">
            <a:xfrm>
              <a:off x="3082130" y="2843213"/>
              <a:ext cx="49213" cy="47625"/>
            </a:xfrm>
            <a:custGeom>
              <a:avLst/>
              <a:gdLst>
                <a:gd name="T0" fmla="*/ 2 w 7"/>
                <a:gd name="T1" fmla="*/ 0 h 7"/>
                <a:gd name="T2" fmla="*/ 0 w 7"/>
                <a:gd name="T3" fmla="*/ 4 h 7"/>
                <a:gd name="T4" fmla="*/ 0 w 7"/>
                <a:gd name="T5" fmla="*/ 4 h 7"/>
                <a:gd name="T6" fmla="*/ 1 w 7"/>
                <a:gd name="T7" fmla="*/ 5 h 7"/>
                <a:gd name="T8" fmla="*/ 2 w 7"/>
                <a:gd name="T9" fmla="*/ 7 h 7"/>
                <a:gd name="T10" fmla="*/ 3 w 7"/>
                <a:gd name="T11" fmla="*/ 6 h 7"/>
                <a:gd name="T12" fmla="*/ 3 w 7"/>
                <a:gd name="T13" fmla="*/ 4 h 7"/>
                <a:gd name="T14" fmla="*/ 5 w 7"/>
                <a:gd name="T15" fmla="*/ 5 h 7"/>
                <a:gd name="T16" fmla="*/ 6 w 7"/>
                <a:gd name="T17" fmla="*/ 5 h 7"/>
                <a:gd name="T18" fmla="*/ 6 w 7"/>
                <a:gd name="T19" fmla="*/ 5 h 7"/>
                <a:gd name="T20" fmla="*/ 2 w 7"/>
                <a:gd name="T21" fmla="*/ 1 h 7"/>
                <a:gd name="T22" fmla="*/ 2 w 7"/>
                <a:gd name="T23" fmla="*/ 1 h 7"/>
                <a:gd name="T24" fmla="*/ 2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2" y="0"/>
                  </a:moveTo>
                  <a:cubicBezTo>
                    <a:pt x="1" y="1"/>
                    <a:pt x="0" y="2"/>
                    <a:pt x="0" y="4"/>
                  </a:cubicBezTo>
                  <a:cubicBezTo>
                    <a:pt x="0" y="4"/>
                    <a:pt x="0" y="4"/>
                    <a:pt x="0" y="4"/>
                  </a:cubicBezTo>
                  <a:cubicBezTo>
                    <a:pt x="1" y="4"/>
                    <a:pt x="1" y="5"/>
                    <a:pt x="1" y="5"/>
                  </a:cubicBezTo>
                  <a:cubicBezTo>
                    <a:pt x="1" y="6"/>
                    <a:pt x="2" y="7"/>
                    <a:pt x="2" y="7"/>
                  </a:cubicBezTo>
                  <a:cubicBezTo>
                    <a:pt x="3" y="7"/>
                    <a:pt x="3" y="6"/>
                    <a:pt x="3" y="6"/>
                  </a:cubicBezTo>
                  <a:cubicBezTo>
                    <a:pt x="2" y="5"/>
                    <a:pt x="2" y="4"/>
                    <a:pt x="3" y="4"/>
                  </a:cubicBezTo>
                  <a:cubicBezTo>
                    <a:pt x="3" y="4"/>
                    <a:pt x="4" y="5"/>
                    <a:pt x="5" y="5"/>
                  </a:cubicBezTo>
                  <a:cubicBezTo>
                    <a:pt x="5" y="5"/>
                    <a:pt x="6" y="5"/>
                    <a:pt x="6" y="5"/>
                  </a:cubicBezTo>
                  <a:cubicBezTo>
                    <a:pt x="6" y="5"/>
                    <a:pt x="6" y="5"/>
                    <a:pt x="6" y="5"/>
                  </a:cubicBezTo>
                  <a:cubicBezTo>
                    <a:pt x="7" y="2"/>
                    <a:pt x="4" y="2"/>
                    <a:pt x="2" y="1"/>
                  </a:cubicBezTo>
                  <a:cubicBezTo>
                    <a:pt x="2" y="1"/>
                    <a:pt x="2" y="1"/>
                    <a:pt x="2" y="1"/>
                  </a:cubicBezTo>
                  <a:cubicBezTo>
                    <a:pt x="3"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p:nvPr/>
          </p:nvSpPr>
          <p:spPr bwMode="auto">
            <a:xfrm>
              <a:off x="2801143" y="2781301"/>
              <a:ext cx="123825" cy="47625"/>
            </a:xfrm>
            <a:custGeom>
              <a:avLst/>
              <a:gdLst>
                <a:gd name="T0" fmla="*/ 5 w 18"/>
                <a:gd name="T1" fmla="*/ 0 h 7"/>
                <a:gd name="T2" fmla="*/ 3 w 18"/>
                <a:gd name="T3" fmla="*/ 1 h 7"/>
                <a:gd name="T4" fmla="*/ 0 w 18"/>
                <a:gd name="T5" fmla="*/ 4 h 7"/>
                <a:gd name="T6" fmla="*/ 1 w 18"/>
                <a:gd name="T7" fmla="*/ 4 h 7"/>
                <a:gd name="T8" fmla="*/ 4 w 18"/>
                <a:gd name="T9" fmla="*/ 3 h 7"/>
                <a:gd name="T10" fmla="*/ 7 w 18"/>
                <a:gd name="T11" fmla="*/ 2 h 7"/>
                <a:gd name="T12" fmla="*/ 9 w 18"/>
                <a:gd name="T13" fmla="*/ 3 h 7"/>
                <a:gd name="T14" fmla="*/ 7 w 18"/>
                <a:gd name="T15" fmla="*/ 3 h 7"/>
                <a:gd name="T16" fmla="*/ 7 w 18"/>
                <a:gd name="T17" fmla="*/ 5 h 7"/>
                <a:gd name="T18" fmla="*/ 5 w 18"/>
                <a:gd name="T19" fmla="*/ 5 h 7"/>
                <a:gd name="T20" fmla="*/ 5 w 18"/>
                <a:gd name="T21" fmla="*/ 6 h 7"/>
                <a:gd name="T22" fmla="*/ 8 w 18"/>
                <a:gd name="T23" fmla="*/ 7 h 7"/>
                <a:gd name="T24" fmla="*/ 18 w 18"/>
                <a:gd name="T25" fmla="*/ 5 h 7"/>
                <a:gd name="T26" fmla="*/ 18 w 18"/>
                <a:gd name="T27" fmla="*/ 5 h 7"/>
                <a:gd name="T28" fmla="*/ 18 w 18"/>
                <a:gd name="T29" fmla="*/ 2 h 7"/>
                <a:gd name="T30" fmla="*/ 14 w 18"/>
                <a:gd name="T31" fmla="*/ 3 h 7"/>
                <a:gd name="T32" fmla="*/ 10 w 18"/>
                <a:gd name="T33" fmla="*/ 3 h 7"/>
                <a:gd name="T34" fmla="*/ 10 w 18"/>
                <a:gd name="T35" fmla="*/ 1 h 7"/>
                <a:gd name="T36" fmla="*/ 8 w 18"/>
                <a:gd name="T37" fmla="*/ 1 h 7"/>
                <a:gd name="T38" fmla="*/ 7 w 18"/>
                <a:gd name="T39" fmla="*/ 1 h 7"/>
                <a:gd name="T40" fmla="*/ 5 w 18"/>
                <a:gd name="T4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7">
                  <a:moveTo>
                    <a:pt x="5" y="0"/>
                  </a:moveTo>
                  <a:cubicBezTo>
                    <a:pt x="4" y="0"/>
                    <a:pt x="4" y="0"/>
                    <a:pt x="3" y="1"/>
                  </a:cubicBezTo>
                  <a:cubicBezTo>
                    <a:pt x="3" y="3"/>
                    <a:pt x="0" y="2"/>
                    <a:pt x="0" y="4"/>
                  </a:cubicBezTo>
                  <a:cubicBezTo>
                    <a:pt x="0" y="4"/>
                    <a:pt x="1" y="4"/>
                    <a:pt x="1" y="4"/>
                  </a:cubicBezTo>
                  <a:cubicBezTo>
                    <a:pt x="2" y="4"/>
                    <a:pt x="3" y="3"/>
                    <a:pt x="4" y="3"/>
                  </a:cubicBezTo>
                  <a:cubicBezTo>
                    <a:pt x="5" y="2"/>
                    <a:pt x="6" y="2"/>
                    <a:pt x="7" y="2"/>
                  </a:cubicBezTo>
                  <a:cubicBezTo>
                    <a:pt x="8" y="2"/>
                    <a:pt x="8" y="2"/>
                    <a:pt x="9" y="3"/>
                  </a:cubicBezTo>
                  <a:cubicBezTo>
                    <a:pt x="8" y="3"/>
                    <a:pt x="7" y="2"/>
                    <a:pt x="7" y="3"/>
                  </a:cubicBezTo>
                  <a:cubicBezTo>
                    <a:pt x="4" y="4"/>
                    <a:pt x="9" y="3"/>
                    <a:pt x="7" y="5"/>
                  </a:cubicBezTo>
                  <a:cubicBezTo>
                    <a:pt x="7" y="5"/>
                    <a:pt x="6" y="5"/>
                    <a:pt x="5" y="5"/>
                  </a:cubicBezTo>
                  <a:cubicBezTo>
                    <a:pt x="4" y="5"/>
                    <a:pt x="4" y="5"/>
                    <a:pt x="5" y="6"/>
                  </a:cubicBezTo>
                  <a:cubicBezTo>
                    <a:pt x="5" y="7"/>
                    <a:pt x="7" y="7"/>
                    <a:pt x="8" y="7"/>
                  </a:cubicBezTo>
                  <a:cubicBezTo>
                    <a:pt x="12" y="7"/>
                    <a:pt x="16" y="6"/>
                    <a:pt x="18" y="5"/>
                  </a:cubicBezTo>
                  <a:cubicBezTo>
                    <a:pt x="18" y="5"/>
                    <a:pt x="18" y="5"/>
                    <a:pt x="18" y="5"/>
                  </a:cubicBezTo>
                  <a:cubicBezTo>
                    <a:pt x="15" y="5"/>
                    <a:pt x="18" y="4"/>
                    <a:pt x="18" y="2"/>
                  </a:cubicBezTo>
                  <a:cubicBezTo>
                    <a:pt x="16" y="3"/>
                    <a:pt x="15" y="3"/>
                    <a:pt x="14" y="3"/>
                  </a:cubicBezTo>
                  <a:cubicBezTo>
                    <a:pt x="13" y="3"/>
                    <a:pt x="12" y="3"/>
                    <a:pt x="10" y="3"/>
                  </a:cubicBezTo>
                  <a:cubicBezTo>
                    <a:pt x="10" y="1"/>
                    <a:pt x="9" y="2"/>
                    <a:pt x="10" y="1"/>
                  </a:cubicBezTo>
                  <a:cubicBezTo>
                    <a:pt x="9" y="1"/>
                    <a:pt x="9" y="1"/>
                    <a:pt x="8" y="1"/>
                  </a:cubicBezTo>
                  <a:cubicBezTo>
                    <a:pt x="8" y="1"/>
                    <a:pt x="7" y="1"/>
                    <a:pt x="7" y="1"/>
                  </a:cubicBezTo>
                  <a:cubicBezTo>
                    <a:pt x="6" y="1"/>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Rectangle 26"/>
            <p:cNvSpPr>
              <a:spLocks noChangeArrowheads="1"/>
            </p:cNvSpPr>
            <p:nvPr/>
          </p:nvSpPr>
          <p:spPr bwMode="auto">
            <a:xfrm>
              <a:off x="2896393" y="3076576"/>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Freeform 27"/>
            <p:cNvSpPr/>
            <p:nvPr/>
          </p:nvSpPr>
          <p:spPr bwMode="auto">
            <a:xfrm>
              <a:off x="2896393" y="307657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8"/>
            <p:cNvSpPr/>
            <p:nvPr/>
          </p:nvSpPr>
          <p:spPr bwMode="auto">
            <a:xfrm>
              <a:off x="2855118" y="3243263"/>
              <a:ext cx="0" cy="12700"/>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9"/>
            <p:cNvSpPr/>
            <p:nvPr/>
          </p:nvSpPr>
          <p:spPr bwMode="auto">
            <a:xfrm>
              <a:off x="2986880" y="2863851"/>
              <a:ext cx="20638" cy="14288"/>
            </a:xfrm>
            <a:custGeom>
              <a:avLst/>
              <a:gdLst>
                <a:gd name="T0" fmla="*/ 2 w 3"/>
                <a:gd name="T1" fmla="*/ 0 h 2"/>
                <a:gd name="T2" fmla="*/ 0 w 3"/>
                <a:gd name="T3" fmla="*/ 2 h 2"/>
                <a:gd name="T4" fmla="*/ 3 w 3"/>
                <a:gd name="T5" fmla="*/ 0 h 2"/>
                <a:gd name="T6" fmla="*/ 2 w 3"/>
                <a:gd name="T7" fmla="*/ 0 h 2"/>
              </a:gdLst>
              <a:ahLst/>
              <a:cxnLst>
                <a:cxn ang="0">
                  <a:pos x="T0" y="T1"/>
                </a:cxn>
                <a:cxn ang="0">
                  <a:pos x="T2" y="T3"/>
                </a:cxn>
                <a:cxn ang="0">
                  <a:pos x="T4" y="T5"/>
                </a:cxn>
                <a:cxn ang="0">
                  <a:pos x="T6" y="T7"/>
                </a:cxn>
              </a:cxnLst>
              <a:rect l="0" t="0" r="r" b="b"/>
              <a:pathLst>
                <a:path w="3" h="2">
                  <a:moveTo>
                    <a:pt x="2" y="0"/>
                  </a:moveTo>
                  <a:cubicBezTo>
                    <a:pt x="1" y="0"/>
                    <a:pt x="0" y="0"/>
                    <a:pt x="0" y="2"/>
                  </a:cubicBezTo>
                  <a:cubicBezTo>
                    <a:pt x="2" y="2"/>
                    <a:pt x="2" y="1"/>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0"/>
            <p:cNvSpPr/>
            <p:nvPr/>
          </p:nvSpPr>
          <p:spPr bwMode="auto">
            <a:xfrm>
              <a:off x="3536155" y="2932113"/>
              <a:ext cx="47625" cy="69850"/>
            </a:xfrm>
            <a:custGeom>
              <a:avLst/>
              <a:gdLst>
                <a:gd name="T0" fmla="*/ 3 w 7"/>
                <a:gd name="T1" fmla="*/ 0 h 10"/>
                <a:gd name="T2" fmla="*/ 1 w 7"/>
                <a:gd name="T3" fmla="*/ 0 h 10"/>
                <a:gd name="T4" fmla="*/ 1 w 7"/>
                <a:gd name="T5" fmla="*/ 4 h 10"/>
                <a:gd name="T6" fmla="*/ 3 w 7"/>
                <a:gd name="T7" fmla="*/ 4 h 10"/>
                <a:gd name="T8" fmla="*/ 1 w 7"/>
                <a:gd name="T9" fmla="*/ 8 h 10"/>
                <a:gd name="T10" fmla="*/ 3 w 7"/>
                <a:gd name="T11" fmla="*/ 9 h 10"/>
                <a:gd name="T12" fmla="*/ 2 w 7"/>
                <a:gd name="T13" fmla="*/ 10 h 10"/>
                <a:gd name="T14" fmla="*/ 3 w 7"/>
                <a:gd name="T15" fmla="*/ 10 h 10"/>
                <a:gd name="T16" fmla="*/ 4 w 7"/>
                <a:gd name="T17" fmla="*/ 10 h 10"/>
                <a:gd name="T18" fmla="*/ 5 w 7"/>
                <a:gd name="T19" fmla="*/ 10 h 10"/>
                <a:gd name="T20" fmla="*/ 6 w 7"/>
                <a:gd name="T21" fmla="*/ 9 h 10"/>
                <a:gd name="T22" fmla="*/ 7 w 7"/>
                <a:gd name="T23" fmla="*/ 7 h 10"/>
                <a:gd name="T24" fmla="*/ 3 w 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3" y="0"/>
                  </a:moveTo>
                  <a:cubicBezTo>
                    <a:pt x="2" y="0"/>
                    <a:pt x="2" y="0"/>
                    <a:pt x="1" y="0"/>
                  </a:cubicBezTo>
                  <a:cubicBezTo>
                    <a:pt x="0" y="2"/>
                    <a:pt x="2" y="2"/>
                    <a:pt x="1" y="4"/>
                  </a:cubicBezTo>
                  <a:cubicBezTo>
                    <a:pt x="1" y="4"/>
                    <a:pt x="3" y="3"/>
                    <a:pt x="3" y="4"/>
                  </a:cubicBezTo>
                  <a:cubicBezTo>
                    <a:pt x="3" y="7"/>
                    <a:pt x="1" y="6"/>
                    <a:pt x="1" y="8"/>
                  </a:cubicBezTo>
                  <a:cubicBezTo>
                    <a:pt x="1" y="8"/>
                    <a:pt x="3" y="8"/>
                    <a:pt x="3" y="9"/>
                  </a:cubicBezTo>
                  <a:cubicBezTo>
                    <a:pt x="2" y="9"/>
                    <a:pt x="2" y="9"/>
                    <a:pt x="2" y="10"/>
                  </a:cubicBezTo>
                  <a:cubicBezTo>
                    <a:pt x="2" y="10"/>
                    <a:pt x="2" y="10"/>
                    <a:pt x="3" y="10"/>
                  </a:cubicBezTo>
                  <a:cubicBezTo>
                    <a:pt x="3" y="10"/>
                    <a:pt x="3" y="10"/>
                    <a:pt x="4" y="10"/>
                  </a:cubicBezTo>
                  <a:cubicBezTo>
                    <a:pt x="4" y="10"/>
                    <a:pt x="5" y="10"/>
                    <a:pt x="5" y="10"/>
                  </a:cubicBezTo>
                  <a:cubicBezTo>
                    <a:pt x="6" y="10"/>
                    <a:pt x="6" y="10"/>
                    <a:pt x="6" y="9"/>
                  </a:cubicBezTo>
                  <a:cubicBezTo>
                    <a:pt x="4" y="9"/>
                    <a:pt x="7" y="8"/>
                    <a:pt x="7" y="7"/>
                  </a:cubicBezTo>
                  <a:cubicBezTo>
                    <a:pt x="5" y="4"/>
                    <a:pt x="1" y="3"/>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1"/>
            <p:cNvSpPr/>
            <p:nvPr/>
          </p:nvSpPr>
          <p:spPr bwMode="auto">
            <a:xfrm>
              <a:off x="3110705" y="3001963"/>
              <a:ext cx="33338" cy="26988"/>
            </a:xfrm>
            <a:custGeom>
              <a:avLst/>
              <a:gdLst>
                <a:gd name="T0" fmla="*/ 2 w 5"/>
                <a:gd name="T1" fmla="*/ 0 h 4"/>
                <a:gd name="T2" fmla="*/ 0 w 5"/>
                <a:gd name="T3" fmla="*/ 4 h 4"/>
                <a:gd name="T4" fmla="*/ 4 w 5"/>
                <a:gd name="T5" fmla="*/ 4 h 4"/>
                <a:gd name="T6" fmla="*/ 2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2" y="1"/>
                    <a:pt x="1" y="2"/>
                    <a:pt x="0" y="4"/>
                  </a:cubicBezTo>
                  <a:cubicBezTo>
                    <a:pt x="1" y="4"/>
                    <a:pt x="3" y="4"/>
                    <a:pt x="4" y="4"/>
                  </a:cubicBezTo>
                  <a:cubicBezTo>
                    <a:pt x="5" y="1"/>
                    <a:pt x="2" y="3"/>
                    <a:pt x="2"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2"/>
            <p:cNvSpPr/>
            <p:nvPr/>
          </p:nvSpPr>
          <p:spPr bwMode="auto">
            <a:xfrm>
              <a:off x="4688680" y="3105151"/>
              <a:ext cx="69850" cy="61913"/>
            </a:xfrm>
            <a:custGeom>
              <a:avLst/>
              <a:gdLst>
                <a:gd name="T0" fmla="*/ 6 w 10"/>
                <a:gd name="T1" fmla="*/ 0 h 9"/>
                <a:gd name="T2" fmla="*/ 7 w 10"/>
                <a:gd name="T3" fmla="*/ 4 h 9"/>
                <a:gd name="T4" fmla="*/ 5 w 10"/>
                <a:gd name="T5" fmla="*/ 6 h 9"/>
                <a:gd name="T6" fmla="*/ 4 w 10"/>
                <a:gd name="T7" fmla="*/ 7 h 9"/>
                <a:gd name="T8" fmla="*/ 4 w 10"/>
                <a:gd name="T9" fmla="*/ 7 h 9"/>
                <a:gd name="T10" fmla="*/ 3 w 10"/>
                <a:gd name="T11" fmla="*/ 7 h 9"/>
                <a:gd name="T12" fmla="*/ 2 w 10"/>
                <a:gd name="T13" fmla="*/ 7 h 9"/>
                <a:gd name="T14" fmla="*/ 0 w 10"/>
                <a:gd name="T15" fmla="*/ 8 h 9"/>
                <a:gd name="T16" fmla="*/ 1 w 10"/>
                <a:gd name="T17" fmla="*/ 8 h 9"/>
                <a:gd name="T18" fmla="*/ 2 w 10"/>
                <a:gd name="T19" fmla="*/ 8 h 9"/>
                <a:gd name="T20" fmla="*/ 3 w 10"/>
                <a:gd name="T21" fmla="*/ 8 h 9"/>
                <a:gd name="T22" fmla="*/ 5 w 10"/>
                <a:gd name="T23" fmla="*/ 8 h 9"/>
                <a:gd name="T24" fmla="*/ 5 w 10"/>
                <a:gd name="T25" fmla="*/ 9 h 9"/>
                <a:gd name="T26" fmla="*/ 9 w 10"/>
                <a:gd name="T27" fmla="*/ 7 h 9"/>
                <a:gd name="T28" fmla="*/ 6 w 10"/>
                <a:gd name="T2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9">
                  <a:moveTo>
                    <a:pt x="6" y="0"/>
                  </a:moveTo>
                  <a:cubicBezTo>
                    <a:pt x="6" y="1"/>
                    <a:pt x="7" y="2"/>
                    <a:pt x="7" y="4"/>
                  </a:cubicBezTo>
                  <a:cubicBezTo>
                    <a:pt x="6" y="4"/>
                    <a:pt x="6" y="5"/>
                    <a:pt x="5" y="6"/>
                  </a:cubicBezTo>
                  <a:cubicBezTo>
                    <a:pt x="4" y="6"/>
                    <a:pt x="4" y="6"/>
                    <a:pt x="4" y="7"/>
                  </a:cubicBezTo>
                  <a:cubicBezTo>
                    <a:pt x="4" y="7"/>
                    <a:pt x="4" y="7"/>
                    <a:pt x="4" y="7"/>
                  </a:cubicBezTo>
                  <a:cubicBezTo>
                    <a:pt x="4" y="7"/>
                    <a:pt x="4" y="7"/>
                    <a:pt x="3" y="7"/>
                  </a:cubicBezTo>
                  <a:cubicBezTo>
                    <a:pt x="3" y="7"/>
                    <a:pt x="3" y="7"/>
                    <a:pt x="2" y="7"/>
                  </a:cubicBezTo>
                  <a:cubicBezTo>
                    <a:pt x="1" y="7"/>
                    <a:pt x="0" y="7"/>
                    <a:pt x="0" y="8"/>
                  </a:cubicBezTo>
                  <a:cubicBezTo>
                    <a:pt x="0" y="8"/>
                    <a:pt x="0" y="8"/>
                    <a:pt x="1" y="8"/>
                  </a:cubicBezTo>
                  <a:cubicBezTo>
                    <a:pt x="1" y="8"/>
                    <a:pt x="2" y="8"/>
                    <a:pt x="2" y="8"/>
                  </a:cubicBezTo>
                  <a:cubicBezTo>
                    <a:pt x="3" y="8"/>
                    <a:pt x="3" y="8"/>
                    <a:pt x="3" y="8"/>
                  </a:cubicBezTo>
                  <a:cubicBezTo>
                    <a:pt x="4" y="8"/>
                    <a:pt x="4" y="8"/>
                    <a:pt x="5" y="8"/>
                  </a:cubicBezTo>
                  <a:cubicBezTo>
                    <a:pt x="5" y="9"/>
                    <a:pt x="5" y="9"/>
                    <a:pt x="5" y="9"/>
                  </a:cubicBezTo>
                  <a:cubicBezTo>
                    <a:pt x="6" y="9"/>
                    <a:pt x="7" y="7"/>
                    <a:pt x="9" y="7"/>
                  </a:cubicBezTo>
                  <a:cubicBezTo>
                    <a:pt x="8" y="3"/>
                    <a:pt x="10" y="1"/>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3"/>
            <p:cNvSpPr>
              <a:spLocks noEditPoints="1"/>
            </p:cNvSpPr>
            <p:nvPr/>
          </p:nvSpPr>
          <p:spPr bwMode="auto">
            <a:xfrm>
              <a:off x="3405980" y="3140076"/>
              <a:ext cx="611188" cy="730250"/>
            </a:xfrm>
            <a:custGeom>
              <a:avLst/>
              <a:gdLst>
                <a:gd name="T0" fmla="*/ 54 w 89"/>
                <a:gd name="T1" fmla="*/ 73 h 106"/>
                <a:gd name="T2" fmla="*/ 56 w 89"/>
                <a:gd name="T3" fmla="*/ 71 h 106"/>
                <a:gd name="T4" fmla="*/ 58 w 89"/>
                <a:gd name="T5" fmla="*/ 72 h 106"/>
                <a:gd name="T6" fmla="*/ 54 w 89"/>
                <a:gd name="T7" fmla="*/ 73 h 106"/>
                <a:gd name="T8" fmla="*/ 41 w 89"/>
                <a:gd name="T9" fmla="*/ 64 h 106"/>
                <a:gd name="T10" fmla="*/ 42 w 89"/>
                <a:gd name="T11" fmla="*/ 64 h 106"/>
                <a:gd name="T12" fmla="*/ 41 w 89"/>
                <a:gd name="T13" fmla="*/ 64 h 106"/>
                <a:gd name="T14" fmla="*/ 42 w 89"/>
                <a:gd name="T15" fmla="*/ 64 h 106"/>
                <a:gd name="T16" fmla="*/ 40 w 89"/>
                <a:gd name="T17" fmla="*/ 64 h 106"/>
                <a:gd name="T18" fmla="*/ 40 w 89"/>
                <a:gd name="T19" fmla="*/ 64 h 106"/>
                <a:gd name="T20" fmla="*/ 42 w 89"/>
                <a:gd name="T21" fmla="*/ 64 h 106"/>
                <a:gd name="T22" fmla="*/ 42 w 89"/>
                <a:gd name="T23" fmla="*/ 63 h 106"/>
                <a:gd name="T24" fmla="*/ 63 w 89"/>
                <a:gd name="T25" fmla="*/ 58 h 106"/>
                <a:gd name="T26" fmla="*/ 65 w 89"/>
                <a:gd name="T27" fmla="*/ 69 h 106"/>
                <a:gd name="T28" fmla="*/ 60 w 89"/>
                <a:gd name="T29" fmla="*/ 58 h 106"/>
                <a:gd name="T30" fmla="*/ 68 w 89"/>
                <a:gd name="T31" fmla="*/ 49 h 106"/>
                <a:gd name="T32" fmla="*/ 64 w 89"/>
                <a:gd name="T33" fmla="*/ 56 h 106"/>
                <a:gd name="T34" fmla="*/ 66 w 89"/>
                <a:gd name="T35" fmla="*/ 49 h 106"/>
                <a:gd name="T36" fmla="*/ 33 w 89"/>
                <a:gd name="T37" fmla="*/ 4 h 106"/>
                <a:gd name="T38" fmla="*/ 22 w 89"/>
                <a:gd name="T39" fmla="*/ 3 h 106"/>
                <a:gd name="T40" fmla="*/ 8 w 89"/>
                <a:gd name="T41" fmla="*/ 13 h 106"/>
                <a:gd name="T42" fmla="*/ 5 w 89"/>
                <a:gd name="T43" fmla="*/ 23 h 106"/>
                <a:gd name="T44" fmla="*/ 4 w 89"/>
                <a:gd name="T45" fmla="*/ 24 h 106"/>
                <a:gd name="T46" fmla="*/ 3 w 89"/>
                <a:gd name="T47" fmla="*/ 30 h 106"/>
                <a:gd name="T48" fmla="*/ 1 w 89"/>
                <a:gd name="T49" fmla="*/ 30 h 106"/>
                <a:gd name="T50" fmla="*/ 2 w 89"/>
                <a:gd name="T51" fmla="*/ 36 h 106"/>
                <a:gd name="T52" fmla="*/ 5 w 89"/>
                <a:gd name="T53" fmla="*/ 37 h 106"/>
                <a:gd name="T54" fmla="*/ 6 w 89"/>
                <a:gd name="T55" fmla="*/ 40 h 106"/>
                <a:gd name="T56" fmla="*/ 8 w 89"/>
                <a:gd name="T57" fmla="*/ 45 h 106"/>
                <a:gd name="T58" fmla="*/ 19 w 89"/>
                <a:gd name="T59" fmla="*/ 46 h 106"/>
                <a:gd name="T60" fmla="*/ 22 w 89"/>
                <a:gd name="T61" fmla="*/ 47 h 106"/>
                <a:gd name="T62" fmla="*/ 26 w 89"/>
                <a:gd name="T63" fmla="*/ 43 h 106"/>
                <a:gd name="T64" fmla="*/ 35 w 89"/>
                <a:gd name="T65" fmla="*/ 46 h 106"/>
                <a:gd name="T66" fmla="*/ 37 w 89"/>
                <a:gd name="T67" fmla="*/ 52 h 106"/>
                <a:gd name="T68" fmla="*/ 37 w 89"/>
                <a:gd name="T69" fmla="*/ 54 h 106"/>
                <a:gd name="T70" fmla="*/ 39 w 89"/>
                <a:gd name="T71" fmla="*/ 80 h 106"/>
                <a:gd name="T72" fmla="*/ 45 w 89"/>
                <a:gd name="T73" fmla="*/ 97 h 106"/>
                <a:gd name="T74" fmla="*/ 63 w 89"/>
                <a:gd name="T75" fmla="*/ 95 h 106"/>
                <a:gd name="T76" fmla="*/ 65 w 89"/>
                <a:gd name="T77" fmla="*/ 93 h 106"/>
                <a:gd name="T78" fmla="*/ 75 w 89"/>
                <a:gd name="T79" fmla="*/ 72 h 106"/>
                <a:gd name="T80" fmla="*/ 73 w 89"/>
                <a:gd name="T81" fmla="*/ 72 h 106"/>
                <a:gd name="T82" fmla="*/ 77 w 89"/>
                <a:gd name="T83" fmla="*/ 56 h 106"/>
                <a:gd name="T84" fmla="*/ 81 w 89"/>
                <a:gd name="T85" fmla="*/ 40 h 106"/>
                <a:gd name="T86" fmla="*/ 79 w 89"/>
                <a:gd name="T87" fmla="*/ 37 h 106"/>
                <a:gd name="T88" fmla="*/ 74 w 89"/>
                <a:gd name="T89" fmla="*/ 32 h 106"/>
                <a:gd name="T90" fmla="*/ 71 w 89"/>
                <a:gd name="T91" fmla="*/ 30 h 106"/>
                <a:gd name="T92" fmla="*/ 65 w 89"/>
                <a:gd name="T93" fmla="*/ 12 h 106"/>
                <a:gd name="T94" fmla="*/ 63 w 89"/>
                <a:gd name="T95" fmla="*/ 9 h 106"/>
                <a:gd name="T96" fmla="*/ 54 w 89"/>
                <a:gd name="T97" fmla="*/ 8 h 106"/>
                <a:gd name="T98" fmla="*/ 50 w 89"/>
                <a:gd name="T99" fmla="*/ 6 h 106"/>
                <a:gd name="T100" fmla="*/ 37 w 89"/>
                <a:gd name="T10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06">
                  <a:moveTo>
                    <a:pt x="64" y="95"/>
                  </a:moveTo>
                  <a:cubicBezTo>
                    <a:pt x="64" y="95"/>
                    <a:pt x="64" y="95"/>
                    <a:pt x="64" y="95"/>
                  </a:cubicBezTo>
                  <a:cubicBezTo>
                    <a:pt x="64" y="95"/>
                    <a:pt x="64" y="95"/>
                    <a:pt x="64" y="95"/>
                  </a:cubicBezTo>
                  <a:moveTo>
                    <a:pt x="54" y="73"/>
                  </a:moveTo>
                  <a:cubicBezTo>
                    <a:pt x="54" y="73"/>
                    <a:pt x="54" y="72"/>
                    <a:pt x="54" y="72"/>
                  </a:cubicBezTo>
                  <a:cubicBezTo>
                    <a:pt x="54" y="71"/>
                    <a:pt x="54" y="71"/>
                    <a:pt x="54" y="70"/>
                  </a:cubicBezTo>
                  <a:cubicBezTo>
                    <a:pt x="54" y="70"/>
                    <a:pt x="54" y="70"/>
                    <a:pt x="54" y="70"/>
                  </a:cubicBezTo>
                  <a:cubicBezTo>
                    <a:pt x="55" y="70"/>
                    <a:pt x="55" y="71"/>
                    <a:pt x="56" y="71"/>
                  </a:cubicBezTo>
                  <a:cubicBezTo>
                    <a:pt x="56" y="72"/>
                    <a:pt x="57" y="72"/>
                    <a:pt x="57" y="72"/>
                  </a:cubicBezTo>
                  <a:cubicBezTo>
                    <a:pt x="58" y="72"/>
                    <a:pt x="58" y="72"/>
                    <a:pt x="58" y="72"/>
                  </a:cubicBezTo>
                  <a:cubicBezTo>
                    <a:pt x="58" y="72"/>
                    <a:pt x="58" y="72"/>
                    <a:pt x="58" y="72"/>
                  </a:cubicBezTo>
                  <a:cubicBezTo>
                    <a:pt x="58" y="72"/>
                    <a:pt x="58" y="72"/>
                    <a:pt x="58" y="72"/>
                  </a:cubicBezTo>
                  <a:cubicBezTo>
                    <a:pt x="58" y="72"/>
                    <a:pt x="58" y="73"/>
                    <a:pt x="58" y="73"/>
                  </a:cubicBezTo>
                  <a:cubicBezTo>
                    <a:pt x="57" y="73"/>
                    <a:pt x="56" y="72"/>
                    <a:pt x="55" y="72"/>
                  </a:cubicBezTo>
                  <a:cubicBezTo>
                    <a:pt x="54" y="72"/>
                    <a:pt x="54" y="72"/>
                    <a:pt x="54" y="73"/>
                  </a:cubicBezTo>
                  <a:cubicBezTo>
                    <a:pt x="54" y="73"/>
                    <a:pt x="54" y="73"/>
                    <a:pt x="54" y="73"/>
                  </a:cubicBezTo>
                  <a:moveTo>
                    <a:pt x="41" y="64"/>
                  </a:moveTo>
                  <a:cubicBezTo>
                    <a:pt x="42" y="64"/>
                    <a:pt x="42" y="64"/>
                    <a:pt x="42" y="64"/>
                  </a:cubicBezTo>
                  <a:cubicBezTo>
                    <a:pt x="41" y="64"/>
                    <a:pt x="41" y="64"/>
                    <a:pt x="41" y="64"/>
                  </a:cubicBezTo>
                  <a:moveTo>
                    <a:pt x="41" y="64"/>
                  </a:moveTo>
                  <a:cubicBezTo>
                    <a:pt x="41" y="64"/>
                    <a:pt x="41" y="64"/>
                    <a:pt x="41" y="64"/>
                  </a:cubicBezTo>
                  <a:cubicBezTo>
                    <a:pt x="41" y="64"/>
                    <a:pt x="41" y="64"/>
                    <a:pt x="41" y="64"/>
                  </a:cubicBezTo>
                  <a:moveTo>
                    <a:pt x="42" y="64"/>
                  </a:moveTo>
                  <a:cubicBezTo>
                    <a:pt x="42" y="64"/>
                    <a:pt x="42" y="64"/>
                    <a:pt x="42" y="64"/>
                  </a:cubicBezTo>
                  <a:cubicBezTo>
                    <a:pt x="42" y="64"/>
                    <a:pt x="42" y="64"/>
                    <a:pt x="42" y="64"/>
                  </a:cubicBezTo>
                  <a:moveTo>
                    <a:pt x="41" y="64"/>
                  </a:moveTo>
                  <a:cubicBezTo>
                    <a:pt x="41" y="64"/>
                    <a:pt x="41" y="64"/>
                    <a:pt x="41" y="64"/>
                  </a:cubicBezTo>
                  <a:cubicBezTo>
                    <a:pt x="41" y="64"/>
                    <a:pt x="41" y="64"/>
                    <a:pt x="41" y="64"/>
                  </a:cubicBezTo>
                  <a:moveTo>
                    <a:pt x="40" y="64"/>
                  </a:moveTo>
                  <a:cubicBezTo>
                    <a:pt x="40" y="64"/>
                    <a:pt x="40" y="64"/>
                    <a:pt x="40" y="64"/>
                  </a:cubicBezTo>
                  <a:cubicBezTo>
                    <a:pt x="40" y="64"/>
                    <a:pt x="40" y="64"/>
                    <a:pt x="40" y="64"/>
                  </a:cubicBezTo>
                  <a:moveTo>
                    <a:pt x="42" y="64"/>
                  </a:moveTo>
                  <a:cubicBezTo>
                    <a:pt x="42" y="64"/>
                    <a:pt x="42" y="64"/>
                    <a:pt x="42" y="64"/>
                  </a:cubicBezTo>
                  <a:cubicBezTo>
                    <a:pt x="42" y="64"/>
                    <a:pt x="42" y="64"/>
                    <a:pt x="42" y="64"/>
                  </a:cubicBezTo>
                  <a:moveTo>
                    <a:pt x="40" y="64"/>
                  </a:moveTo>
                  <a:cubicBezTo>
                    <a:pt x="40" y="64"/>
                    <a:pt x="40" y="64"/>
                    <a:pt x="40" y="64"/>
                  </a:cubicBezTo>
                  <a:cubicBezTo>
                    <a:pt x="40" y="64"/>
                    <a:pt x="40" y="64"/>
                    <a:pt x="40" y="64"/>
                  </a:cubicBezTo>
                  <a:moveTo>
                    <a:pt x="40" y="64"/>
                  </a:moveTo>
                  <a:cubicBezTo>
                    <a:pt x="40" y="64"/>
                    <a:pt x="40" y="64"/>
                    <a:pt x="40" y="64"/>
                  </a:cubicBezTo>
                  <a:cubicBezTo>
                    <a:pt x="40" y="64"/>
                    <a:pt x="40" y="64"/>
                    <a:pt x="40" y="64"/>
                  </a:cubicBezTo>
                  <a:moveTo>
                    <a:pt x="40" y="64"/>
                  </a:moveTo>
                  <a:cubicBezTo>
                    <a:pt x="40" y="64"/>
                    <a:pt x="40" y="64"/>
                    <a:pt x="40" y="64"/>
                  </a:cubicBezTo>
                  <a:cubicBezTo>
                    <a:pt x="40" y="64"/>
                    <a:pt x="40" y="64"/>
                    <a:pt x="40" y="64"/>
                  </a:cubicBezTo>
                  <a:moveTo>
                    <a:pt x="42" y="64"/>
                  </a:moveTo>
                  <a:cubicBezTo>
                    <a:pt x="42" y="64"/>
                    <a:pt x="42" y="64"/>
                    <a:pt x="42" y="64"/>
                  </a:cubicBezTo>
                  <a:cubicBezTo>
                    <a:pt x="42" y="64"/>
                    <a:pt x="42" y="64"/>
                    <a:pt x="42" y="64"/>
                  </a:cubicBezTo>
                  <a:moveTo>
                    <a:pt x="42" y="63"/>
                  </a:moveTo>
                  <a:cubicBezTo>
                    <a:pt x="42" y="63"/>
                    <a:pt x="42" y="63"/>
                    <a:pt x="42" y="63"/>
                  </a:cubicBezTo>
                  <a:cubicBezTo>
                    <a:pt x="42" y="63"/>
                    <a:pt x="42" y="63"/>
                    <a:pt x="42" y="63"/>
                  </a:cubicBezTo>
                  <a:moveTo>
                    <a:pt x="61" y="59"/>
                  </a:moveTo>
                  <a:cubicBezTo>
                    <a:pt x="61" y="59"/>
                    <a:pt x="62" y="59"/>
                    <a:pt x="62" y="59"/>
                  </a:cubicBezTo>
                  <a:cubicBezTo>
                    <a:pt x="62" y="58"/>
                    <a:pt x="62" y="58"/>
                    <a:pt x="63" y="58"/>
                  </a:cubicBezTo>
                  <a:cubicBezTo>
                    <a:pt x="63" y="58"/>
                    <a:pt x="63" y="58"/>
                    <a:pt x="63" y="58"/>
                  </a:cubicBezTo>
                  <a:cubicBezTo>
                    <a:pt x="63" y="59"/>
                    <a:pt x="63" y="59"/>
                    <a:pt x="64" y="60"/>
                  </a:cubicBezTo>
                  <a:cubicBezTo>
                    <a:pt x="60" y="62"/>
                    <a:pt x="62" y="67"/>
                    <a:pt x="65" y="68"/>
                  </a:cubicBezTo>
                  <a:cubicBezTo>
                    <a:pt x="65" y="69"/>
                    <a:pt x="65" y="69"/>
                    <a:pt x="65" y="69"/>
                  </a:cubicBezTo>
                  <a:cubicBezTo>
                    <a:pt x="64" y="69"/>
                    <a:pt x="63" y="68"/>
                    <a:pt x="61" y="68"/>
                  </a:cubicBezTo>
                  <a:cubicBezTo>
                    <a:pt x="61" y="68"/>
                    <a:pt x="61" y="68"/>
                    <a:pt x="61" y="68"/>
                  </a:cubicBezTo>
                  <a:cubicBezTo>
                    <a:pt x="60" y="68"/>
                    <a:pt x="60" y="67"/>
                    <a:pt x="60" y="67"/>
                  </a:cubicBezTo>
                  <a:cubicBezTo>
                    <a:pt x="63" y="66"/>
                    <a:pt x="59" y="62"/>
                    <a:pt x="60" y="58"/>
                  </a:cubicBezTo>
                  <a:cubicBezTo>
                    <a:pt x="61" y="59"/>
                    <a:pt x="61" y="59"/>
                    <a:pt x="61" y="59"/>
                  </a:cubicBezTo>
                  <a:moveTo>
                    <a:pt x="66" y="49"/>
                  </a:moveTo>
                  <a:cubicBezTo>
                    <a:pt x="67" y="49"/>
                    <a:pt x="67" y="48"/>
                    <a:pt x="68" y="48"/>
                  </a:cubicBezTo>
                  <a:cubicBezTo>
                    <a:pt x="68" y="49"/>
                    <a:pt x="68" y="49"/>
                    <a:pt x="68" y="49"/>
                  </a:cubicBezTo>
                  <a:cubicBezTo>
                    <a:pt x="70" y="53"/>
                    <a:pt x="66" y="54"/>
                    <a:pt x="69" y="57"/>
                  </a:cubicBezTo>
                  <a:cubicBezTo>
                    <a:pt x="68" y="58"/>
                    <a:pt x="66" y="58"/>
                    <a:pt x="66" y="60"/>
                  </a:cubicBezTo>
                  <a:cubicBezTo>
                    <a:pt x="66" y="60"/>
                    <a:pt x="66" y="60"/>
                    <a:pt x="66" y="60"/>
                  </a:cubicBezTo>
                  <a:cubicBezTo>
                    <a:pt x="65" y="59"/>
                    <a:pt x="64" y="58"/>
                    <a:pt x="64" y="56"/>
                  </a:cubicBezTo>
                  <a:cubicBezTo>
                    <a:pt x="65" y="54"/>
                    <a:pt x="67" y="54"/>
                    <a:pt x="68" y="53"/>
                  </a:cubicBezTo>
                  <a:cubicBezTo>
                    <a:pt x="68" y="51"/>
                    <a:pt x="68" y="50"/>
                    <a:pt x="66" y="49"/>
                  </a:cubicBezTo>
                  <a:cubicBezTo>
                    <a:pt x="66" y="49"/>
                    <a:pt x="66" y="49"/>
                    <a:pt x="66" y="49"/>
                  </a:cubicBezTo>
                  <a:cubicBezTo>
                    <a:pt x="66" y="49"/>
                    <a:pt x="66" y="49"/>
                    <a:pt x="66" y="49"/>
                  </a:cubicBezTo>
                  <a:cubicBezTo>
                    <a:pt x="66" y="49"/>
                    <a:pt x="66" y="49"/>
                    <a:pt x="66" y="49"/>
                  </a:cubicBezTo>
                  <a:moveTo>
                    <a:pt x="37" y="0"/>
                  </a:moveTo>
                  <a:cubicBezTo>
                    <a:pt x="36" y="0"/>
                    <a:pt x="35" y="0"/>
                    <a:pt x="34" y="0"/>
                  </a:cubicBezTo>
                  <a:cubicBezTo>
                    <a:pt x="34" y="1"/>
                    <a:pt x="35" y="4"/>
                    <a:pt x="33" y="4"/>
                  </a:cubicBezTo>
                  <a:cubicBezTo>
                    <a:pt x="33" y="4"/>
                    <a:pt x="33" y="4"/>
                    <a:pt x="33" y="4"/>
                  </a:cubicBezTo>
                  <a:cubicBezTo>
                    <a:pt x="33" y="3"/>
                    <a:pt x="33" y="2"/>
                    <a:pt x="33" y="1"/>
                  </a:cubicBezTo>
                  <a:cubicBezTo>
                    <a:pt x="32" y="0"/>
                    <a:pt x="31" y="0"/>
                    <a:pt x="30" y="0"/>
                  </a:cubicBezTo>
                  <a:cubicBezTo>
                    <a:pt x="27" y="0"/>
                    <a:pt x="23" y="1"/>
                    <a:pt x="22" y="3"/>
                  </a:cubicBezTo>
                  <a:cubicBezTo>
                    <a:pt x="21" y="3"/>
                    <a:pt x="21" y="3"/>
                    <a:pt x="20" y="3"/>
                  </a:cubicBezTo>
                  <a:cubicBezTo>
                    <a:pt x="20" y="3"/>
                    <a:pt x="20" y="3"/>
                    <a:pt x="19" y="3"/>
                  </a:cubicBezTo>
                  <a:cubicBezTo>
                    <a:pt x="18" y="3"/>
                    <a:pt x="17" y="3"/>
                    <a:pt x="16" y="2"/>
                  </a:cubicBezTo>
                  <a:cubicBezTo>
                    <a:pt x="13" y="5"/>
                    <a:pt x="12" y="10"/>
                    <a:pt x="8" y="13"/>
                  </a:cubicBezTo>
                  <a:cubicBezTo>
                    <a:pt x="8" y="13"/>
                    <a:pt x="7" y="13"/>
                    <a:pt x="7" y="14"/>
                  </a:cubicBezTo>
                  <a:cubicBezTo>
                    <a:pt x="7" y="14"/>
                    <a:pt x="7" y="14"/>
                    <a:pt x="6" y="14"/>
                  </a:cubicBezTo>
                  <a:cubicBezTo>
                    <a:pt x="5" y="17"/>
                    <a:pt x="3" y="20"/>
                    <a:pt x="1" y="23"/>
                  </a:cubicBezTo>
                  <a:cubicBezTo>
                    <a:pt x="3" y="23"/>
                    <a:pt x="4" y="23"/>
                    <a:pt x="5" y="23"/>
                  </a:cubicBezTo>
                  <a:cubicBezTo>
                    <a:pt x="6" y="23"/>
                    <a:pt x="6" y="23"/>
                    <a:pt x="6" y="23"/>
                  </a:cubicBezTo>
                  <a:cubicBezTo>
                    <a:pt x="6" y="23"/>
                    <a:pt x="6" y="23"/>
                    <a:pt x="6" y="23"/>
                  </a:cubicBezTo>
                  <a:cubicBezTo>
                    <a:pt x="6" y="24"/>
                    <a:pt x="6" y="24"/>
                    <a:pt x="5" y="24"/>
                  </a:cubicBezTo>
                  <a:cubicBezTo>
                    <a:pt x="5" y="24"/>
                    <a:pt x="4" y="24"/>
                    <a:pt x="4" y="24"/>
                  </a:cubicBezTo>
                  <a:cubicBezTo>
                    <a:pt x="3" y="24"/>
                    <a:pt x="3" y="24"/>
                    <a:pt x="3" y="24"/>
                  </a:cubicBezTo>
                  <a:cubicBezTo>
                    <a:pt x="2" y="24"/>
                    <a:pt x="2" y="24"/>
                    <a:pt x="2" y="24"/>
                  </a:cubicBezTo>
                  <a:cubicBezTo>
                    <a:pt x="2" y="26"/>
                    <a:pt x="2" y="28"/>
                    <a:pt x="2" y="30"/>
                  </a:cubicBezTo>
                  <a:cubicBezTo>
                    <a:pt x="2" y="30"/>
                    <a:pt x="3" y="30"/>
                    <a:pt x="3" y="30"/>
                  </a:cubicBezTo>
                  <a:cubicBezTo>
                    <a:pt x="5" y="30"/>
                    <a:pt x="6" y="31"/>
                    <a:pt x="6" y="32"/>
                  </a:cubicBezTo>
                  <a:cubicBezTo>
                    <a:pt x="5" y="32"/>
                    <a:pt x="5" y="32"/>
                    <a:pt x="5" y="32"/>
                  </a:cubicBezTo>
                  <a:cubicBezTo>
                    <a:pt x="5" y="31"/>
                    <a:pt x="4" y="30"/>
                    <a:pt x="2" y="30"/>
                  </a:cubicBezTo>
                  <a:cubicBezTo>
                    <a:pt x="2" y="30"/>
                    <a:pt x="2" y="30"/>
                    <a:pt x="1" y="30"/>
                  </a:cubicBezTo>
                  <a:cubicBezTo>
                    <a:pt x="2" y="32"/>
                    <a:pt x="0" y="32"/>
                    <a:pt x="1" y="34"/>
                  </a:cubicBezTo>
                  <a:cubicBezTo>
                    <a:pt x="1" y="34"/>
                    <a:pt x="2" y="35"/>
                    <a:pt x="2" y="35"/>
                  </a:cubicBezTo>
                  <a:cubicBezTo>
                    <a:pt x="3" y="35"/>
                    <a:pt x="3" y="35"/>
                    <a:pt x="3" y="35"/>
                  </a:cubicBezTo>
                  <a:cubicBezTo>
                    <a:pt x="4" y="35"/>
                    <a:pt x="2" y="35"/>
                    <a:pt x="2" y="36"/>
                  </a:cubicBezTo>
                  <a:cubicBezTo>
                    <a:pt x="3" y="36"/>
                    <a:pt x="3" y="36"/>
                    <a:pt x="3" y="37"/>
                  </a:cubicBezTo>
                  <a:cubicBezTo>
                    <a:pt x="3" y="37"/>
                    <a:pt x="3" y="37"/>
                    <a:pt x="3" y="37"/>
                  </a:cubicBezTo>
                  <a:cubicBezTo>
                    <a:pt x="4" y="37"/>
                    <a:pt x="4" y="37"/>
                    <a:pt x="5" y="37"/>
                  </a:cubicBezTo>
                  <a:cubicBezTo>
                    <a:pt x="5" y="37"/>
                    <a:pt x="5" y="37"/>
                    <a:pt x="5" y="37"/>
                  </a:cubicBezTo>
                  <a:cubicBezTo>
                    <a:pt x="5" y="37"/>
                    <a:pt x="5" y="37"/>
                    <a:pt x="5" y="37"/>
                  </a:cubicBezTo>
                  <a:cubicBezTo>
                    <a:pt x="5" y="37"/>
                    <a:pt x="5" y="38"/>
                    <a:pt x="4" y="38"/>
                  </a:cubicBezTo>
                  <a:cubicBezTo>
                    <a:pt x="4" y="38"/>
                    <a:pt x="4" y="38"/>
                    <a:pt x="3" y="38"/>
                  </a:cubicBezTo>
                  <a:cubicBezTo>
                    <a:pt x="4" y="40"/>
                    <a:pt x="4" y="40"/>
                    <a:pt x="6" y="40"/>
                  </a:cubicBezTo>
                  <a:cubicBezTo>
                    <a:pt x="6" y="40"/>
                    <a:pt x="7" y="40"/>
                    <a:pt x="8" y="40"/>
                  </a:cubicBezTo>
                  <a:cubicBezTo>
                    <a:pt x="8" y="41"/>
                    <a:pt x="10" y="41"/>
                    <a:pt x="10" y="43"/>
                  </a:cubicBezTo>
                  <a:cubicBezTo>
                    <a:pt x="10" y="43"/>
                    <a:pt x="10" y="43"/>
                    <a:pt x="10" y="43"/>
                  </a:cubicBezTo>
                  <a:cubicBezTo>
                    <a:pt x="8" y="43"/>
                    <a:pt x="8" y="44"/>
                    <a:pt x="8" y="45"/>
                  </a:cubicBezTo>
                  <a:cubicBezTo>
                    <a:pt x="10" y="47"/>
                    <a:pt x="12" y="48"/>
                    <a:pt x="13" y="48"/>
                  </a:cubicBezTo>
                  <a:cubicBezTo>
                    <a:pt x="15" y="48"/>
                    <a:pt x="16" y="47"/>
                    <a:pt x="18" y="46"/>
                  </a:cubicBezTo>
                  <a:cubicBezTo>
                    <a:pt x="19" y="46"/>
                    <a:pt x="19" y="46"/>
                    <a:pt x="19" y="46"/>
                  </a:cubicBezTo>
                  <a:cubicBezTo>
                    <a:pt x="19" y="46"/>
                    <a:pt x="19" y="46"/>
                    <a:pt x="19" y="46"/>
                  </a:cubicBezTo>
                  <a:cubicBezTo>
                    <a:pt x="19" y="47"/>
                    <a:pt x="19" y="47"/>
                    <a:pt x="19" y="47"/>
                  </a:cubicBezTo>
                  <a:cubicBezTo>
                    <a:pt x="20" y="47"/>
                    <a:pt x="20" y="47"/>
                    <a:pt x="20" y="47"/>
                  </a:cubicBezTo>
                  <a:cubicBezTo>
                    <a:pt x="21" y="47"/>
                    <a:pt x="21" y="47"/>
                    <a:pt x="22" y="47"/>
                  </a:cubicBezTo>
                  <a:cubicBezTo>
                    <a:pt x="22" y="47"/>
                    <a:pt x="22" y="47"/>
                    <a:pt x="22" y="47"/>
                  </a:cubicBezTo>
                  <a:cubicBezTo>
                    <a:pt x="23" y="47"/>
                    <a:pt x="23" y="47"/>
                    <a:pt x="23" y="47"/>
                  </a:cubicBezTo>
                  <a:cubicBezTo>
                    <a:pt x="23" y="46"/>
                    <a:pt x="25" y="46"/>
                    <a:pt x="25" y="45"/>
                  </a:cubicBezTo>
                  <a:cubicBezTo>
                    <a:pt x="25" y="45"/>
                    <a:pt x="25" y="45"/>
                    <a:pt x="25" y="45"/>
                  </a:cubicBezTo>
                  <a:cubicBezTo>
                    <a:pt x="26" y="45"/>
                    <a:pt x="26" y="44"/>
                    <a:pt x="26" y="43"/>
                  </a:cubicBezTo>
                  <a:cubicBezTo>
                    <a:pt x="26" y="42"/>
                    <a:pt x="26" y="41"/>
                    <a:pt x="26" y="41"/>
                  </a:cubicBezTo>
                  <a:cubicBezTo>
                    <a:pt x="26" y="41"/>
                    <a:pt x="26" y="41"/>
                    <a:pt x="26" y="41"/>
                  </a:cubicBezTo>
                  <a:cubicBezTo>
                    <a:pt x="25" y="46"/>
                    <a:pt x="31" y="44"/>
                    <a:pt x="30" y="48"/>
                  </a:cubicBezTo>
                  <a:cubicBezTo>
                    <a:pt x="32" y="48"/>
                    <a:pt x="34" y="48"/>
                    <a:pt x="35" y="46"/>
                  </a:cubicBezTo>
                  <a:cubicBezTo>
                    <a:pt x="35" y="46"/>
                    <a:pt x="35" y="46"/>
                    <a:pt x="35" y="46"/>
                  </a:cubicBezTo>
                  <a:cubicBezTo>
                    <a:pt x="35" y="46"/>
                    <a:pt x="35" y="46"/>
                    <a:pt x="35" y="46"/>
                  </a:cubicBezTo>
                  <a:cubicBezTo>
                    <a:pt x="34" y="49"/>
                    <a:pt x="37" y="48"/>
                    <a:pt x="36" y="52"/>
                  </a:cubicBezTo>
                  <a:cubicBezTo>
                    <a:pt x="36" y="52"/>
                    <a:pt x="37" y="52"/>
                    <a:pt x="37" y="52"/>
                  </a:cubicBezTo>
                  <a:cubicBezTo>
                    <a:pt x="37" y="52"/>
                    <a:pt x="37" y="52"/>
                    <a:pt x="37" y="52"/>
                  </a:cubicBezTo>
                  <a:cubicBezTo>
                    <a:pt x="37" y="52"/>
                    <a:pt x="37" y="52"/>
                    <a:pt x="37" y="52"/>
                  </a:cubicBezTo>
                  <a:cubicBezTo>
                    <a:pt x="37" y="52"/>
                    <a:pt x="36" y="52"/>
                    <a:pt x="36" y="53"/>
                  </a:cubicBezTo>
                  <a:cubicBezTo>
                    <a:pt x="36" y="53"/>
                    <a:pt x="37" y="53"/>
                    <a:pt x="37" y="54"/>
                  </a:cubicBezTo>
                  <a:cubicBezTo>
                    <a:pt x="33" y="54"/>
                    <a:pt x="35" y="59"/>
                    <a:pt x="37" y="60"/>
                  </a:cubicBezTo>
                  <a:cubicBezTo>
                    <a:pt x="38" y="62"/>
                    <a:pt x="39" y="63"/>
                    <a:pt x="39" y="64"/>
                  </a:cubicBezTo>
                  <a:cubicBezTo>
                    <a:pt x="39" y="64"/>
                    <a:pt x="39" y="64"/>
                    <a:pt x="39" y="64"/>
                  </a:cubicBezTo>
                  <a:cubicBezTo>
                    <a:pt x="42" y="69"/>
                    <a:pt x="40" y="74"/>
                    <a:pt x="39" y="80"/>
                  </a:cubicBezTo>
                  <a:cubicBezTo>
                    <a:pt x="39" y="80"/>
                    <a:pt x="40" y="80"/>
                    <a:pt x="41" y="80"/>
                  </a:cubicBezTo>
                  <a:cubicBezTo>
                    <a:pt x="41" y="81"/>
                    <a:pt x="41" y="81"/>
                    <a:pt x="41" y="81"/>
                  </a:cubicBezTo>
                  <a:cubicBezTo>
                    <a:pt x="40" y="81"/>
                    <a:pt x="39" y="81"/>
                    <a:pt x="38" y="81"/>
                  </a:cubicBezTo>
                  <a:cubicBezTo>
                    <a:pt x="42" y="84"/>
                    <a:pt x="41" y="95"/>
                    <a:pt x="45" y="97"/>
                  </a:cubicBezTo>
                  <a:cubicBezTo>
                    <a:pt x="44" y="97"/>
                    <a:pt x="44" y="98"/>
                    <a:pt x="45" y="98"/>
                  </a:cubicBezTo>
                  <a:cubicBezTo>
                    <a:pt x="46" y="101"/>
                    <a:pt x="45" y="105"/>
                    <a:pt x="48" y="106"/>
                  </a:cubicBezTo>
                  <a:cubicBezTo>
                    <a:pt x="55" y="106"/>
                    <a:pt x="63" y="102"/>
                    <a:pt x="64" y="95"/>
                  </a:cubicBezTo>
                  <a:cubicBezTo>
                    <a:pt x="64" y="95"/>
                    <a:pt x="63" y="95"/>
                    <a:pt x="63" y="95"/>
                  </a:cubicBezTo>
                  <a:cubicBezTo>
                    <a:pt x="63" y="95"/>
                    <a:pt x="62" y="95"/>
                    <a:pt x="62" y="95"/>
                  </a:cubicBezTo>
                  <a:cubicBezTo>
                    <a:pt x="63" y="95"/>
                    <a:pt x="64" y="95"/>
                    <a:pt x="64" y="94"/>
                  </a:cubicBezTo>
                  <a:cubicBezTo>
                    <a:pt x="63" y="93"/>
                    <a:pt x="63" y="92"/>
                    <a:pt x="64" y="91"/>
                  </a:cubicBezTo>
                  <a:cubicBezTo>
                    <a:pt x="65" y="92"/>
                    <a:pt x="64" y="93"/>
                    <a:pt x="65" y="93"/>
                  </a:cubicBezTo>
                  <a:cubicBezTo>
                    <a:pt x="66" y="92"/>
                    <a:pt x="67" y="92"/>
                    <a:pt x="68" y="91"/>
                  </a:cubicBezTo>
                  <a:cubicBezTo>
                    <a:pt x="68" y="88"/>
                    <a:pt x="68" y="86"/>
                    <a:pt x="67" y="84"/>
                  </a:cubicBezTo>
                  <a:cubicBezTo>
                    <a:pt x="70" y="83"/>
                    <a:pt x="72" y="80"/>
                    <a:pt x="75" y="79"/>
                  </a:cubicBezTo>
                  <a:cubicBezTo>
                    <a:pt x="75" y="76"/>
                    <a:pt x="75" y="74"/>
                    <a:pt x="75" y="72"/>
                  </a:cubicBezTo>
                  <a:cubicBezTo>
                    <a:pt x="75" y="72"/>
                    <a:pt x="75" y="72"/>
                    <a:pt x="75" y="72"/>
                  </a:cubicBezTo>
                  <a:cubicBezTo>
                    <a:pt x="74" y="72"/>
                    <a:pt x="74" y="72"/>
                    <a:pt x="74" y="72"/>
                  </a:cubicBezTo>
                  <a:cubicBezTo>
                    <a:pt x="73" y="72"/>
                    <a:pt x="73" y="72"/>
                    <a:pt x="73" y="72"/>
                  </a:cubicBezTo>
                  <a:cubicBezTo>
                    <a:pt x="73" y="72"/>
                    <a:pt x="73" y="72"/>
                    <a:pt x="73" y="72"/>
                  </a:cubicBezTo>
                  <a:cubicBezTo>
                    <a:pt x="76" y="71"/>
                    <a:pt x="73" y="66"/>
                    <a:pt x="73" y="63"/>
                  </a:cubicBezTo>
                  <a:cubicBezTo>
                    <a:pt x="74" y="63"/>
                    <a:pt x="74" y="62"/>
                    <a:pt x="75" y="60"/>
                  </a:cubicBezTo>
                  <a:cubicBezTo>
                    <a:pt x="75" y="59"/>
                    <a:pt x="75" y="58"/>
                    <a:pt x="77" y="57"/>
                  </a:cubicBezTo>
                  <a:cubicBezTo>
                    <a:pt x="77" y="57"/>
                    <a:pt x="77" y="57"/>
                    <a:pt x="77" y="56"/>
                  </a:cubicBezTo>
                  <a:cubicBezTo>
                    <a:pt x="82" y="51"/>
                    <a:pt x="88" y="47"/>
                    <a:pt x="89" y="38"/>
                  </a:cubicBezTo>
                  <a:cubicBezTo>
                    <a:pt x="89" y="38"/>
                    <a:pt x="89" y="38"/>
                    <a:pt x="89" y="38"/>
                  </a:cubicBezTo>
                  <a:cubicBezTo>
                    <a:pt x="87" y="38"/>
                    <a:pt x="86" y="38"/>
                    <a:pt x="85" y="39"/>
                  </a:cubicBezTo>
                  <a:cubicBezTo>
                    <a:pt x="83" y="39"/>
                    <a:pt x="82" y="40"/>
                    <a:pt x="81" y="40"/>
                  </a:cubicBezTo>
                  <a:cubicBezTo>
                    <a:pt x="81" y="40"/>
                    <a:pt x="80" y="40"/>
                    <a:pt x="79" y="39"/>
                  </a:cubicBezTo>
                  <a:cubicBezTo>
                    <a:pt x="79" y="39"/>
                    <a:pt x="79" y="39"/>
                    <a:pt x="79" y="40"/>
                  </a:cubicBezTo>
                  <a:cubicBezTo>
                    <a:pt x="78" y="40"/>
                    <a:pt x="78" y="39"/>
                    <a:pt x="77" y="39"/>
                  </a:cubicBezTo>
                  <a:cubicBezTo>
                    <a:pt x="78" y="38"/>
                    <a:pt x="79" y="38"/>
                    <a:pt x="79" y="37"/>
                  </a:cubicBezTo>
                  <a:cubicBezTo>
                    <a:pt x="79" y="37"/>
                    <a:pt x="78" y="37"/>
                    <a:pt x="78" y="37"/>
                  </a:cubicBezTo>
                  <a:cubicBezTo>
                    <a:pt x="77" y="37"/>
                    <a:pt x="77" y="36"/>
                    <a:pt x="77" y="35"/>
                  </a:cubicBezTo>
                  <a:cubicBezTo>
                    <a:pt x="77" y="35"/>
                    <a:pt x="77" y="35"/>
                    <a:pt x="77" y="35"/>
                  </a:cubicBezTo>
                  <a:cubicBezTo>
                    <a:pt x="77" y="33"/>
                    <a:pt x="75" y="33"/>
                    <a:pt x="74" y="32"/>
                  </a:cubicBezTo>
                  <a:cubicBezTo>
                    <a:pt x="74" y="31"/>
                    <a:pt x="73" y="31"/>
                    <a:pt x="73" y="29"/>
                  </a:cubicBezTo>
                  <a:cubicBezTo>
                    <a:pt x="73" y="29"/>
                    <a:pt x="73" y="29"/>
                    <a:pt x="73" y="29"/>
                  </a:cubicBezTo>
                  <a:cubicBezTo>
                    <a:pt x="72" y="29"/>
                    <a:pt x="72" y="29"/>
                    <a:pt x="72" y="30"/>
                  </a:cubicBezTo>
                  <a:cubicBezTo>
                    <a:pt x="71" y="30"/>
                    <a:pt x="71" y="30"/>
                    <a:pt x="71" y="30"/>
                  </a:cubicBezTo>
                  <a:cubicBezTo>
                    <a:pt x="71" y="30"/>
                    <a:pt x="71" y="30"/>
                    <a:pt x="71" y="30"/>
                  </a:cubicBezTo>
                  <a:cubicBezTo>
                    <a:pt x="73" y="24"/>
                    <a:pt x="65" y="17"/>
                    <a:pt x="64" y="10"/>
                  </a:cubicBezTo>
                  <a:cubicBezTo>
                    <a:pt x="64" y="10"/>
                    <a:pt x="64" y="10"/>
                    <a:pt x="64" y="10"/>
                  </a:cubicBezTo>
                  <a:cubicBezTo>
                    <a:pt x="65" y="10"/>
                    <a:pt x="65" y="11"/>
                    <a:pt x="65" y="12"/>
                  </a:cubicBezTo>
                  <a:cubicBezTo>
                    <a:pt x="65" y="12"/>
                    <a:pt x="65" y="13"/>
                    <a:pt x="66" y="13"/>
                  </a:cubicBezTo>
                  <a:cubicBezTo>
                    <a:pt x="66" y="13"/>
                    <a:pt x="66" y="13"/>
                    <a:pt x="66" y="13"/>
                  </a:cubicBezTo>
                  <a:cubicBezTo>
                    <a:pt x="66" y="12"/>
                    <a:pt x="66" y="11"/>
                    <a:pt x="66" y="9"/>
                  </a:cubicBezTo>
                  <a:cubicBezTo>
                    <a:pt x="65" y="9"/>
                    <a:pt x="64" y="9"/>
                    <a:pt x="63" y="9"/>
                  </a:cubicBezTo>
                  <a:cubicBezTo>
                    <a:pt x="62" y="9"/>
                    <a:pt x="62" y="9"/>
                    <a:pt x="61" y="9"/>
                  </a:cubicBezTo>
                  <a:cubicBezTo>
                    <a:pt x="60" y="9"/>
                    <a:pt x="59" y="9"/>
                    <a:pt x="59" y="9"/>
                  </a:cubicBezTo>
                  <a:cubicBezTo>
                    <a:pt x="57" y="9"/>
                    <a:pt x="56" y="9"/>
                    <a:pt x="55" y="8"/>
                  </a:cubicBezTo>
                  <a:cubicBezTo>
                    <a:pt x="54" y="8"/>
                    <a:pt x="54" y="8"/>
                    <a:pt x="54" y="8"/>
                  </a:cubicBezTo>
                  <a:cubicBezTo>
                    <a:pt x="54" y="7"/>
                    <a:pt x="54" y="7"/>
                    <a:pt x="54" y="7"/>
                  </a:cubicBezTo>
                  <a:cubicBezTo>
                    <a:pt x="54" y="8"/>
                    <a:pt x="53" y="8"/>
                    <a:pt x="53" y="8"/>
                  </a:cubicBezTo>
                  <a:cubicBezTo>
                    <a:pt x="52" y="8"/>
                    <a:pt x="52" y="7"/>
                    <a:pt x="52" y="7"/>
                  </a:cubicBezTo>
                  <a:cubicBezTo>
                    <a:pt x="51" y="6"/>
                    <a:pt x="51" y="6"/>
                    <a:pt x="50" y="6"/>
                  </a:cubicBezTo>
                  <a:cubicBezTo>
                    <a:pt x="50" y="6"/>
                    <a:pt x="50" y="6"/>
                    <a:pt x="50" y="6"/>
                  </a:cubicBezTo>
                  <a:cubicBezTo>
                    <a:pt x="48" y="6"/>
                    <a:pt x="50" y="10"/>
                    <a:pt x="47" y="10"/>
                  </a:cubicBezTo>
                  <a:cubicBezTo>
                    <a:pt x="43" y="7"/>
                    <a:pt x="38" y="7"/>
                    <a:pt x="35" y="4"/>
                  </a:cubicBezTo>
                  <a:cubicBezTo>
                    <a:pt x="38" y="4"/>
                    <a:pt x="35" y="1"/>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4"/>
            <p:cNvSpPr/>
            <p:nvPr/>
          </p:nvSpPr>
          <p:spPr bwMode="auto">
            <a:xfrm>
              <a:off x="4469605" y="3463926"/>
              <a:ext cx="26988" cy="33338"/>
            </a:xfrm>
            <a:custGeom>
              <a:avLst/>
              <a:gdLst>
                <a:gd name="T0" fmla="*/ 3 w 4"/>
                <a:gd name="T1" fmla="*/ 0 h 5"/>
                <a:gd name="T2" fmla="*/ 0 w 4"/>
                <a:gd name="T3" fmla="*/ 0 h 5"/>
                <a:gd name="T4" fmla="*/ 4 w 4"/>
                <a:gd name="T5" fmla="*/ 5 h 5"/>
                <a:gd name="T6" fmla="*/ 3 w 4"/>
                <a:gd name="T7" fmla="*/ 0 h 5"/>
              </a:gdLst>
              <a:ahLst/>
              <a:cxnLst>
                <a:cxn ang="0">
                  <a:pos x="T0" y="T1"/>
                </a:cxn>
                <a:cxn ang="0">
                  <a:pos x="T2" y="T3"/>
                </a:cxn>
                <a:cxn ang="0">
                  <a:pos x="T4" y="T5"/>
                </a:cxn>
                <a:cxn ang="0">
                  <a:pos x="T6" y="T7"/>
                </a:cxn>
              </a:cxnLst>
              <a:rect l="0" t="0" r="r" b="b"/>
              <a:pathLst>
                <a:path w="4" h="5">
                  <a:moveTo>
                    <a:pt x="3" y="0"/>
                  </a:moveTo>
                  <a:cubicBezTo>
                    <a:pt x="2" y="0"/>
                    <a:pt x="1" y="0"/>
                    <a:pt x="0" y="0"/>
                  </a:cubicBezTo>
                  <a:cubicBezTo>
                    <a:pt x="0" y="2"/>
                    <a:pt x="1" y="4"/>
                    <a:pt x="4" y="5"/>
                  </a:cubicBezTo>
                  <a:cubicBezTo>
                    <a:pt x="3" y="4"/>
                    <a:pt x="3" y="2"/>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5"/>
            <p:cNvSpPr/>
            <p:nvPr/>
          </p:nvSpPr>
          <p:spPr bwMode="auto">
            <a:xfrm>
              <a:off x="2821780" y="3400426"/>
              <a:ext cx="419100" cy="641350"/>
            </a:xfrm>
            <a:custGeom>
              <a:avLst/>
              <a:gdLst>
                <a:gd name="T0" fmla="*/ 14 w 61"/>
                <a:gd name="T1" fmla="*/ 3 h 93"/>
                <a:gd name="T2" fmla="*/ 12 w 61"/>
                <a:gd name="T3" fmla="*/ 4 h 93"/>
                <a:gd name="T4" fmla="*/ 9 w 61"/>
                <a:gd name="T5" fmla="*/ 1 h 93"/>
                <a:gd name="T6" fmla="*/ 4 w 61"/>
                <a:gd name="T7" fmla="*/ 14 h 93"/>
                <a:gd name="T8" fmla="*/ 2 w 61"/>
                <a:gd name="T9" fmla="*/ 23 h 93"/>
                <a:gd name="T10" fmla="*/ 5 w 61"/>
                <a:gd name="T11" fmla="*/ 23 h 93"/>
                <a:gd name="T12" fmla="*/ 4 w 61"/>
                <a:gd name="T13" fmla="*/ 25 h 93"/>
                <a:gd name="T14" fmla="*/ 16 w 61"/>
                <a:gd name="T15" fmla="*/ 43 h 93"/>
                <a:gd name="T16" fmla="*/ 19 w 61"/>
                <a:gd name="T17" fmla="*/ 64 h 93"/>
                <a:gd name="T18" fmla="*/ 19 w 61"/>
                <a:gd name="T19" fmla="*/ 65 h 93"/>
                <a:gd name="T20" fmla="*/ 19 w 61"/>
                <a:gd name="T21" fmla="*/ 65 h 93"/>
                <a:gd name="T22" fmla="*/ 20 w 61"/>
                <a:gd name="T23" fmla="*/ 79 h 93"/>
                <a:gd name="T24" fmla="*/ 23 w 61"/>
                <a:gd name="T25" fmla="*/ 78 h 93"/>
                <a:gd name="T26" fmla="*/ 25 w 61"/>
                <a:gd name="T27" fmla="*/ 85 h 93"/>
                <a:gd name="T28" fmla="*/ 24 w 61"/>
                <a:gd name="T29" fmla="*/ 89 h 93"/>
                <a:gd name="T30" fmla="*/ 26 w 61"/>
                <a:gd name="T31" fmla="*/ 88 h 93"/>
                <a:gd name="T32" fmla="*/ 33 w 61"/>
                <a:gd name="T33" fmla="*/ 88 h 93"/>
                <a:gd name="T34" fmla="*/ 30 w 61"/>
                <a:gd name="T35" fmla="*/ 78 h 93"/>
                <a:gd name="T36" fmla="*/ 33 w 61"/>
                <a:gd name="T37" fmla="*/ 74 h 93"/>
                <a:gd name="T38" fmla="*/ 35 w 61"/>
                <a:gd name="T39" fmla="*/ 68 h 93"/>
                <a:gd name="T40" fmla="*/ 36 w 61"/>
                <a:gd name="T41" fmla="*/ 67 h 93"/>
                <a:gd name="T42" fmla="*/ 42 w 61"/>
                <a:gd name="T43" fmla="*/ 68 h 93"/>
                <a:gd name="T44" fmla="*/ 41 w 61"/>
                <a:gd name="T45" fmla="*/ 65 h 93"/>
                <a:gd name="T46" fmla="*/ 44 w 61"/>
                <a:gd name="T47" fmla="*/ 61 h 93"/>
                <a:gd name="T48" fmla="*/ 53 w 61"/>
                <a:gd name="T49" fmla="*/ 51 h 93"/>
                <a:gd name="T50" fmla="*/ 61 w 61"/>
                <a:gd name="T51" fmla="*/ 31 h 93"/>
                <a:gd name="T52" fmla="*/ 52 w 61"/>
                <a:gd name="T53" fmla="*/ 21 h 93"/>
                <a:gd name="T54" fmla="*/ 44 w 61"/>
                <a:gd name="T55" fmla="*/ 18 h 93"/>
                <a:gd name="T56" fmla="*/ 40 w 61"/>
                <a:gd name="T57" fmla="*/ 19 h 93"/>
                <a:gd name="T58" fmla="*/ 42 w 61"/>
                <a:gd name="T59" fmla="*/ 14 h 93"/>
                <a:gd name="T60" fmla="*/ 40 w 61"/>
                <a:gd name="T61" fmla="*/ 12 h 93"/>
                <a:gd name="T62" fmla="*/ 33 w 61"/>
                <a:gd name="T63" fmla="*/ 9 h 93"/>
                <a:gd name="T64" fmla="*/ 32 w 61"/>
                <a:gd name="T65" fmla="*/ 11 h 93"/>
                <a:gd name="T66" fmla="*/ 27 w 61"/>
                <a:gd name="T67" fmla="*/ 7 h 93"/>
                <a:gd name="T68" fmla="*/ 27 w 61"/>
                <a:gd name="T69" fmla="*/ 3 h 93"/>
                <a:gd name="T70" fmla="*/ 16 w 61"/>
                <a:gd name="T7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93">
                  <a:moveTo>
                    <a:pt x="16" y="0"/>
                  </a:moveTo>
                  <a:cubicBezTo>
                    <a:pt x="14" y="0"/>
                    <a:pt x="15" y="2"/>
                    <a:pt x="14" y="3"/>
                  </a:cubicBezTo>
                  <a:cubicBezTo>
                    <a:pt x="13" y="3"/>
                    <a:pt x="14" y="1"/>
                    <a:pt x="13" y="1"/>
                  </a:cubicBezTo>
                  <a:cubicBezTo>
                    <a:pt x="12" y="2"/>
                    <a:pt x="13" y="4"/>
                    <a:pt x="12" y="4"/>
                  </a:cubicBezTo>
                  <a:cubicBezTo>
                    <a:pt x="11" y="3"/>
                    <a:pt x="12" y="3"/>
                    <a:pt x="12" y="1"/>
                  </a:cubicBezTo>
                  <a:cubicBezTo>
                    <a:pt x="11" y="1"/>
                    <a:pt x="10" y="1"/>
                    <a:pt x="9" y="1"/>
                  </a:cubicBezTo>
                  <a:cubicBezTo>
                    <a:pt x="10" y="4"/>
                    <a:pt x="6" y="4"/>
                    <a:pt x="6" y="7"/>
                  </a:cubicBezTo>
                  <a:cubicBezTo>
                    <a:pt x="7" y="9"/>
                    <a:pt x="6" y="14"/>
                    <a:pt x="4" y="14"/>
                  </a:cubicBezTo>
                  <a:cubicBezTo>
                    <a:pt x="4" y="14"/>
                    <a:pt x="4" y="15"/>
                    <a:pt x="4" y="16"/>
                  </a:cubicBezTo>
                  <a:cubicBezTo>
                    <a:pt x="0" y="19"/>
                    <a:pt x="4" y="19"/>
                    <a:pt x="2" y="23"/>
                  </a:cubicBezTo>
                  <a:cubicBezTo>
                    <a:pt x="3" y="23"/>
                    <a:pt x="4" y="23"/>
                    <a:pt x="4" y="23"/>
                  </a:cubicBezTo>
                  <a:cubicBezTo>
                    <a:pt x="5" y="23"/>
                    <a:pt x="5" y="23"/>
                    <a:pt x="5" y="23"/>
                  </a:cubicBezTo>
                  <a:cubicBezTo>
                    <a:pt x="5" y="23"/>
                    <a:pt x="5" y="23"/>
                    <a:pt x="5" y="23"/>
                  </a:cubicBezTo>
                  <a:cubicBezTo>
                    <a:pt x="5" y="24"/>
                    <a:pt x="4" y="25"/>
                    <a:pt x="4" y="25"/>
                  </a:cubicBezTo>
                  <a:cubicBezTo>
                    <a:pt x="3" y="24"/>
                    <a:pt x="2" y="23"/>
                    <a:pt x="1" y="23"/>
                  </a:cubicBezTo>
                  <a:cubicBezTo>
                    <a:pt x="5" y="30"/>
                    <a:pt x="8" y="40"/>
                    <a:pt x="16" y="43"/>
                  </a:cubicBezTo>
                  <a:cubicBezTo>
                    <a:pt x="17" y="44"/>
                    <a:pt x="16" y="46"/>
                    <a:pt x="17" y="46"/>
                  </a:cubicBezTo>
                  <a:cubicBezTo>
                    <a:pt x="19" y="52"/>
                    <a:pt x="17" y="61"/>
                    <a:pt x="19" y="64"/>
                  </a:cubicBezTo>
                  <a:cubicBezTo>
                    <a:pt x="19" y="65"/>
                    <a:pt x="19" y="65"/>
                    <a:pt x="19" y="65"/>
                  </a:cubicBezTo>
                  <a:cubicBezTo>
                    <a:pt x="19" y="65"/>
                    <a:pt x="19" y="65"/>
                    <a:pt x="19" y="65"/>
                  </a:cubicBezTo>
                  <a:cubicBezTo>
                    <a:pt x="19" y="65"/>
                    <a:pt x="19" y="65"/>
                    <a:pt x="19" y="65"/>
                  </a:cubicBezTo>
                  <a:cubicBezTo>
                    <a:pt x="19" y="65"/>
                    <a:pt x="19" y="65"/>
                    <a:pt x="19" y="65"/>
                  </a:cubicBezTo>
                  <a:cubicBezTo>
                    <a:pt x="18" y="70"/>
                    <a:pt x="19" y="74"/>
                    <a:pt x="20" y="79"/>
                  </a:cubicBezTo>
                  <a:cubicBezTo>
                    <a:pt x="20" y="79"/>
                    <a:pt x="20" y="79"/>
                    <a:pt x="20" y="79"/>
                  </a:cubicBezTo>
                  <a:cubicBezTo>
                    <a:pt x="21" y="79"/>
                    <a:pt x="21" y="78"/>
                    <a:pt x="21" y="78"/>
                  </a:cubicBezTo>
                  <a:cubicBezTo>
                    <a:pt x="22" y="78"/>
                    <a:pt x="22" y="78"/>
                    <a:pt x="23" y="78"/>
                  </a:cubicBezTo>
                  <a:cubicBezTo>
                    <a:pt x="23" y="78"/>
                    <a:pt x="23" y="78"/>
                    <a:pt x="23" y="78"/>
                  </a:cubicBezTo>
                  <a:cubicBezTo>
                    <a:pt x="23" y="81"/>
                    <a:pt x="26" y="82"/>
                    <a:pt x="25" y="85"/>
                  </a:cubicBezTo>
                  <a:cubicBezTo>
                    <a:pt x="24" y="85"/>
                    <a:pt x="25" y="83"/>
                    <a:pt x="23" y="83"/>
                  </a:cubicBezTo>
                  <a:cubicBezTo>
                    <a:pt x="22" y="86"/>
                    <a:pt x="25" y="88"/>
                    <a:pt x="24" y="89"/>
                  </a:cubicBezTo>
                  <a:cubicBezTo>
                    <a:pt x="24" y="89"/>
                    <a:pt x="24" y="89"/>
                    <a:pt x="24" y="89"/>
                  </a:cubicBezTo>
                  <a:cubicBezTo>
                    <a:pt x="25" y="89"/>
                    <a:pt x="25" y="88"/>
                    <a:pt x="26" y="88"/>
                  </a:cubicBezTo>
                  <a:cubicBezTo>
                    <a:pt x="26" y="93"/>
                    <a:pt x="25" y="92"/>
                    <a:pt x="31" y="93"/>
                  </a:cubicBezTo>
                  <a:cubicBezTo>
                    <a:pt x="30" y="90"/>
                    <a:pt x="31" y="90"/>
                    <a:pt x="33" y="88"/>
                  </a:cubicBezTo>
                  <a:cubicBezTo>
                    <a:pt x="32" y="86"/>
                    <a:pt x="30" y="87"/>
                    <a:pt x="29" y="85"/>
                  </a:cubicBezTo>
                  <a:cubicBezTo>
                    <a:pt x="32" y="84"/>
                    <a:pt x="32" y="81"/>
                    <a:pt x="30" y="78"/>
                  </a:cubicBezTo>
                  <a:cubicBezTo>
                    <a:pt x="31" y="78"/>
                    <a:pt x="31" y="78"/>
                    <a:pt x="32" y="78"/>
                  </a:cubicBezTo>
                  <a:cubicBezTo>
                    <a:pt x="34" y="78"/>
                    <a:pt x="32" y="75"/>
                    <a:pt x="33" y="74"/>
                  </a:cubicBezTo>
                  <a:cubicBezTo>
                    <a:pt x="34" y="75"/>
                    <a:pt x="34" y="75"/>
                    <a:pt x="35" y="75"/>
                  </a:cubicBezTo>
                  <a:cubicBezTo>
                    <a:pt x="40" y="75"/>
                    <a:pt x="39" y="68"/>
                    <a:pt x="35" y="68"/>
                  </a:cubicBezTo>
                  <a:cubicBezTo>
                    <a:pt x="35" y="67"/>
                    <a:pt x="35" y="67"/>
                    <a:pt x="35" y="67"/>
                  </a:cubicBezTo>
                  <a:cubicBezTo>
                    <a:pt x="36" y="67"/>
                    <a:pt x="36" y="67"/>
                    <a:pt x="36" y="67"/>
                  </a:cubicBezTo>
                  <a:cubicBezTo>
                    <a:pt x="36" y="68"/>
                    <a:pt x="38" y="68"/>
                    <a:pt x="40" y="68"/>
                  </a:cubicBezTo>
                  <a:cubicBezTo>
                    <a:pt x="40" y="68"/>
                    <a:pt x="41" y="68"/>
                    <a:pt x="42" y="68"/>
                  </a:cubicBezTo>
                  <a:cubicBezTo>
                    <a:pt x="42" y="66"/>
                    <a:pt x="41" y="66"/>
                    <a:pt x="40" y="64"/>
                  </a:cubicBezTo>
                  <a:cubicBezTo>
                    <a:pt x="41" y="65"/>
                    <a:pt x="41" y="65"/>
                    <a:pt x="41" y="65"/>
                  </a:cubicBezTo>
                  <a:cubicBezTo>
                    <a:pt x="43" y="65"/>
                    <a:pt x="43" y="63"/>
                    <a:pt x="43" y="61"/>
                  </a:cubicBezTo>
                  <a:cubicBezTo>
                    <a:pt x="43" y="61"/>
                    <a:pt x="44" y="61"/>
                    <a:pt x="44" y="61"/>
                  </a:cubicBezTo>
                  <a:cubicBezTo>
                    <a:pt x="46" y="61"/>
                    <a:pt x="46" y="57"/>
                    <a:pt x="46" y="54"/>
                  </a:cubicBezTo>
                  <a:cubicBezTo>
                    <a:pt x="48" y="53"/>
                    <a:pt x="49" y="51"/>
                    <a:pt x="53" y="51"/>
                  </a:cubicBezTo>
                  <a:cubicBezTo>
                    <a:pt x="53" y="51"/>
                    <a:pt x="53" y="51"/>
                    <a:pt x="54" y="51"/>
                  </a:cubicBezTo>
                  <a:cubicBezTo>
                    <a:pt x="58" y="46"/>
                    <a:pt x="55" y="33"/>
                    <a:pt x="61" y="31"/>
                  </a:cubicBezTo>
                  <a:cubicBezTo>
                    <a:pt x="61" y="29"/>
                    <a:pt x="61" y="27"/>
                    <a:pt x="61" y="25"/>
                  </a:cubicBezTo>
                  <a:cubicBezTo>
                    <a:pt x="58" y="25"/>
                    <a:pt x="55" y="21"/>
                    <a:pt x="52" y="21"/>
                  </a:cubicBezTo>
                  <a:cubicBezTo>
                    <a:pt x="51" y="21"/>
                    <a:pt x="50" y="21"/>
                    <a:pt x="48" y="22"/>
                  </a:cubicBezTo>
                  <a:cubicBezTo>
                    <a:pt x="49" y="19"/>
                    <a:pt x="46" y="19"/>
                    <a:pt x="44" y="18"/>
                  </a:cubicBezTo>
                  <a:cubicBezTo>
                    <a:pt x="45" y="20"/>
                    <a:pt x="43" y="20"/>
                    <a:pt x="42" y="21"/>
                  </a:cubicBezTo>
                  <a:cubicBezTo>
                    <a:pt x="41" y="20"/>
                    <a:pt x="41" y="19"/>
                    <a:pt x="40" y="19"/>
                  </a:cubicBezTo>
                  <a:cubicBezTo>
                    <a:pt x="39" y="19"/>
                    <a:pt x="39" y="19"/>
                    <a:pt x="38" y="20"/>
                  </a:cubicBezTo>
                  <a:cubicBezTo>
                    <a:pt x="39" y="18"/>
                    <a:pt x="41" y="17"/>
                    <a:pt x="42" y="14"/>
                  </a:cubicBezTo>
                  <a:cubicBezTo>
                    <a:pt x="42" y="14"/>
                    <a:pt x="42" y="14"/>
                    <a:pt x="42" y="14"/>
                  </a:cubicBezTo>
                  <a:cubicBezTo>
                    <a:pt x="40" y="14"/>
                    <a:pt x="40" y="13"/>
                    <a:pt x="40" y="12"/>
                  </a:cubicBezTo>
                  <a:cubicBezTo>
                    <a:pt x="40" y="11"/>
                    <a:pt x="40" y="11"/>
                    <a:pt x="39" y="11"/>
                  </a:cubicBezTo>
                  <a:cubicBezTo>
                    <a:pt x="38" y="8"/>
                    <a:pt x="37" y="9"/>
                    <a:pt x="33" y="9"/>
                  </a:cubicBezTo>
                  <a:cubicBezTo>
                    <a:pt x="33" y="10"/>
                    <a:pt x="32" y="10"/>
                    <a:pt x="32" y="11"/>
                  </a:cubicBezTo>
                  <a:cubicBezTo>
                    <a:pt x="32" y="11"/>
                    <a:pt x="32" y="11"/>
                    <a:pt x="32" y="11"/>
                  </a:cubicBezTo>
                  <a:cubicBezTo>
                    <a:pt x="31" y="8"/>
                    <a:pt x="34" y="7"/>
                    <a:pt x="29" y="5"/>
                  </a:cubicBezTo>
                  <a:cubicBezTo>
                    <a:pt x="28" y="6"/>
                    <a:pt x="29" y="7"/>
                    <a:pt x="27" y="7"/>
                  </a:cubicBezTo>
                  <a:cubicBezTo>
                    <a:pt x="27" y="7"/>
                    <a:pt x="27" y="7"/>
                    <a:pt x="27" y="7"/>
                  </a:cubicBezTo>
                  <a:cubicBezTo>
                    <a:pt x="29" y="5"/>
                    <a:pt x="26" y="5"/>
                    <a:pt x="27" y="3"/>
                  </a:cubicBezTo>
                  <a:cubicBezTo>
                    <a:pt x="23" y="2"/>
                    <a:pt x="20" y="2"/>
                    <a:pt x="17" y="0"/>
                  </a:cubicBezTo>
                  <a:cubicBezTo>
                    <a:pt x="17"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6"/>
            <p:cNvSpPr/>
            <p:nvPr/>
          </p:nvSpPr>
          <p:spPr bwMode="auto">
            <a:xfrm>
              <a:off x="4634705" y="3525838"/>
              <a:ext cx="26988" cy="41275"/>
            </a:xfrm>
            <a:custGeom>
              <a:avLst/>
              <a:gdLst>
                <a:gd name="T0" fmla="*/ 1 w 4"/>
                <a:gd name="T1" fmla="*/ 0 h 6"/>
                <a:gd name="T2" fmla="*/ 1 w 4"/>
                <a:gd name="T3" fmla="*/ 6 h 6"/>
                <a:gd name="T4" fmla="*/ 1 w 4"/>
                <a:gd name="T5" fmla="*/ 6 h 6"/>
                <a:gd name="T6" fmla="*/ 3 w 4"/>
                <a:gd name="T7" fmla="*/ 2 h 6"/>
                <a:gd name="T8" fmla="*/ 4 w 4"/>
                <a:gd name="T9" fmla="*/ 6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2"/>
                    <a:pt x="0" y="6"/>
                    <a:pt x="1" y="6"/>
                  </a:cubicBezTo>
                  <a:cubicBezTo>
                    <a:pt x="1" y="6"/>
                    <a:pt x="1" y="6"/>
                    <a:pt x="1" y="6"/>
                  </a:cubicBezTo>
                  <a:cubicBezTo>
                    <a:pt x="1" y="5"/>
                    <a:pt x="1" y="2"/>
                    <a:pt x="3" y="2"/>
                  </a:cubicBezTo>
                  <a:cubicBezTo>
                    <a:pt x="3" y="4"/>
                    <a:pt x="3" y="5"/>
                    <a:pt x="4" y="6"/>
                  </a:cubicBezTo>
                  <a:cubicBezTo>
                    <a:pt x="4" y="2"/>
                    <a:pt x="2"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7"/>
            <p:cNvSpPr/>
            <p:nvPr/>
          </p:nvSpPr>
          <p:spPr bwMode="auto">
            <a:xfrm>
              <a:off x="4779168" y="3538538"/>
              <a:ext cx="123825" cy="82550"/>
            </a:xfrm>
            <a:custGeom>
              <a:avLst/>
              <a:gdLst>
                <a:gd name="T0" fmla="*/ 4 w 18"/>
                <a:gd name="T1" fmla="*/ 0 h 12"/>
                <a:gd name="T2" fmla="*/ 0 w 18"/>
                <a:gd name="T3" fmla="*/ 4 h 12"/>
                <a:gd name="T4" fmla="*/ 1 w 18"/>
                <a:gd name="T5" fmla="*/ 4 h 12"/>
                <a:gd name="T6" fmla="*/ 7 w 18"/>
                <a:gd name="T7" fmla="*/ 10 h 12"/>
                <a:gd name="T8" fmla="*/ 7 w 18"/>
                <a:gd name="T9" fmla="*/ 8 h 12"/>
                <a:gd name="T10" fmla="*/ 7 w 18"/>
                <a:gd name="T11" fmla="*/ 8 h 12"/>
                <a:gd name="T12" fmla="*/ 8 w 18"/>
                <a:gd name="T13" fmla="*/ 10 h 12"/>
                <a:gd name="T14" fmla="*/ 9 w 18"/>
                <a:gd name="T15" fmla="*/ 10 h 12"/>
                <a:gd name="T16" fmla="*/ 12 w 18"/>
                <a:gd name="T17" fmla="*/ 8 h 12"/>
                <a:gd name="T18" fmla="*/ 12 w 18"/>
                <a:gd name="T19" fmla="*/ 8 h 12"/>
                <a:gd name="T20" fmla="*/ 15 w 18"/>
                <a:gd name="T21" fmla="*/ 10 h 12"/>
                <a:gd name="T22" fmla="*/ 17 w 18"/>
                <a:gd name="T23" fmla="*/ 12 h 12"/>
                <a:gd name="T24" fmla="*/ 18 w 18"/>
                <a:gd name="T25" fmla="*/ 11 h 12"/>
                <a:gd name="T26" fmla="*/ 8 w 18"/>
                <a:gd name="T27" fmla="*/ 2 h 12"/>
                <a:gd name="T28" fmla="*/ 8 w 18"/>
                <a:gd name="T29" fmla="*/ 2 h 12"/>
                <a:gd name="T30" fmla="*/ 8 w 18"/>
                <a:gd name="T31" fmla="*/ 4 h 12"/>
                <a:gd name="T32" fmla="*/ 7 w 18"/>
                <a:gd name="T33" fmla="*/ 4 h 12"/>
                <a:gd name="T34" fmla="*/ 7 w 18"/>
                <a:gd name="T35" fmla="*/ 1 h 12"/>
                <a:gd name="T36" fmla="*/ 4 w 18"/>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2">
                  <a:moveTo>
                    <a:pt x="4" y="0"/>
                  </a:moveTo>
                  <a:cubicBezTo>
                    <a:pt x="2" y="0"/>
                    <a:pt x="0" y="1"/>
                    <a:pt x="0" y="4"/>
                  </a:cubicBezTo>
                  <a:cubicBezTo>
                    <a:pt x="0" y="4"/>
                    <a:pt x="1" y="4"/>
                    <a:pt x="1" y="4"/>
                  </a:cubicBezTo>
                  <a:cubicBezTo>
                    <a:pt x="5" y="4"/>
                    <a:pt x="5" y="8"/>
                    <a:pt x="7" y="10"/>
                  </a:cubicBezTo>
                  <a:cubicBezTo>
                    <a:pt x="7" y="9"/>
                    <a:pt x="7" y="8"/>
                    <a:pt x="7" y="8"/>
                  </a:cubicBezTo>
                  <a:cubicBezTo>
                    <a:pt x="7" y="8"/>
                    <a:pt x="8" y="8"/>
                    <a:pt x="7" y="8"/>
                  </a:cubicBezTo>
                  <a:cubicBezTo>
                    <a:pt x="7" y="9"/>
                    <a:pt x="7" y="10"/>
                    <a:pt x="8" y="10"/>
                  </a:cubicBezTo>
                  <a:cubicBezTo>
                    <a:pt x="8" y="10"/>
                    <a:pt x="9" y="10"/>
                    <a:pt x="9" y="10"/>
                  </a:cubicBezTo>
                  <a:cubicBezTo>
                    <a:pt x="9" y="10"/>
                    <a:pt x="10" y="8"/>
                    <a:pt x="12" y="8"/>
                  </a:cubicBezTo>
                  <a:cubicBezTo>
                    <a:pt x="12" y="8"/>
                    <a:pt x="12" y="8"/>
                    <a:pt x="12" y="8"/>
                  </a:cubicBezTo>
                  <a:cubicBezTo>
                    <a:pt x="13" y="8"/>
                    <a:pt x="14" y="9"/>
                    <a:pt x="15" y="10"/>
                  </a:cubicBezTo>
                  <a:cubicBezTo>
                    <a:pt x="15" y="11"/>
                    <a:pt x="16" y="12"/>
                    <a:pt x="17" y="12"/>
                  </a:cubicBezTo>
                  <a:cubicBezTo>
                    <a:pt x="17" y="12"/>
                    <a:pt x="18" y="12"/>
                    <a:pt x="18" y="11"/>
                  </a:cubicBezTo>
                  <a:cubicBezTo>
                    <a:pt x="14" y="9"/>
                    <a:pt x="15" y="2"/>
                    <a:pt x="8" y="2"/>
                  </a:cubicBezTo>
                  <a:cubicBezTo>
                    <a:pt x="8" y="2"/>
                    <a:pt x="8" y="2"/>
                    <a:pt x="8" y="2"/>
                  </a:cubicBezTo>
                  <a:cubicBezTo>
                    <a:pt x="8" y="3"/>
                    <a:pt x="8" y="3"/>
                    <a:pt x="8" y="4"/>
                  </a:cubicBezTo>
                  <a:cubicBezTo>
                    <a:pt x="8" y="4"/>
                    <a:pt x="7" y="4"/>
                    <a:pt x="7" y="4"/>
                  </a:cubicBezTo>
                  <a:cubicBezTo>
                    <a:pt x="7" y="3"/>
                    <a:pt x="7" y="2"/>
                    <a:pt x="7" y="1"/>
                  </a:cubicBezTo>
                  <a:cubicBezTo>
                    <a:pt x="6" y="0"/>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8"/>
            <p:cNvSpPr/>
            <p:nvPr/>
          </p:nvSpPr>
          <p:spPr bwMode="auto">
            <a:xfrm>
              <a:off x="4510880" y="3579813"/>
              <a:ext cx="76200" cy="28575"/>
            </a:xfrm>
            <a:custGeom>
              <a:avLst/>
              <a:gdLst>
                <a:gd name="T0" fmla="*/ 2 w 11"/>
                <a:gd name="T1" fmla="*/ 0 h 4"/>
                <a:gd name="T2" fmla="*/ 0 w 11"/>
                <a:gd name="T3" fmla="*/ 1 h 4"/>
                <a:gd name="T4" fmla="*/ 0 w 11"/>
                <a:gd name="T5" fmla="*/ 1 h 4"/>
                <a:gd name="T6" fmla="*/ 2 w 11"/>
                <a:gd name="T7" fmla="*/ 2 h 4"/>
                <a:gd name="T8" fmla="*/ 4 w 11"/>
                <a:gd name="T9" fmla="*/ 2 h 4"/>
                <a:gd name="T10" fmla="*/ 5 w 11"/>
                <a:gd name="T11" fmla="*/ 2 h 4"/>
                <a:gd name="T12" fmla="*/ 11 w 11"/>
                <a:gd name="T13" fmla="*/ 4 h 4"/>
                <a:gd name="T14" fmla="*/ 7 w 11"/>
                <a:gd name="T15" fmla="*/ 1 h 4"/>
                <a:gd name="T16" fmla="*/ 6 w 11"/>
                <a:gd name="T17" fmla="*/ 2 h 4"/>
                <a:gd name="T18" fmla="*/ 2 w 1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
                  <a:moveTo>
                    <a:pt x="2" y="0"/>
                  </a:moveTo>
                  <a:cubicBezTo>
                    <a:pt x="1" y="0"/>
                    <a:pt x="1" y="1"/>
                    <a:pt x="0" y="1"/>
                  </a:cubicBezTo>
                  <a:cubicBezTo>
                    <a:pt x="0" y="1"/>
                    <a:pt x="0" y="1"/>
                    <a:pt x="0" y="1"/>
                  </a:cubicBezTo>
                  <a:cubicBezTo>
                    <a:pt x="1" y="1"/>
                    <a:pt x="2" y="1"/>
                    <a:pt x="2" y="2"/>
                  </a:cubicBezTo>
                  <a:cubicBezTo>
                    <a:pt x="3" y="2"/>
                    <a:pt x="3" y="2"/>
                    <a:pt x="4" y="2"/>
                  </a:cubicBezTo>
                  <a:cubicBezTo>
                    <a:pt x="5" y="2"/>
                    <a:pt x="5" y="2"/>
                    <a:pt x="5" y="2"/>
                  </a:cubicBezTo>
                  <a:cubicBezTo>
                    <a:pt x="7" y="3"/>
                    <a:pt x="10" y="3"/>
                    <a:pt x="11" y="4"/>
                  </a:cubicBezTo>
                  <a:cubicBezTo>
                    <a:pt x="11" y="2"/>
                    <a:pt x="9" y="1"/>
                    <a:pt x="7" y="1"/>
                  </a:cubicBezTo>
                  <a:cubicBezTo>
                    <a:pt x="7" y="1"/>
                    <a:pt x="6" y="1"/>
                    <a:pt x="6" y="2"/>
                  </a:cubicBezTo>
                  <a:cubicBezTo>
                    <a:pt x="5"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9"/>
            <p:cNvSpPr/>
            <p:nvPr/>
          </p:nvSpPr>
          <p:spPr bwMode="auto">
            <a:xfrm>
              <a:off x="4552155" y="3635376"/>
              <a:ext cx="357188" cy="276225"/>
            </a:xfrm>
            <a:custGeom>
              <a:avLst/>
              <a:gdLst>
                <a:gd name="T0" fmla="*/ 41 w 52"/>
                <a:gd name="T1" fmla="*/ 0 h 40"/>
                <a:gd name="T2" fmla="*/ 38 w 52"/>
                <a:gd name="T3" fmla="*/ 9 h 40"/>
                <a:gd name="T4" fmla="*/ 32 w 52"/>
                <a:gd name="T5" fmla="*/ 1 h 40"/>
                <a:gd name="T6" fmla="*/ 30 w 52"/>
                <a:gd name="T7" fmla="*/ 1 h 40"/>
                <a:gd name="T8" fmla="*/ 25 w 52"/>
                <a:gd name="T9" fmla="*/ 2 h 40"/>
                <a:gd name="T10" fmla="*/ 24 w 52"/>
                <a:gd name="T11" fmla="*/ 6 h 40"/>
                <a:gd name="T12" fmla="*/ 23 w 52"/>
                <a:gd name="T13" fmla="*/ 6 h 40"/>
                <a:gd name="T14" fmla="*/ 21 w 52"/>
                <a:gd name="T15" fmla="*/ 4 h 40"/>
                <a:gd name="T16" fmla="*/ 1 w 52"/>
                <a:gd name="T17" fmla="*/ 19 h 40"/>
                <a:gd name="T18" fmla="*/ 0 w 52"/>
                <a:gd name="T19" fmla="*/ 35 h 40"/>
                <a:gd name="T20" fmla="*/ 20 w 52"/>
                <a:gd name="T21" fmla="*/ 30 h 40"/>
                <a:gd name="T22" fmla="*/ 24 w 52"/>
                <a:gd name="T23" fmla="*/ 30 h 40"/>
                <a:gd name="T24" fmla="*/ 25 w 52"/>
                <a:gd name="T25" fmla="*/ 34 h 40"/>
                <a:gd name="T26" fmla="*/ 25 w 52"/>
                <a:gd name="T27" fmla="*/ 34 h 40"/>
                <a:gd name="T28" fmla="*/ 27 w 52"/>
                <a:gd name="T29" fmla="*/ 33 h 40"/>
                <a:gd name="T30" fmla="*/ 28 w 52"/>
                <a:gd name="T31" fmla="*/ 31 h 40"/>
                <a:gd name="T32" fmla="*/ 29 w 52"/>
                <a:gd name="T33" fmla="*/ 32 h 40"/>
                <a:gd name="T34" fmla="*/ 28 w 52"/>
                <a:gd name="T35" fmla="*/ 39 h 40"/>
                <a:gd name="T36" fmla="*/ 31 w 52"/>
                <a:gd name="T37" fmla="*/ 40 h 40"/>
                <a:gd name="T38" fmla="*/ 35 w 52"/>
                <a:gd name="T39" fmla="*/ 39 h 40"/>
                <a:gd name="T40" fmla="*/ 39 w 52"/>
                <a:gd name="T41" fmla="*/ 39 h 40"/>
                <a:gd name="T42" fmla="*/ 40 w 52"/>
                <a:gd name="T43" fmla="*/ 39 h 40"/>
                <a:gd name="T44" fmla="*/ 51 w 52"/>
                <a:gd name="T45" fmla="*/ 26 h 40"/>
                <a:gd name="T46" fmla="*/ 44 w 52"/>
                <a:gd name="T47" fmla="*/ 11 h 40"/>
                <a:gd name="T48" fmla="*/ 41 w 52"/>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40">
                  <a:moveTo>
                    <a:pt x="41" y="0"/>
                  </a:moveTo>
                  <a:cubicBezTo>
                    <a:pt x="41" y="4"/>
                    <a:pt x="40" y="8"/>
                    <a:pt x="38" y="9"/>
                  </a:cubicBezTo>
                  <a:cubicBezTo>
                    <a:pt x="33" y="8"/>
                    <a:pt x="31" y="5"/>
                    <a:pt x="32" y="1"/>
                  </a:cubicBezTo>
                  <a:cubicBezTo>
                    <a:pt x="31" y="1"/>
                    <a:pt x="31" y="1"/>
                    <a:pt x="30" y="1"/>
                  </a:cubicBezTo>
                  <a:cubicBezTo>
                    <a:pt x="28" y="1"/>
                    <a:pt x="28" y="2"/>
                    <a:pt x="25" y="2"/>
                  </a:cubicBezTo>
                  <a:cubicBezTo>
                    <a:pt x="25" y="3"/>
                    <a:pt x="25" y="5"/>
                    <a:pt x="24" y="6"/>
                  </a:cubicBezTo>
                  <a:cubicBezTo>
                    <a:pt x="24" y="6"/>
                    <a:pt x="23" y="6"/>
                    <a:pt x="23" y="6"/>
                  </a:cubicBezTo>
                  <a:cubicBezTo>
                    <a:pt x="21" y="6"/>
                    <a:pt x="23" y="4"/>
                    <a:pt x="21" y="4"/>
                  </a:cubicBezTo>
                  <a:cubicBezTo>
                    <a:pt x="17" y="11"/>
                    <a:pt x="7" y="12"/>
                    <a:pt x="1" y="19"/>
                  </a:cubicBezTo>
                  <a:cubicBezTo>
                    <a:pt x="2" y="24"/>
                    <a:pt x="0" y="31"/>
                    <a:pt x="0" y="35"/>
                  </a:cubicBezTo>
                  <a:cubicBezTo>
                    <a:pt x="7" y="34"/>
                    <a:pt x="13" y="30"/>
                    <a:pt x="20" y="30"/>
                  </a:cubicBezTo>
                  <a:cubicBezTo>
                    <a:pt x="22" y="30"/>
                    <a:pt x="23" y="30"/>
                    <a:pt x="24" y="30"/>
                  </a:cubicBezTo>
                  <a:cubicBezTo>
                    <a:pt x="24" y="32"/>
                    <a:pt x="25" y="32"/>
                    <a:pt x="25" y="34"/>
                  </a:cubicBezTo>
                  <a:cubicBezTo>
                    <a:pt x="25" y="34"/>
                    <a:pt x="25" y="34"/>
                    <a:pt x="25" y="34"/>
                  </a:cubicBezTo>
                  <a:cubicBezTo>
                    <a:pt x="26" y="34"/>
                    <a:pt x="27" y="33"/>
                    <a:pt x="27" y="33"/>
                  </a:cubicBezTo>
                  <a:cubicBezTo>
                    <a:pt x="28" y="32"/>
                    <a:pt x="28" y="31"/>
                    <a:pt x="28" y="31"/>
                  </a:cubicBezTo>
                  <a:cubicBezTo>
                    <a:pt x="29" y="31"/>
                    <a:pt x="29" y="31"/>
                    <a:pt x="29" y="32"/>
                  </a:cubicBezTo>
                  <a:cubicBezTo>
                    <a:pt x="27" y="34"/>
                    <a:pt x="30" y="37"/>
                    <a:pt x="28" y="39"/>
                  </a:cubicBezTo>
                  <a:cubicBezTo>
                    <a:pt x="29" y="40"/>
                    <a:pt x="30" y="40"/>
                    <a:pt x="31" y="40"/>
                  </a:cubicBezTo>
                  <a:cubicBezTo>
                    <a:pt x="32" y="40"/>
                    <a:pt x="33" y="40"/>
                    <a:pt x="35" y="39"/>
                  </a:cubicBezTo>
                  <a:cubicBezTo>
                    <a:pt x="36" y="39"/>
                    <a:pt x="37" y="39"/>
                    <a:pt x="39" y="39"/>
                  </a:cubicBezTo>
                  <a:cubicBezTo>
                    <a:pt x="39" y="39"/>
                    <a:pt x="39" y="39"/>
                    <a:pt x="40" y="39"/>
                  </a:cubicBezTo>
                  <a:cubicBezTo>
                    <a:pt x="41" y="34"/>
                    <a:pt x="49" y="31"/>
                    <a:pt x="51" y="26"/>
                  </a:cubicBezTo>
                  <a:cubicBezTo>
                    <a:pt x="52" y="19"/>
                    <a:pt x="48" y="15"/>
                    <a:pt x="44" y="11"/>
                  </a:cubicBezTo>
                  <a:cubicBezTo>
                    <a:pt x="45" y="5"/>
                    <a:pt x="43" y="3"/>
                    <a:pt x="4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0"/>
            <p:cNvSpPr/>
            <p:nvPr/>
          </p:nvSpPr>
          <p:spPr bwMode="auto">
            <a:xfrm>
              <a:off x="5012530" y="3897313"/>
              <a:ext cx="47625" cy="41275"/>
            </a:xfrm>
            <a:custGeom>
              <a:avLst/>
              <a:gdLst>
                <a:gd name="T0" fmla="*/ 4 w 7"/>
                <a:gd name="T1" fmla="*/ 0 h 6"/>
                <a:gd name="T2" fmla="*/ 1 w 7"/>
                <a:gd name="T3" fmla="*/ 4 h 6"/>
                <a:gd name="T4" fmla="*/ 2 w 7"/>
                <a:gd name="T5" fmla="*/ 6 h 6"/>
                <a:gd name="T6" fmla="*/ 2 w 7"/>
                <a:gd name="T7" fmla="*/ 6 h 6"/>
                <a:gd name="T8" fmla="*/ 7 w 7"/>
                <a:gd name="T9" fmla="*/ 2 h 6"/>
                <a:gd name="T10" fmla="*/ 6 w 7"/>
                <a:gd name="T11" fmla="*/ 2 h 6"/>
                <a:gd name="T12" fmla="*/ 4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4" y="0"/>
                  </a:moveTo>
                  <a:cubicBezTo>
                    <a:pt x="4" y="3"/>
                    <a:pt x="1" y="2"/>
                    <a:pt x="1" y="4"/>
                  </a:cubicBezTo>
                  <a:cubicBezTo>
                    <a:pt x="3" y="4"/>
                    <a:pt x="0" y="6"/>
                    <a:pt x="2" y="6"/>
                  </a:cubicBezTo>
                  <a:cubicBezTo>
                    <a:pt x="2" y="6"/>
                    <a:pt x="2" y="6"/>
                    <a:pt x="2" y="6"/>
                  </a:cubicBezTo>
                  <a:cubicBezTo>
                    <a:pt x="2" y="3"/>
                    <a:pt x="6" y="4"/>
                    <a:pt x="7" y="2"/>
                  </a:cubicBezTo>
                  <a:cubicBezTo>
                    <a:pt x="6" y="2"/>
                    <a:pt x="6" y="2"/>
                    <a:pt x="6" y="2"/>
                  </a:cubicBezTo>
                  <a:cubicBezTo>
                    <a:pt x="5" y="2"/>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1"/>
            <p:cNvSpPr/>
            <p:nvPr/>
          </p:nvSpPr>
          <p:spPr bwMode="auto">
            <a:xfrm>
              <a:off x="4758530" y="3938588"/>
              <a:ext cx="33338" cy="20638"/>
            </a:xfrm>
            <a:custGeom>
              <a:avLst/>
              <a:gdLst>
                <a:gd name="T0" fmla="*/ 5 w 5"/>
                <a:gd name="T1" fmla="*/ 0 h 3"/>
                <a:gd name="T2" fmla="*/ 3 w 5"/>
                <a:gd name="T3" fmla="*/ 0 h 3"/>
                <a:gd name="T4" fmla="*/ 1 w 5"/>
                <a:gd name="T5" fmla="*/ 0 h 3"/>
                <a:gd name="T6" fmla="*/ 1 w 5"/>
                <a:gd name="T7" fmla="*/ 3 h 3"/>
                <a:gd name="T8" fmla="*/ 2 w 5"/>
                <a:gd name="T9" fmla="*/ 3 h 3"/>
                <a:gd name="T10" fmla="*/ 5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5" y="0"/>
                  </a:moveTo>
                  <a:cubicBezTo>
                    <a:pt x="4" y="0"/>
                    <a:pt x="3" y="0"/>
                    <a:pt x="3" y="0"/>
                  </a:cubicBezTo>
                  <a:cubicBezTo>
                    <a:pt x="2" y="0"/>
                    <a:pt x="2" y="0"/>
                    <a:pt x="1" y="0"/>
                  </a:cubicBezTo>
                  <a:cubicBezTo>
                    <a:pt x="1" y="1"/>
                    <a:pt x="0" y="3"/>
                    <a:pt x="1" y="3"/>
                  </a:cubicBezTo>
                  <a:cubicBezTo>
                    <a:pt x="2" y="3"/>
                    <a:pt x="2" y="3"/>
                    <a:pt x="2" y="3"/>
                  </a:cubicBezTo>
                  <a:cubicBezTo>
                    <a:pt x="2" y="1"/>
                    <a:pt x="5" y="2"/>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2"/>
            <p:cNvSpPr/>
            <p:nvPr/>
          </p:nvSpPr>
          <p:spPr bwMode="auto">
            <a:xfrm>
              <a:off x="4909343" y="3944938"/>
              <a:ext cx="88900" cy="49213"/>
            </a:xfrm>
            <a:custGeom>
              <a:avLst/>
              <a:gdLst>
                <a:gd name="T0" fmla="*/ 13 w 13"/>
                <a:gd name="T1" fmla="*/ 0 h 7"/>
                <a:gd name="T2" fmla="*/ 3 w 13"/>
                <a:gd name="T3" fmla="*/ 7 h 7"/>
                <a:gd name="T4" fmla="*/ 13 w 13"/>
                <a:gd name="T5" fmla="*/ 0 h 7"/>
              </a:gdLst>
              <a:ahLst/>
              <a:cxnLst>
                <a:cxn ang="0">
                  <a:pos x="T0" y="T1"/>
                </a:cxn>
                <a:cxn ang="0">
                  <a:pos x="T2" y="T3"/>
                </a:cxn>
                <a:cxn ang="0">
                  <a:pos x="T4" y="T5"/>
                </a:cxn>
              </a:cxnLst>
              <a:rect l="0" t="0" r="r" b="b"/>
              <a:pathLst>
                <a:path w="13" h="7">
                  <a:moveTo>
                    <a:pt x="13" y="0"/>
                  </a:moveTo>
                  <a:cubicBezTo>
                    <a:pt x="11" y="0"/>
                    <a:pt x="0" y="4"/>
                    <a:pt x="3" y="7"/>
                  </a:cubicBezTo>
                  <a:cubicBezTo>
                    <a:pt x="6" y="4"/>
                    <a:pt x="10" y="2"/>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3"/>
            <p:cNvSpPr/>
            <p:nvPr/>
          </p:nvSpPr>
          <p:spPr bwMode="auto">
            <a:xfrm>
              <a:off x="3137693" y="4159251"/>
              <a:ext cx="33338" cy="26988"/>
            </a:xfrm>
            <a:custGeom>
              <a:avLst/>
              <a:gdLst>
                <a:gd name="T0" fmla="*/ 4 w 5"/>
                <a:gd name="T1" fmla="*/ 0 h 4"/>
                <a:gd name="T2" fmla="*/ 1 w 5"/>
                <a:gd name="T3" fmla="*/ 4 h 4"/>
                <a:gd name="T4" fmla="*/ 4 w 5"/>
                <a:gd name="T5" fmla="*/ 0 h 4"/>
              </a:gdLst>
              <a:ahLst/>
              <a:cxnLst>
                <a:cxn ang="0">
                  <a:pos x="T0" y="T1"/>
                </a:cxn>
                <a:cxn ang="0">
                  <a:pos x="T2" y="T3"/>
                </a:cxn>
                <a:cxn ang="0">
                  <a:pos x="T4" y="T5"/>
                </a:cxn>
              </a:cxnLst>
              <a:rect l="0" t="0" r="r" b="b"/>
              <a:pathLst>
                <a:path w="5" h="4">
                  <a:moveTo>
                    <a:pt x="4" y="0"/>
                  </a:moveTo>
                  <a:cubicBezTo>
                    <a:pt x="3" y="1"/>
                    <a:pt x="0" y="3"/>
                    <a:pt x="1" y="4"/>
                  </a:cubicBezTo>
                  <a:cubicBezTo>
                    <a:pt x="2" y="3"/>
                    <a:pt x="5" y="1"/>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
            <p:cNvSpPr/>
            <p:nvPr/>
          </p:nvSpPr>
          <p:spPr bwMode="auto">
            <a:xfrm>
              <a:off x="3171030" y="2725738"/>
              <a:ext cx="55563" cy="14288"/>
            </a:xfrm>
            <a:custGeom>
              <a:avLst/>
              <a:gdLst>
                <a:gd name="T0" fmla="*/ 7 w 8"/>
                <a:gd name="T1" fmla="*/ 0 h 2"/>
                <a:gd name="T2" fmla="*/ 4 w 8"/>
                <a:gd name="T3" fmla="*/ 0 h 2"/>
                <a:gd name="T4" fmla="*/ 2 w 8"/>
                <a:gd name="T5" fmla="*/ 0 h 2"/>
                <a:gd name="T6" fmla="*/ 1 w 8"/>
                <a:gd name="T7" fmla="*/ 0 h 2"/>
                <a:gd name="T8" fmla="*/ 1 w 8"/>
                <a:gd name="T9" fmla="*/ 1 h 2"/>
                <a:gd name="T10" fmla="*/ 0 w 8"/>
                <a:gd name="T11" fmla="*/ 2 h 2"/>
                <a:gd name="T12" fmla="*/ 2 w 8"/>
                <a:gd name="T13" fmla="*/ 2 h 2"/>
                <a:gd name="T14" fmla="*/ 8 w 8"/>
                <a:gd name="T15" fmla="*/ 0 h 2"/>
                <a:gd name="T16" fmla="*/ 7 w 8"/>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
                  <a:moveTo>
                    <a:pt x="7" y="0"/>
                  </a:moveTo>
                  <a:cubicBezTo>
                    <a:pt x="6" y="0"/>
                    <a:pt x="5" y="0"/>
                    <a:pt x="4" y="0"/>
                  </a:cubicBezTo>
                  <a:cubicBezTo>
                    <a:pt x="4" y="0"/>
                    <a:pt x="3" y="0"/>
                    <a:pt x="2" y="0"/>
                  </a:cubicBezTo>
                  <a:cubicBezTo>
                    <a:pt x="2" y="0"/>
                    <a:pt x="1" y="0"/>
                    <a:pt x="1" y="0"/>
                  </a:cubicBezTo>
                  <a:cubicBezTo>
                    <a:pt x="1" y="0"/>
                    <a:pt x="1" y="1"/>
                    <a:pt x="1" y="1"/>
                  </a:cubicBezTo>
                  <a:cubicBezTo>
                    <a:pt x="0" y="1"/>
                    <a:pt x="0" y="1"/>
                    <a:pt x="0" y="2"/>
                  </a:cubicBezTo>
                  <a:cubicBezTo>
                    <a:pt x="1" y="2"/>
                    <a:pt x="1" y="2"/>
                    <a:pt x="2" y="2"/>
                  </a:cubicBezTo>
                  <a:cubicBezTo>
                    <a:pt x="4" y="2"/>
                    <a:pt x="7" y="1"/>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5"/>
            <p:cNvSpPr/>
            <p:nvPr/>
          </p:nvSpPr>
          <p:spPr bwMode="auto">
            <a:xfrm>
              <a:off x="3069430" y="2732088"/>
              <a:ext cx="26988" cy="20638"/>
            </a:xfrm>
            <a:custGeom>
              <a:avLst/>
              <a:gdLst>
                <a:gd name="T0" fmla="*/ 2 w 4"/>
                <a:gd name="T1" fmla="*/ 0 h 3"/>
                <a:gd name="T2" fmla="*/ 0 w 4"/>
                <a:gd name="T3" fmla="*/ 1 h 3"/>
                <a:gd name="T4" fmla="*/ 2 w 4"/>
                <a:gd name="T5" fmla="*/ 3 h 3"/>
                <a:gd name="T6" fmla="*/ 4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2" y="0"/>
                    <a:pt x="1" y="1"/>
                    <a:pt x="0" y="1"/>
                  </a:cubicBezTo>
                  <a:cubicBezTo>
                    <a:pt x="1" y="1"/>
                    <a:pt x="2" y="2"/>
                    <a:pt x="2" y="3"/>
                  </a:cubicBezTo>
                  <a:cubicBezTo>
                    <a:pt x="3" y="3"/>
                    <a:pt x="4" y="2"/>
                    <a:pt x="4" y="1"/>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6"/>
            <p:cNvSpPr/>
            <p:nvPr/>
          </p:nvSpPr>
          <p:spPr bwMode="auto">
            <a:xfrm>
              <a:off x="2951955" y="2787651"/>
              <a:ext cx="34925" cy="20638"/>
            </a:xfrm>
            <a:custGeom>
              <a:avLst/>
              <a:gdLst>
                <a:gd name="T0" fmla="*/ 4 w 5"/>
                <a:gd name="T1" fmla="*/ 0 h 3"/>
                <a:gd name="T2" fmla="*/ 0 w 5"/>
                <a:gd name="T3" fmla="*/ 2 h 3"/>
                <a:gd name="T4" fmla="*/ 1 w 5"/>
                <a:gd name="T5" fmla="*/ 3 h 3"/>
                <a:gd name="T6" fmla="*/ 4 w 5"/>
                <a:gd name="T7" fmla="*/ 0 h 3"/>
              </a:gdLst>
              <a:ahLst/>
              <a:cxnLst>
                <a:cxn ang="0">
                  <a:pos x="T0" y="T1"/>
                </a:cxn>
                <a:cxn ang="0">
                  <a:pos x="T2" y="T3"/>
                </a:cxn>
                <a:cxn ang="0">
                  <a:pos x="T4" y="T5"/>
                </a:cxn>
                <a:cxn ang="0">
                  <a:pos x="T6" y="T7"/>
                </a:cxn>
              </a:cxnLst>
              <a:rect l="0" t="0" r="r" b="b"/>
              <a:pathLst>
                <a:path w="5" h="3">
                  <a:moveTo>
                    <a:pt x="4" y="0"/>
                  </a:moveTo>
                  <a:cubicBezTo>
                    <a:pt x="3" y="1"/>
                    <a:pt x="1" y="1"/>
                    <a:pt x="0" y="2"/>
                  </a:cubicBezTo>
                  <a:cubicBezTo>
                    <a:pt x="0" y="3"/>
                    <a:pt x="0" y="3"/>
                    <a:pt x="1" y="3"/>
                  </a:cubicBezTo>
                  <a:cubicBezTo>
                    <a:pt x="2" y="3"/>
                    <a:pt x="5" y="1"/>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7"/>
            <p:cNvSpPr/>
            <p:nvPr/>
          </p:nvSpPr>
          <p:spPr bwMode="auto">
            <a:xfrm>
              <a:off x="2966243" y="2808288"/>
              <a:ext cx="26988" cy="14288"/>
            </a:xfrm>
            <a:custGeom>
              <a:avLst/>
              <a:gdLst>
                <a:gd name="T0" fmla="*/ 3 w 4"/>
                <a:gd name="T1" fmla="*/ 0 h 2"/>
                <a:gd name="T2" fmla="*/ 0 w 4"/>
                <a:gd name="T3" fmla="*/ 2 h 2"/>
                <a:gd name="T4" fmla="*/ 1 w 4"/>
                <a:gd name="T5" fmla="*/ 2 h 2"/>
                <a:gd name="T6" fmla="*/ 4 w 4"/>
                <a:gd name="T7" fmla="*/ 0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1" y="0"/>
                    <a:pt x="1" y="1"/>
                    <a:pt x="0" y="2"/>
                  </a:cubicBezTo>
                  <a:cubicBezTo>
                    <a:pt x="0" y="2"/>
                    <a:pt x="0" y="2"/>
                    <a:pt x="1" y="2"/>
                  </a:cubicBezTo>
                  <a:cubicBezTo>
                    <a:pt x="2" y="2"/>
                    <a:pt x="3" y="1"/>
                    <a:pt x="4" y="0"/>
                  </a:cubicBezTo>
                  <a:cubicBezTo>
                    <a:pt x="4"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8"/>
            <p:cNvSpPr/>
            <p:nvPr/>
          </p:nvSpPr>
          <p:spPr bwMode="auto">
            <a:xfrm>
              <a:off x="3748880" y="2911476"/>
              <a:ext cx="33338" cy="20638"/>
            </a:xfrm>
            <a:custGeom>
              <a:avLst/>
              <a:gdLst>
                <a:gd name="T0" fmla="*/ 3 w 5"/>
                <a:gd name="T1" fmla="*/ 0 h 3"/>
                <a:gd name="T2" fmla="*/ 2 w 5"/>
                <a:gd name="T3" fmla="*/ 0 h 3"/>
                <a:gd name="T4" fmla="*/ 1 w 5"/>
                <a:gd name="T5" fmla="*/ 1 h 3"/>
                <a:gd name="T6" fmla="*/ 1 w 5"/>
                <a:gd name="T7" fmla="*/ 0 h 3"/>
                <a:gd name="T8" fmla="*/ 3 w 5"/>
                <a:gd name="T9" fmla="*/ 3 h 3"/>
                <a:gd name="T10" fmla="*/ 4 w 5"/>
                <a:gd name="T11" fmla="*/ 1 h 3"/>
                <a:gd name="T12" fmla="*/ 3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3" y="0"/>
                  </a:moveTo>
                  <a:cubicBezTo>
                    <a:pt x="3" y="0"/>
                    <a:pt x="3" y="0"/>
                    <a:pt x="2" y="0"/>
                  </a:cubicBezTo>
                  <a:cubicBezTo>
                    <a:pt x="2" y="1"/>
                    <a:pt x="2" y="1"/>
                    <a:pt x="1" y="1"/>
                  </a:cubicBezTo>
                  <a:cubicBezTo>
                    <a:pt x="1" y="1"/>
                    <a:pt x="1" y="1"/>
                    <a:pt x="1" y="0"/>
                  </a:cubicBezTo>
                  <a:cubicBezTo>
                    <a:pt x="0" y="2"/>
                    <a:pt x="1" y="3"/>
                    <a:pt x="3" y="3"/>
                  </a:cubicBezTo>
                  <a:cubicBezTo>
                    <a:pt x="4" y="3"/>
                    <a:pt x="5" y="2"/>
                    <a:pt x="4" y="1"/>
                  </a:cubicBezTo>
                  <a:cubicBezTo>
                    <a:pt x="4" y="1"/>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9"/>
            <p:cNvSpPr/>
            <p:nvPr/>
          </p:nvSpPr>
          <p:spPr bwMode="auto">
            <a:xfrm>
              <a:off x="3494880" y="2967038"/>
              <a:ext cx="33338" cy="20638"/>
            </a:xfrm>
            <a:custGeom>
              <a:avLst/>
              <a:gdLst>
                <a:gd name="T0" fmla="*/ 2 w 5"/>
                <a:gd name="T1" fmla="*/ 0 h 3"/>
                <a:gd name="T2" fmla="*/ 1 w 5"/>
                <a:gd name="T3" fmla="*/ 0 h 3"/>
                <a:gd name="T4" fmla="*/ 2 w 5"/>
                <a:gd name="T5" fmla="*/ 3 h 3"/>
                <a:gd name="T6" fmla="*/ 5 w 5"/>
                <a:gd name="T7" fmla="*/ 1 h 3"/>
                <a:gd name="T8" fmla="*/ 4 w 5"/>
                <a:gd name="T9" fmla="*/ 1 h 3"/>
                <a:gd name="T10" fmla="*/ 3 w 5"/>
                <a:gd name="T11" fmla="*/ 0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cubicBezTo>
                    <a:pt x="2" y="0"/>
                    <a:pt x="2" y="0"/>
                    <a:pt x="1" y="0"/>
                  </a:cubicBezTo>
                  <a:cubicBezTo>
                    <a:pt x="2" y="2"/>
                    <a:pt x="0" y="2"/>
                    <a:pt x="2" y="3"/>
                  </a:cubicBezTo>
                  <a:cubicBezTo>
                    <a:pt x="2" y="2"/>
                    <a:pt x="5" y="3"/>
                    <a:pt x="5" y="1"/>
                  </a:cubicBezTo>
                  <a:cubicBezTo>
                    <a:pt x="5" y="1"/>
                    <a:pt x="4" y="1"/>
                    <a:pt x="4" y="1"/>
                  </a:cubicBezTo>
                  <a:cubicBezTo>
                    <a:pt x="4" y="1"/>
                    <a:pt x="3" y="0"/>
                    <a:pt x="3"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0"/>
            <p:cNvSpPr/>
            <p:nvPr/>
          </p:nvSpPr>
          <p:spPr bwMode="auto">
            <a:xfrm>
              <a:off x="4717255" y="3063876"/>
              <a:ext cx="41275" cy="26988"/>
            </a:xfrm>
            <a:custGeom>
              <a:avLst/>
              <a:gdLst>
                <a:gd name="T0" fmla="*/ 1 w 6"/>
                <a:gd name="T1" fmla="*/ 0 h 4"/>
                <a:gd name="T2" fmla="*/ 0 w 6"/>
                <a:gd name="T3" fmla="*/ 0 h 4"/>
                <a:gd name="T4" fmla="*/ 4 w 6"/>
                <a:gd name="T5" fmla="*/ 4 h 4"/>
                <a:gd name="T6" fmla="*/ 6 w 6"/>
                <a:gd name="T7" fmla="*/ 2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cubicBezTo>
                    <a:pt x="1" y="0"/>
                    <a:pt x="0" y="0"/>
                    <a:pt x="0" y="0"/>
                  </a:cubicBezTo>
                  <a:cubicBezTo>
                    <a:pt x="1" y="2"/>
                    <a:pt x="3" y="3"/>
                    <a:pt x="4" y="4"/>
                  </a:cubicBezTo>
                  <a:cubicBezTo>
                    <a:pt x="4" y="2"/>
                    <a:pt x="5" y="2"/>
                    <a:pt x="6" y="2"/>
                  </a:cubicBezTo>
                  <a:cubicBezTo>
                    <a:pt x="4" y="1"/>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1"/>
            <p:cNvSpPr/>
            <p:nvPr/>
          </p:nvSpPr>
          <p:spPr bwMode="auto">
            <a:xfrm>
              <a:off x="3486943" y="3090863"/>
              <a:ext cx="28575" cy="41275"/>
            </a:xfrm>
            <a:custGeom>
              <a:avLst/>
              <a:gdLst>
                <a:gd name="T0" fmla="*/ 3 w 4"/>
                <a:gd name="T1" fmla="*/ 0 h 6"/>
                <a:gd name="T2" fmla="*/ 2 w 4"/>
                <a:gd name="T3" fmla="*/ 6 h 6"/>
                <a:gd name="T4" fmla="*/ 4 w 4"/>
                <a:gd name="T5" fmla="*/ 0 h 6"/>
                <a:gd name="T6" fmla="*/ 3 w 4"/>
                <a:gd name="T7" fmla="*/ 0 h 6"/>
              </a:gdLst>
              <a:ahLst/>
              <a:cxnLst>
                <a:cxn ang="0">
                  <a:pos x="T0" y="T1"/>
                </a:cxn>
                <a:cxn ang="0">
                  <a:pos x="T2" y="T3"/>
                </a:cxn>
                <a:cxn ang="0">
                  <a:pos x="T4" y="T5"/>
                </a:cxn>
                <a:cxn ang="0">
                  <a:pos x="T6" y="T7"/>
                </a:cxn>
              </a:cxnLst>
              <a:rect l="0" t="0" r="r" b="b"/>
              <a:pathLst>
                <a:path w="4" h="6">
                  <a:moveTo>
                    <a:pt x="3" y="0"/>
                  </a:moveTo>
                  <a:cubicBezTo>
                    <a:pt x="0" y="0"/>
                    <a:pt x="0" y="5"/>
                    <a:pt x="2" y="6"/>
                  </a:cubicBezTo>
                  <a:cubicBezTo>
                    <a:pt x="3" y="5"/>
                    <a:pt x="2" y="2"/>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2"/>
            <p:cNvSpPr/>
            <p:nvPr/>
          </p:nvSpPr>
          <p:spPr bwMode="auto">
            <a:xfrm>
              <a:off x="2842418" y="3284538"/>
              <a:ext cx="61913" cy="26988"/>
            </a:xfrm>
            <a:custGeom>
              <a:avLst/>
              <a:gdLst>
                <a:gd name="T0" fmla="*/ 2 w 9"/>
                <a:gd name="T1" fmla="*/ 0 h 4"/>
                <a:gd name="T2" fmla="*/ 0 w 9"/>
                <a:gd name="T3" fmla="*/ 1 h 4"/>
                <a:gd name="T4" fmla="*/ 1 w 9"/>
                <a:gd name="T5" fmla="*/ 1 h 4"/>
                <a:gd name="T6" fmla="*/ 4 w 9"/>
                <a:gd name="T7" fmla="*/ 2 h 4"/>
                <a:gd name="T8" fmla="*/ 7 w 9"/>
                <a:gd name="T9" fmla="*/ 4 h 4"/>
                <a:gd name="T10" fmla="*/ 9 w 9"/>
                <a:gd name="T11" fmla="*/ 3 h 4"/>
                <a:gd name="T12" fmla="*/ 9 w 9"/>
                <a:gd name="T13" fmla="*/ 3 h 4"/>
                <a:gd name="T14" fmla="*/ 5 w 9"/>
                <a:gd name="T15" fmla="*/ 2 h 4"/>
                <a:gd name="T16" fmla="*/ 2 w 9"/>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2" y="0"/>
                  </a:moveTo>
                  <a:cubicBezTo>
                    <a:pt x="1" y="0"/>
                    <a:pt x="1" y="0"/>
                    <a:pt x="0" y="1"/>
                  </a:cubicBezTo>
                  <a:cubicBezTo>
                    <a:pt x="0" y="1"/>
                    <a:pt x="0" y="1"/>
                    <a:pt x="1" y="1"/>
                  </a:cubicBezTo>
                  <a:cubicBezTo>
                    <a:pt x="2" y="1"/>
                    <a:pt x="3" y="1"/>
                    <a:pt x="4" y="2"/>
                  </a:cubicBezTo>
                  <a:cubicBezTo>
                    <a:pt x="5" y="3"/>
                    <a:pt x="6" y="4"/>
                    <a:pt x="7" y="4"/>
                  </a:cubicBezTo>
                  <a:cubicBezTo>
                    <a:pt x="8" y="4"/>
                    <a:pt x="8" y="4"/>
                    <a:pt x="9" y="3"/>
                  </a:cubicBezTo>
                  <a:cubicBezTo>
                    <a:pt x="9" y="3"/>
                    <a:pt x="9" y="3"/>
                    <a:pt x="9" y="3"/>
                  </a:cubicBezTo>
                  <a:cubicBezTo>
                    <a:pt x="7" y="3"/>
                    <a:pt x="6" y="3"/>
                    <a:pt x="5" y="2"/>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3"/>
            <p:cNvSpPr/>
            <p:nvPr/>
          </p:nvSpPr>
          <p:spPr bwMode="auto">
            <a:xfrm>
              <a:off x="2910680" y="3317876"/>
              <a:ext cx="26988" cy="14288"/>
            </a:xfrm>
            <a:custGeom>
              <a:avLst/>
              <a:gdLst>
                <a:gd name="T0" fmla="*/ 3 w 4"/>
                <a:gd name="T1" fmla="*/ 0 h 2"/>
                <a:gd name="T2" fmla="*/ 2 w 4"/>
                <a:gd name="T3" fmla="*/ 1 h 2"/>
                <a:gd name="T4" fmla="*/ 2 w 4"/>
                <a:gd name="T5" fmla="*/ 1 h 2"/>
                <a:gd name="T6" fmla="*/ 3 w 4"/>
                <a:gd name="T7" fmla="*/ 1 h 2"/>
                <a:gd name="T8" fmla="*/ 4 w 4"/>
                <a:gd name="T9" fmla="*/ 2 h 2"/>
                <a:gd name="T10" fmla="*/ 4 w 4"/>
                <a:gd name="T11" fmla="*/ 2 h 2"/>
                <a:gd name="T12" fmla="*/ 4 w 4"/>
                <a:gd name="T13" fmla="*/ 0 h 2"/>
                <a:gd name="T14" fmla="*/ 3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3" y="0"/>
                  </a:moveTo>
                  <a:cubicBezTo>
                    <a:pt x="2" y="0"/>
                    <a:pt x="0" y="0"/>
                    <a:pt x="2" y="1"/>
                  </a:cubicBezTo>
                  <a:cubicBezTo>
                    <a:pt x="2" y="1"/>
                    <a:pt x="2" y="1"/>
                    <a:pt x="2" y="1"/>
                  </a:cubicBezTo>
                  <a:cubicBezTo>
                    <a:pt x="2" y="1"/>
                    <a:pt x="3" y="1"/>
                    <a:pt x="3" y="1"/>
                  </a:cubicBezTo>
                  <a:cubicBezTo>
                    <a:pt x="3" y="1"/>
                    <a:pt x="4" y="2"/>
                    <a:pt x="4" y="2"/>
                  </a:cubicBezTo>
                  <a:cubicBezTo>
                    <a:pt x="4" y="2"/>
                    <a:pt x="4" y="2"/>
                    <a:pt x="4" y="2"/>
                  </a:cubicBezTo>
                  <a:cubicBezTo>
                    <a:pt x="4" y="1"/>
                    <a:pt x="4" y="0"/>
                    <a:pt x="4"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4"/>
            <p:cNvSpPr/>
            <p:nvPr/>
          </p:nvSpPr>
          <p:spPr bwMode="auto">
            <a:xfrm>
              <a:off x="4628355" y="3332163"/>
              <a:ext cx="33338" cy="41275"/>
            </a:xfrm>
            <a:custGeom>
              <a:avLst/>
              <a:gdLst>
                <a:gd name="T0" fmla="*/ 2 w 5"/>
                <a:gd name="T1" fmla="*/ 0 h 6"/>
                <a:gd name="T2" fmla="*/ 3 w 5"/>
                <a:gd name="T3" fmla="*/ 6 h 6"/>
                <a:gd name="T4" fmla="*/ 2 w 5"/>
                <a:gd name="T5" fmla="*/ 0 h 6"/>
              </a:gdLst>
              <a:ahLst/>
              <a:cxnLst>
                <a:cxn ang="0">
                  <a:pos x="T0" y="T1"/>
                </a:cxn>
                <a:cxn ang="0">
                  <a:pos x="T2" y="T3"/>
                </a:cxn>
                <a:cxn ang="0">
                  <a:pos x="T4" y="T5"/>
                </a:cxn>
              </a:cxnLst>
              <a:rect l="0" t="0" r="r" b="b"/>
              <a:pathLst>
                <a:path w="5" h="6">
                  <a:moveTo>
                    <a:pt x="2" y="0"/>
                  </a:moveTo>
                  <a:cubicBezTo>
                    <a:pt x="0" y="1"/>
                    <a:pt x="1" y="6"/>
                    <a:pt x="3" y="6"/>
                  </a:cubicBezTo>
                  <a:cubicBezTo>
                    <a:pt x="1" y="4"/>
                    <a:pt x="5"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5"/>
            <p:cNvSpPr/>
            <p:nvPr/>
          </p:nvSpPr>
          <p:spPr bwMode="auto">
            <a:xfrm>
              <a:off x="4277518" y="3422651"/>
              <a:ext cx="20638" cy="33338"/>
            </a:xfrm>
            <a:custGeom>
              <a:avLst/>
              <a:gdLst>
                <a:gd name="T0" fmla="*/ 1 w 3"/>
                <a:gd name="T1" fmla="*/ 0 h 5"/>
                <a:gd name="T2" fmla="*/ 0 w 3"/>
                <a:gd name="T3" fmla="*/ 3 h 5"/>
                <a:gd name="T4" fmla="*/ 2 w 3"/>
                <a:gd name="T5" fmla="*/ 5 h 5"/>
                <a:gd name="T6" fmla="*/ 2 w 3"/>
                <a:gd name="T7" fmla="*/ 5 h 5"/>
                <a:gd name="T8" fmla="*/ 2 w 3"/>
                <a:gd name="T9" fmla="*/ 0 h 5"/>
                <a:gd name="T10" fmla="*/ 1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1" y="0"/>
                  </a:moveTo>
                  <a:cubicBezTo>
                    <a:pt x="0" y="0"/>
                    <a:pt x="0" y="1"/>
                    <a:pt x="0" y="3"/>
                  </a:cubicBezTo>
                  <a:cubicBezTo>
                    <a:pt x="0" y="4"/>
                    <a:pt x="1" y="5"/>
                    <a:pt x="2" y="5"/>
                  </a:cubicBezTo>
                  <a:cubicBezTo>
                    <a:pt x="2" y="5"/>
                    <a:pt x="2" y="5"/>
                    <a:pt x="2" y="5"/>
                  </a:cubicBezTo>
                  <a:cubicBezTo>
                    <a:pt x="3" y="4"/>
                    <a:pt x="2" y="2"/>
                    <a:pt x="2" y="0"/>
                  </a:cubicBezTo>
                  <a:cubicBezTo>
                    <a:pt x="2" y="0"/>
                    <a:pt x="2"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6"/>
            <p:cNvSpPr/>
            <p:nvPr/>
          </p:nvSpPr>
          <p:spPr bwMode="auto">
            <a:xfrm>
              <a:off x="4675980" y="3429001"/>
              <a:ext cx="20638" cy="20638"/>
            </a:xfrm>
            <a:custGeom>
              <a:avLst/>
              <a:gdLst>
                <a:gd name="T0" fmla="*/ 2 w 3"/>
                <a:gd name="T1" fmla="*/ 0 h 3"/>
                <a:gd name="T2" fmla="*/ 0 w 3"/>
                <a:gd name="T3" fmla="*/ 1 h 3"/>
                <a:gd name="T4" fmla="*/ 1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1" y="0"/>
                    <a:pt x="1" y="0"/>
                    <a:pt x="0" y="1"/>
                  </a:cubicBezTo>
                  <a:cubicBezTo>
                    <a:pt x="0" y="2"/>
                    <a:pt x="0" y="3"/>
                    <a:pt x="1" y="3"/>
                  </a:cubicBezTo>
                  <a:cubicBezTo>
                    <a:pt x="1" y="2"/>
                    <a:pt x="3" y="3"/>
                    <a:pt x="3" y="1"/>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7"/>
            <p:cNvSpPr/>
            <p:nvPr/>
          </p:nvSpPr>
          <p:spPr bwMode="auto">
            <a:xfrm>
              <a:off x="4599780" y="3449638"/>
              <a:ext cx="28575" cy="20638"/>
            </a:xfrm>
            <a:custGeom>
              <a:avLst/>
              <a:gdLst>
                <a:gd name="T0" fmla="*/ 2 w 4"/>
                <a:gd name="T1" fmla="*/ 0 h 3"/>
                <a:gd name="T2" fmla="*/ 0 w 4"/>
                <a:gd name="T3" fmla="*/ 3 h 3"/>
                <a:gd name="T4" fmla="*/ 0 w 4"/>
                <a:gd name="T5" fmla="*/ 3 h 3"/>
                <a:gd name="T6" fmla="*/ 1 w 4"/>
                <a:gd name="T7" fmla="*/ 3 h 3"/>
                <a:gd name="T8" fmla="*/ 2 w 4"/>
                <a:gd name="T9" fmla="*/ 3 h 3"/>
                <a:gd name="T10" fmla="*/ 4 w 4"/>
                <a:gd name="T11" fmla="*/ 2 h 3"/>
                <a:gd name="T12" fmla="*/ 3 w 4"/>
                <a:gd name="T13" fmla="*/ 2 h 3"/>
                <a:gd name="T14" fmla="*/ 2 w 4"/>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2" y="0"/>
                  </a:moveTo>
                  <a:cubicBezTo>
                    <a:pt x="2" y="2"/>
                    <a:pt x="0" y="1"/>
                    <a:pt x="0" y="3"/>
                  </a:cubicBezTo>
                  <a:cubicBezTo>
                    <a:pt x="0" y="3"/>
                    <a:pt x="0" y="3"/>
                    <a:pt x="0" y="3"/>
                  </a:cubicBezTo>
                  <a:cubicBezTo>
                    <a:pt x="0" y="3"/>
                    <a:pt x="1" y="3"/>
                    <a:pt x="1" y="3"/>
                  </a:cubicBezTo>
                  <a:cubicBezTo>
                    <a:pt x="1" y="3"/>
                    <a:pt x="2" y="3"/>
                    <a:pt x="2" y="3"/>
                  </a:cubicBezTo>
                  <a:cubicBezTo>
                    <a:pt x="3" y="3"/>
                    <a:pt x="4" y="3"/>
                    <a:pt x="4" y="2"/>
                  </a:cubicBezTo>
                  <a:cubicBezTo>
                    <a:pt x="4" y="2"/>
                    <a:pt x="4" y="2"/>
                    <a:pt x="3" y="2"/>
                  </a:cubicBezTo>
                  <a:cubicBezTo>
                    <a:pt x="2" y="2"/>
                    <a:pt x="2" y="1"/>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8"/>
            <p:cNvSpPr/>
            <p:nvPr/>
          </p:nvSpPr>
          <p:spPr bwMode="auto">
            <a:xfrm>
              <a:off x="4421980" y="3463926"/>
              <a:ext cx="88900" cy="109538"/>
            </a:xfrm>
            <a:custGeom>
              <a:avLst/>
              <a:gdLst>
                <a:gd name="T0" fmla="*/ 0 w 13"/>
                <a:gd name="T1" fmla="*/ 0 h 16"/>
                <a:gd name="T2" fmla="*/ 13 w 13"/>
                <a:gd name="T3" fmla="*/ 16 h 16"/>
                <a:gd name="T4" fmla="*/ 0 w 13"/>
                <a:gd name="T5" fmla="*/ 0 h 16"/>
              </a:gdLst>
              <a:ahLst/>
              <a:cxnLst>
                <a:cxn ang="0">
                  <a:pos x="T0" y="T1"/>
                </a:cxn>
                <a:cxn ang="0">
                  <a:pos x="T2" y="T3"/>
                </a:cxn>
                <a:cxn ang="0">
                  <a:pos x="T4" y="T5"/>
                </a:cxn>
              </a:cxnLst>
              <a:rect l="0" t="0" r="r" b="b"/>
              <a:pathLst>
                <a:path w="13" h="16">
                  <a:moveTo>
                    <a:pt x="0" y="0"/>
                  </a:moveTo>
                  <a:cubicBezTo>
                    <a:pt x="5" y="4"/>
                    <a:pt x="6" y="14"/>
                    <a:pt x="13" y="16"/>
                  </a:cubicBezTo>
                  <a:cubicBezTo>
                    <a:pt x="12" y="8"/>
                    <a:pt x="6" y="4"/>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9"/>
            <p:cNvSpPr/>
            <p:nvPr/>
          </p:nvSpPr>
          <p:spPr bwMode="auto">
            <a:xfrm>
              <a:off x="4744243" y="3525838"/>
              <a:ext cx="26988" cy="12700"/>
            </a:xfrm>
            <a:custGeom>
              <a:avLst/>
              <a:gdLst>
                <a:gd name="T0" fmla="*/ 2 w 4"/>
                <a:gd name="T1" fmla="*/ 0 h 2"/>
                <a:gd name="T2" fmla="*/ 0 w 4"/>
                <a:gd name="T3" fmla="*/ 1 h 2"/>
                <a:gd name="T4" fmla="*/ 3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cubicBezTo>
                    <a:pt x="1" y="0"/>
                    <a:pt x="1" y="0"/>
                    <a:pt x="0" y="1"/>
                  </a:cubicBezTo>
                  <a:cubicBezTo>
                    <a:pt x="1" y="1"/>
                    <a:pt x="2" y="2"/>
                    <a:pt x="3" y="2"/>
                  </a:cubicBezTo>
                  <a:cubicBezTo>
                    <a:pt x="3" y="2"/>
                    <a:pt x="3" y="2"/>
                    <a:pt x="4" y="2"/>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0"/>
            <p:cNvSpPr/>
            <p:nvPr/>
          </p:nvSpPr>
          <p:spPr bwMode="auto">
            <a:xfrm>
              <a:off x="4188618" y="4186238"/>
              <a:ext cx="47625" cy="0"/>
            </a:xfrm>
            <a:custGeom>
              <a:avLst/>
              <a:gdLst>
                <a:gd name="T0" fmla="*/ 4 w 7"/>
                <a:gd name="T1" fmla="*/ 0 w 7"/>
                <a:gd name="T2" fmla="*/ 7 w 7"/>
                <a:gd name="T3" fmla="*/ 4 w 7"/>
              </a:gdLst>
              <a:ahLst/>
              <a:cxnLst>
                <a:cxn ang="0">
                  <a:pos x="T0" y="0"/>
                </a:cxn>
                <a:cxn ang="0">
                  <a:pos x="T1" y="0"/>
                </a:cxn>
                <a:cxn ang="0">
                  <a:pos x="T2" y="0"/>
                </a:cxn>
                <a:cxn ang="0">
                  <a:pos x="T3" y="0"/>
                </a:cxn>
              </a:cxnLst>
              <a:rect l="0" t="0" r="r" b="b"/>
              <a:pathLst>
                <a:path w="7">
                  <a:moveTo>
                    <a:pt x="4" y="0"/>
                  </a:moveTo>
                  <a:cubicBezTo>
                    <a:pt x="2" y="0"/>
                    <a:pt x="0" y="0"/>
                    <a:pt x="0" y="0"/>
                  </a:cubicBezTo>
                  <a:cubicBezTo>
                    <a:pt x="2" y="0"/>
                    <a:pt x="5" y="0"/>
                    <a:pt x="7" y="0"/>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2"/>
            <p:cNvSpPr/>
            <p:nvPr/>
          </p:nvSpPr>
          <p:spPr bwMode="auto">
            <a:xfrm>
              <a:off x="3191668" y="2725738"/>
              <a:ext cx="282575" cy="173038"/>
            </a:xfrm>
            <a:custGeom>
              <a:avLst/>
              <a:gdLst>
                <a:gd name="T0" fmla="*/ 37 w 41"/>
                <a:gd name="T1" fmla="*/ 0 h 25"/>
                <a:gd name="T2" fmla="*/ 34 w 41"/>
                <a:gd name="T3" fmla="*/ 1 h 25"/>
                <a:gd name="T4" fmla="*/ 24 w 41"/>
                <a:gd name="T5" fmla="*/ 0 h 25"/>
                <a:gd name="T6" fmla="*/ 0 w 41"/>
                <a:gd name="T7" fmla="*/ 4 h 25"/>
                <a:gd name="T8" fmla="*/ 1 w 41"/>
                <a:gd name="T9" fmla="*/ 4 h 25"/>
                <a:gd name="T10" fmla="*/ 2 w 41"/>
                <a:gd name="T11" fmla="*/ 6 h 25"/>
                <a:gd name="T12" fmla="*/ 3 w 41"/>
                <a:gd name="T13" fmla="*/ 6 h 25"/>
                <a:gd name="T14" fmla="*/ 5 w 41"/>
                <a:gd name="T15" fmla="*/ 6 h 25"/>
                <a:gd name="T16" fmla="*/ 7 w 41"/>
                <a:gd name="T17" fmla="*/ 6 h 25"/>
                <a:gd name="T18" fmla="*/ 7 w 41"/>
                <a:gd name="T19" fmla="*/ 6 h 25"/>
                <a:gd name="T20" fmla="*/ 6 w 41"/>
                <a:gd name="T21" fmla="*/ 19 h 25"/>
                <a:gd name="T22" fmla="*/ 8 w 41"/>
                <a:gd name="T23" fmla="*/ 25 h 25"/>
                <a:gd name="T24" fmla="*/ 9 w 41"/>
                <a:gd name="T25" fmla="*/ 25 h 25"/>
                <a:gd name="T26" fmla="*/ 11 w 41"/>
                <a:gd name="T27" fmla="*/ 25 h 25"/>
                <a:gd name="T28" fmla="*/ 33 w 41"/>
                <a:gd name="T29" fmla="*/ 14 h 25"/>
                <a:gd name="T30" fmla="*/ 33 w 41"/>
                <a:gd name="T31" fmla="*/ 14 h 25"/>
                <a:gd name="T32" fmla="*/ 32 w 41"/>
                <a:gd name="T33" fmla="*/ 14 h 25"/>
                <a:gd name="T34" fmla="*/ 31 w 41"/>
                <a:gd name="T35" fmla="*/ 14 h 25"/>
                <a:gd name="T36" fmla="*/ 30 w 41"/>
                <a:gd name="T37" fmla="*/ 13 h 25"/>
                <a:gd name="T38" fmla="*/ 32 w 41"/>
                <a:gd name="T39" fmla="*/ 11 h 25"/>
                <a:gd name="T40" fmla="*/ 36 w 41"/>
                <a:gd name="T41" fmla="*/ 13 h 25"/>
                <a:gd name="T42" fmla="*/ 32 w 41"/>
                <a:gd name="T43" fmla="*/ 9 h 25"/>
                <a:gd name="T44" fmla="*/ 35 w 41"/>
                <a:gd name="T45" fmla="*/ 9 h 25"/>
                <a:gd name="T46" fmla="*/ 37 w 41"/>
                <a:gd name="T47" fmla="*/ 9 h 25"/>
                <a:gd name="T48" fmla="*/ 41 w 41"/>
                <a:gd name="T49" fmla="*/ 2 h 25"/>
                <a:gd name="T50" fmla="*/ 41 w 41"/>
                <a:gd name="T51" fmla="*/ 2 h 25"/>
                <a:gd name="T52" fmla="*/ 37 w 41"/>
                <a:gd name="T5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25">
                  <a:moveTo>
                    <a:pt x="37" y="0"/>
                  </a:moveTo>
                  <a:cubicBezTo>
                    <a:pt x="35" y="0"/>
                    <a:pt x="33" y="0"/>
                    <a:pt x="34" y="1"/>
                  </a:cubicBezTo>
                  <a:cubicBezTo>
                    <a:pt x="31" y="1"/>
                    <a:pt x="28" y="0"/>
                    <a:pt x="24" y="0"/>
                  </a:cubicBezTo>
                  <a:cubicBezTo>
                    <a:pt x="16" y="0"/>
                    <a:pt x="6" y="2"/>
                    <a:pt x="0" y="4"/>
                  </a:cubicBezTo>
                  <a:cubicBezTo>
                    <a:pt x="0" y="4"/>
                    <a:pt x="1" y="4"/>
                    <a:pt x="1" y="4"/>
                  </a:cubicBezTo>
                  <a:cubicBezTo>
                    <a:pt x="2" y="4"/>
                    <a:pt x="3" y="5"/>
                    <a:pt x="2" y="6"/>
                  </a:cubicBezTo>
                  <a:cubicBezTo>
                    <a:pt x="2" y="6"/>
                    <a:pt x="3" y="6"/>
                    <a:pt x="3" y="6"/>
                  </a:cubicBezTo>
                  <a:cubicBezTo>
                    <a:pt x="4" y="6"/>
                    <a:pt x="4" y="6"/>
                    <a:pt x="5" y="6"/>
                  </a:cubicBezTo>
                  <a:cubicBezTo>
                    <a:pt x="6" y="6"/>
                    <a:pt x="6" y="6"/>
                    <a:pt x="7" y="6"/>
                  </a:cubicBezTo>
                  <a:cubicBezTo>
                    <a:pt x="7" y="6"/>
                    <a:pt x="7" y="6"/>
                    <a:pt x="7" y="6"/>
                  </a:cubicBezTo>
                  <a:cubicBezTo>
                    <a:pt x="9" y="11"/>
                    <a:pt x="12" y="16"/>
                    <a:pt x="6" y="19"/>
                  </a:cubicBezTo>
                  <a:cubicBezTo>
                    <a:pt x="9" y="20"/>
                    <a:pt x="4" y="24"/>
                    <a:pt x="8" y="25"/>
                  </a:cubicBezTo>
                  <a:cubicBezTo>
                    <a:pt x="8" y="25"/>
                    <a:pt x="8" y="25"/>
                    <a:pt x="9" y="25"/>
                  </a:cubicBezTo>
                  <a:cubicBezTo>
                    <a:pt x="9" y="25"/>
                    <a:pt x="10" y="25"/>
                    <a:pt x="11" y="25"/>
                  </a:cubicBezTo>
                  <a:cubicBezTo>
                    <a:pt x="16" y="17"/>
                    <a:pt x="25" y="18"/>
                    <a:pt x="33" y="14"/>
                  </a:cubicBezTo>
                  <a:cubicBezTo>
                    <a:pt x="33" y="14"/>
                    <a:pt x="33" y="14"/>
                    <a:pt x="33" y="14"/>
                  </a:cubicBezTo>
                  <a:cubicBezTo>
                    <a:pt x="32" y="14"/>
                    <a:pt x="32" y="14"/>
                    <a:pt x="32" y="14"/>
                  </a:cubicBezTo>
                  <a:cubicBezTo>
                    <a:pt x="31" y="14"/>
                    <a:pt x="31" y="14"/>
                    <a:pt x="31" y="14"/>
                  </a:cubicBezTo>
                  <a:cubicBezTo>
                    <a:pt x="30" y="14"/>
                    <a:pt x="30" y="14"/>
                    <a:pt x="30" y="13"/>
                  </a:cubicBezTo>
                  <a:cubicBezTo>
                    <a:pt x="31" y="13"/>
                    <a:pt x="31" y="11"/>
                    <a:pt x="32" y="11"/>
                  </a:cubicBezTo>
                  <a:cubicBezTo>
                    <a:pt x="33" y="11"/>
                    <a:pt x="34" y="12"/>
                    <a:pt x="36" y="13"/>
                  </a:cubicBezTo>
                  <a:cubicBezTo>
                    <a:pt x="36" y="10"/>
                    <a:pt x="32" y="12"/>
                    <a:pt x="32" y="9"/>
                  </a:cubicBezTo>
                  <a:cubicBezTo>
                    <a:pt x="34" y="9"/>
                    <a:pt x="34" y="9"/>
                    <a:pt x="35" y="9"/>
                  </a:cubicBezTo>
                  <a:cubicBezTo>
                    <a:pt x="35" y="9"/>
                    <a:pt x="36" y="9"/>
                    <a:pt x="37" y="9"/>
                  </a:cubicBezTo>
                  <a:cubicBezTo>
                    <a:pt x="38" y="6"/>
                    <a:pt x="40" y="4"/>
                    <a:pt x="41" y="2"/>
                  </a:cubicBezTo>
                  <a:cubicBezTo>
                    <a:pt x="41" y="2"/>
                    <a:pt x="41" y="2"/>
                    <a:pt x="41" y="2"/>
                  </a:cubicBezTo>
                  <a:cubicBezTo>
                    <a:pt x="41" y="0"/>
                    <a:pt x="39"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3"/>
            <p:cNvSpPr/>
            <p:nvPr/>
          </p:nvSpPr>
          <p:spPr bwMode="auto">
            <a:xfrm>
              <a:off x="3432968" y="2857501"/>
              <a:ext cx="53975" cy="20638"/>
            </a:xfrm>
            <a:custGeom>
              <a:avLst/>
              <a:gdLst>
                <a:gd name="T0" fmla="*/ 5 w 8"/>
                <a:gd name="T1" fmla="*/ 0 h 3"/>
                <a:gd name="T2" fmla="*/ 0 w 8"/>
                <a:gd name="T3" fmla="*/ 2 h 3"/>
                <a:gd name="T4" fmla="*/ 2 w 8"/>
                <a:gd name="T5" fmla="*/ 3 h 3"/>
                <a:gd name="T6" fmla="*/ 8 w 8"/>
                <a:gd name="T7" fmla="*/ 2 h 3"/>
                <a:gd name="T8" fmla="*/ 5 w 8"/>
                <a:gd name="T9" fmla="*/ 0 h 3"/>
              </a:gdLst>
              <a:ahLst/>
              <a:cxnLst>
                <a:cxn ang="0">
                  <a:pos x="T0" y="T1"/>
                </a:cxn>
                <a:cxn ang="0">
                  <a:pos x="T2" y="T3"/>
                </a:cxn>
                <a:cxn ang="0">
                  <a:pos x="T4" y="T5"/>
                </a:cxn>
                <a:cxn ang="0">
                  <a:pos x="T6" y="T7"/>
                </a:cxn>
                <a:cxn ang="0">
                  <a:pos x="T8" y="T9"/>
                </a:cxn>
              </a:cxnLst>
              <a:rect l="0" t="0" r="r" b="b"/>
              <a:pathLst>
                <a:path w="8" h="3">
                  <a:moveTo>
                    <a:pt x="5" y="0"/>
                  </a:moveTo>
                  <a:cubicBezTo>
                    <a:pt x="3" y="0"/>
                    <a:pt x="0" y="1"/>
                    <a:pt x="0" y="2"/>
                  </a:cubicBezTo>
                  <a:cubicBezTo>
                    <a:pt x="1" y="3"/>
                    <a:pt x="1" y="3"/>
                    <a:pt x="2" y="3"/>
                  </a:cubicBezTo>
                  <a:cubicBezTo>
                    <a:pt x="4" y="3"/>
                    <a:pt x="5" y="2"/>
                    <a:pt x="8" y="2"/>
                  </a:cubicBezTo>
                  <a:cubicBezTo>
                    <a:pt x="8" y="0"/>
                    <a:pt x="7"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4"/>
            <p:cNvSpPr/>
            <p:nvPr/>
          </p:nvSpPr>
          <p:spPr bwMode="auto">
            <a:xfrm>
              <a:off x="3447255" y="3414713"/>
              <a:ext cx="19050" cy="28575"/>
            </a:xfrm>
            <a:custGeom>
              <a:avLst/>
              <a:gdLst>
                <a:gd name="T0" fmla="*/ 1 w 3"/>
                <a:gd name="T1" fmla="*/ 0 h 4"/>
                <a:gd name="T2" fmla="*/ 0 w 3"/>
                <a:gd name="T3" fmla="*/ 1 h 4"/>
                <a:gd name="T4" fmla="*/ 1 w 3"/>
                <a:gd name="T5" fmla="*/ 4 h 4"/>
                <a:gd name="T6" fmla="*/ 1 w 3"/>
                <a:gd name="T7" fmla="*/ 0 h 4"/>
              </a:gdLst>
              <a:ahLst/>
              <a:cxnLst>
                <a:cxn ang="0">
                  <a:pos x="T0" y="T1"/>
                </a:cxn>
                <a:cxn ang="0">
                  <a:pos x="T2" y="T3"/>
                </a:cxn>
                <a:cxn ang="0">
                  <a:pos x="T4" y="T5"/>
                </a:cxn>
                <a:cxn ang="0">
                  <a:pos x="T6" y="T7"/>
                </a:cxn>
              </a:cxnLst>
              <a:rect l="0" t="0" r="r" b="b"/>
              <a:pathLst>
                <a:path w="3" h="4">
                  <a:moveTo>
                    <a:pt x="1" y="0"/>
                  </a:moveTo>
                  <a:cubicBezTo>
                    <a:pt x="1" y="0"/>
                    <a:pt x="0" y="1"/>
                    <a:pt x="0" y="1"/>
                  </a:cubicBezTo>
                  <a:cubicBezTo>
                    <a:pt x="0" y="2"/>
                    <a:pt x="0" y="3"/>
                    <a:pt x="1" y="4"/>
                  </a:cubicBezTo>
                  <a:cubicBezTo>
                    <a:pt x="2" y="3"/>
                    <a:pt x="3"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5"/>
            <p:cNvSpPr/>
            <p:nvPr/>
          </p:nvSpPr>
          <p:spPr bwMode="auto">
            <a:xfrm>
              <a:off x="4537868" y="3476626"/>
              <a:ext cx="90488" cy="76200"/>
            </a:xfrm>
            <a:custGeom>
              <a:avLst/>
              <a:gdLst>
                <a:gd name="T0" fmla="*/ 8 w 13"/>
                <a:gd name="T1" fmla="*/ 0 h 11"/>
                <a:gd name="T2" fmla="*/ 5 w 13"/>
                <a:gd name="T3" fmla="*/ 2 h 11"/>
                <a:gd name="T4" fmla="*/ 2 w 13"/>
                <a:gd name="T5" fmla="*/ 5 h 11"/>
                <a:gd name="T6" fmla="*/ 1 w 13"/>
                <a:gd name="T7" fmla="*/ 4 h 11"/>
                <a:gd name="T8" fmla="*/ 2 w 13"/>
                <a:gd name="T9" fmla="*/ 10 h 11"/>
                <a:gd name="T10" fmla="*/ 10 w 13"/>
                <a:gd name="T11" fmla="*/ 11 h 11"/>
                <a:gd name="T12" fmla="*/ 13 w 13"/>
                <a:gd name="T13" fmla="*/ 4 h 11"/>
                <a:gd name="T14" fmla="*/ 11 w 13"/>
                <a:gd name="T15" fmla="*/ 0 h 11"/>
                <a:gd name="T16" fmla="*/ 11 w 13"/>
                <a:gd name="T17" fmla="*/ 0 h 11"/>
                <a:gd name="T18" fmla="*/ 9 w 13"/>
                <a:gd name="T19" fmla="*/ 3 h 11"/>
                <a:gd name="T20" fmla="*/ 9 w 13"/>
                <a:gd name="T21" fmla="*/ 0 h 11"/>
                <a:gd name="T22" fmla="*/ 8 w 1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8" y="0"/>
                  </a:moveTo>
                  <a:cubicBezTo>
                    <a:pt x="7" y="0"/>
                    <a:pt x="6" y="1"/>
                    <a:pt x="5" y="2"/>
                  </a:cubicBezTo>
                  <a:cubicBezTo>
                    <a:pt x="4" y="3"/>
                    <a:pt x="3" y="5"/>
                    <a:pt x="2" y="5"/>
                  </a:cubicBezTo>
                  <a:cubicBezTo>
                    <a:pt x="2" y="5"/>
                    <a:pt x="2" y="4"/>
                    <a:pt x="1" y="4"/>
                  </a:cubicBezTo>
                  <a:cubicBezTo>
                    <a:pt x="0" y="7"/>
                    <a:pt x="3" y="7"/>
                    <a:pt x="2" y="10"/>
                  </a:cubicBezTo>
                  <a:cubicBezTo>
                    <a:pt x="6" y="10"/>
                    <a:pt x="7" y="10"/>
                    <a:pt x="10" y="11"/>
                  </a:cubicBezTo>
                  <a:cubicBezTo>
                    <a:pt x="9" y="7"/>
                    <a:pt x="12" y="6"/>
                    <a:pt x="13" y="4"/>
                  </a:cubicBezTo>
                  <a:cubicBezTo>
                    <a:pt x="12" y="3"/>
                    <a:pt x="12" y="1"/>
                    <a:pt x="11" y="0"/>
                  </a:cubicBezTo>
                  <a:cubicBezTo>
                    <a:pt x="11" y="0"/>
                    <a:pt x="11" y="0"/>
                    <a:pt x="11" y="0"/>
                  </a:cubicBezTo>
                  <a:cubicBezTo>
                    <a:pt x="9" y="0"/>
                    <a:pt x="10" y="2"/>
                    <a:pt x="9" y="3"/>
                  </a:cubicBezTo>
                  <a:cubicBezTo>
                    <a:pt x="8" y="1"/>
                    <a:pt x="11" y="0"/>
                    <a:pt x="9"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6"/>
            <p:cNvSpPr/>
            <p:nvPr/>
          </p:nvSpPr>
          <p:spPr bwMode="auto">
            <a:xfrm>
              <a:off x="3940968" y="3656013"/>
              <a:ext cx="68263" cy="123825"/>
            </a:xfrm>
            <a:custGeom>
              <a:avLst/>
              <a:gdLst>
                <a:gd name="T0" fmla="*/ 9 w 10"/>
                <a:gd name="T1" fmla="*/ 0 h 18"/>
                <a:gd name="T2" fmla="*/ 4 w 10"/>
                <a:gd name="T3" fmla="*/ 4 h 18"/>
                <a:gd name="T4" fmla="*/ 3 w 10"/>
                <a:gd name="T5" fmla="*/ 4 h 18"/>
                <a:gd name="T6" fmla="*/ 1 w 10"/>
                <a:gd name="T7" fmla="*/ 17 h 18"/>
                <a:gd name="T8" fmla="*/ 1 w 10"/>
                <a:gd name="T9" fmla="*/ 17 h 18"/>
                <a:gd name="T10" fmla="*/ 3 w 10"/>
                <a:gd name="T11" fmla="*/ 18 h 18"/>
                <a:gd name="T12" fmla="*/ 10 w 10"/>
                <a:gd name="T13" fmla="*/ 2 h 18"/>
                <a:gd name="T14" fmla="*/ 9 w 10"/>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8">
                  <a:moveTo>
                    <a:pt x="9" y="0"/>
                  </a:moveTo>
                  <a:cubicBezTo>
                    <a:pt x="7" y="1"/>
                    <a:pt x="6" y="4"/>
                    <a:pt x="4" y="4"/>
                  </a:cubicBezTo>
                  <a:cubicBezTo>
                    <a:pt x="3" y="4"/>
                    <a:pt x="3" y="4"/>
                    <a:pt x="3" y="4"/>
                  </a:cubicBezTo>
                  <a:cubicBezTo>
                    <a:pt x="3" y="9"/>
                    <a:pt x="0" y="12"/>
                    <a:pt x="1" y="17"/>
                  </a:cubicBezTo>
                  <a:cubicBezTo>
                    <a:pt x="1" y="17"/>
                    <a:pt x="1" y="17"/>
                    <a:pt x="1" y="17"/>
                  </a:cubicBezTo>
                  <a:cubicBezTo>
                    <a:pt x="2" y="17"/>
                    <a:pt x="3" y="17"/>
                    <a:pt x="3" y="18"/>
                  </a:cubicBezTo>
                  <a:cubicBezTo>
                    <a:pt x="7" y="14"/>
                    <a:pt x="7" y="7"/>
                    <a:pt x="10" y="2"/>
                  </a:cubicBezTo>
                  <a:cubicBezTo>
                    <a:pt x="10" y="1"/>
                    <a:pt x="9" y="1"/>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3" name="Freeform 86"/>
          <p:cNvSpPr/>
          <p:nvPr/>
        </p:nvSpPr>
        <p:spPr bwMode="auto">
          <a:xfrm>
            <a:off x="8153529" y="3015760"/>
            <a:ext cx="2194568" cy="1217674"/>
          </a:xfrm>
          <a:custGeom>
            <a:avLst/>
            <a:gdLst>
              <a:gd name="T0" fmla="*/ 66 w 132"/>
              <a:gd name="T1" fmla="*/ 0 h 72"/>
              <a:gd name="T2" fmla="*/ 0 w 132"/>
              <a:gd name="T3" fmla="*/ 34 h 72"/>
              <a:gd name="T4" fmla="*/ 18 w 132"/>
              <a:gd name="T5" fmla="*/ 58 h 72"/>
              <a:gd name="T6" fmla="*/ 10 w 132"/>
              <a:gd name="T7" fmla="*/ 68 h 72"/>
              <a:gd name="T8" fmla="*/ 12 w 132"/>
              <a:gd name="T9" fmla="*/ 70 h 72"/>
              <a:gd name="T10" fmla="*/ 30 w 132"/>
              <a:gd name="T11" fmla="*/ 63 h 72"/>
              <a:gd name="T12" fmla="*/ 66 w 132"/>
              <a:gd name="T13" fmla="*/ 68 h 72"/>
              <a:gd name="T14" fmla="*/ 132 w 132"/>
              <a:gd name="T15" fmla="*/ 34 h 72"/>
              <a:gd name="T16" fmla="*/ 66 w 13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2">
                <a:moveTo>
                  <a:pt x="66" y="0"/>
                </a:moveTo>
                <a:cubicBezTo>
                  <a:pt x="29" y="0"/>
                  <a:pt x="0" y="15"/>
                  <a:pt x="0" y="34"/>
                </a:cubicBezTo>
                <a:cubicBezTo>
                  <a:pt x="0" y="43"/>
                  <a:pt x="7" y="52"/>
                  <a:pt x="18" y="58"/>
                </a:cubicBezTo>
                <a:cubicBezTo>
                  <a:pt x="10" y="68"/>
                  <a:pt x="10" y="68"/>
                  <a:pt x="10" y="68"/>
                </a:cubicBezTo>
                <a:cubicBezTo>
                  <a:pt x="8" y="70"/>
                  <a:pt x="9" y="72"/>
                  <a:pt x="12" y="70"/>
                </a:cubicBezTo>
                <a:cubicBezTo>
                  <a:pt x="30" y="63"/>
                  <a:pt x="30" y="63"/>
                  <a:pt x="30" y="63"/>
                </a:cubicBezTo>
                <a:cubicBezTo>
                  <a:pt x="40" y="66"/>
                  <a:pt x="53" y="68"/>
                  <a:pt x="66" y="68"/>
                </a:cubicBezTo>
                <a:cubicBezTo>
                  <a:pt x="102" y="68"/>
                  <a:pt x="132" y="53"/>
                  <a:pt x="132" y="34"/>
                </a:cubicBezTo>
                <a:cubicBezTo>
                  <a:pt x="132" y="15"/>
                  <a:pt x="102" y="0"/>
                  <a:pt x="66" y="0"/>
                </a:cubicBezTo>
                <a:close/>
              </a:path>
            </a:pathLst>
          </a:custGeom>
          <a:gradFill>
            <a:gsLst>
              <a:gs pos="0">
                <a:srgbClr val="ECECEC"/>
              </a:gs>
              <a:gs pos="100000">
                <a:schemeClr val="bg1"/>
              </a:gs>
            </a:gsLst>
            <a:lin ang="8100000" scaled="0"/>
          </a:gradFill>
          <a:ln w="12700">
            <a:gradFill>
              <a:gsLst>
                <a:gs pos="0">
                  <a:schemeClr val="bg1"/>
                </a:gs>
                <a:gs pos="100000">
                  <a:schemeClr val="bg1">
                    <a:lumMod val="85000"/>
                  </a:schemeClr>
                </a:gs>
              </a:gsLst>
              <a:lin ang="8100000" scaled="0"/>
            </a:gradFill>
          </a:ln>
          <a:effectLst>
            <a:outerShdw blurRad="127000" dist="63500" dir="8100000" algn="tr"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42" name="Freeform 86"/>
          <p:cNvSpPr/>
          <p:nvPr/>
        </p:nvSpPr>
        <p:spPr bwMode="auto">
          <a:xfrm>
            <a:off x="6537290" y="1799827"/>
            <a:ext cx="2194568" cy="1217674"/>
          </a:xfrm>
          <a:custGeom>
            <a:avLst/>
            <a:gdLst>
              <a:gd name="T0" fmla="*/ 66 w 132"/>
              <a:gd name="T1" fmla="*/ 0 h 72"/>
              <a:gd name="T2" fmla="*/ 0 w 132"/>
              <a:gd name="T3" fmla="*/ 34 h 72"/>
              <a:gd name="T4" fmla="*/ 18 w 132"/>
              <a:gd name="T5" fmla="*/ 58 h 72"/>
              <a:gd name="T6" fmla="*/ 10 w 132"/>
              <a:gd name="T7" fmla="*/ 68 h 72"/>
              <a:gd name="T8" fmla="*/ 12 w 132"/>
              <a:gd name="T9" fmla="*/ 70 h 72"/>
              <a:gd name="T10" fmla="*/ 30 w 132"/>
              <a:gd name="T11" fmla="*/ 63 h 72"/>
              <a:gd name="T12" fmla="*/ 66 w 132"/>
              <a:gd name="T13" fmla="*/ 68 h 72"/>
              <a:gd name="T14" fmla="*/ 132 w 132"/>
              <a:gd name="T15" fmla="*/ 34 h 72"/>
              <a:gd name="T16" fmla="*/ 66 w 13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2">
                <a:moveTo>
                  <a:pt x="66" y="0"/>
                </a:moveTo>
                <a:cubicBezTo>
                  <a:pt x="29" y="0"/>
                  <a:pt x="0" y="15"/>
                  <a:pt x="0" y="34"/>
                </a:cubicBezTo>
                <a:cubicBezTo>
                  <a:pt x="0" y="43"/>
                  <a:pt x="7" y="52"/>
                  <a:pt x="18" y="58"/>
                </a:cubicBezTo>
                <a:cubicBezTo>
                  <a:pt x="10" y="68"/>
                  <a:pt x="10" y="68"/>
                  <a:pt x="10" y="68"/>
                </a:cubicBezTo>
                <a:cubicBezTo>
                  <a:pt x="8" y="70"/>
                  <a:pt x="9" y="72"/>
                  <a:pt x="12" y="70"/>
                </a:cubicBezTo>
                <a:cubicBezTo>
                  <a:pt x="30" y="63"/>
                  <a:pt x="30" y="63"/>
                  <a:pt x="30" y="63"/>
                </a:cubicBezTo>
                <a:cubicBezTo>
                  <a:pt x="40" y="66"/>
                  <a:pt x="53" y="68"/>
                  <a:pt x="66" y="68"/>
                </a:cubicBezTo>
                <a:cubicBezTo>
                  <a:pt x="102" y="68"/>
                  <a:pt x="132" y="53"/>
                  <a:pt x="132" y="34"/>
                </a:cubicBezTo>
                <a:cubicBezTo>
                  <a:pt x="132" y="15"/>
                  <a:pt x="102" y="0"/>
                  <a:pt x="66" y="0"/>
                </a:cubicBezTo>
                <a:close/>
              </a:path>
            </a:pathLst>
          </a:custGeom>
          <a:gradFill>
            <a:gsLst>
              <a:gs pos="0">
                <a:srgbClr val="ECECEC"/>
              </a:gs>
              <a:gs pos="100000">
                <a:schemeClr val="bg1"/>
              </a:gs>
            </a:gsLst>
            <a:lin ang="8100000" scaled="0"/>
          </a:gradFill>
          <a:ln w="12700">
            <a:gradFill>
              <a:gsLst>
                <a:gs pos="0">
                  <a:schemeClr val="bg1"/>
                </a:gs>
                <a:gs pos="100000">
                  <a:schemeClr val="bg1">
                    <a:lumMod val="85000"/>
                  </a:schemeClr>
                </a:gs>
              </a:gsLst>
              <a:lin ang="8100000" scaled="0"/>
            </a:gradFill>
          </a:ln>
          <a:effectLst>
            <a:outerShdw blurRad="127000" dist="63500" dir="8100000" algn="tr"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43" name="Freeform 86"/>
          <p:cNvSpPr/>
          <p:nvPr/>
        </p:nvSpPr>
        <p:spPr bwMode="auto">
          <a:xfrm flipH="1">
            <a:off x="3686212" y="1765079"/>
            <a:ext cx="2194568" cy="1217674"/>
          </a:xfrm>
          <a:custGeom>
            <a:avLst/>
            <a:gdLst>
              <a:gd name="T0" fmla="*/ 66 w 132"/>
              <a:gd name="T1" fmla="*/ 0 h 72"/>
              <a:gd name="T2" fmla="*/ 0 w 132"/>
              <a:gd name="T3" fmla="*/ 34 h 72"/>
              <a:gd name="T4" fmla="*/ 18 w 132"/>
              <a:gd name="T5" fmla="*/ 58 h 72"/>
              <a:gd name="T6" fmla="*/ 10 w 132"/>
              <a:gd name="T7" fmla="*/ 68 h 72"/>
              <a:gd name="T8" fmla="*/ 12 w 132"/>
              <a:gd name="T9" fmla="*/ 70 h 72"/>
              <a:gd name="T10" fmla="*/ 30 w 132"/>
              <a:gd name="T11" fmla="*/ 63 h 72"/>
              <a:gd name="T12" fmla="*/ 66 w 132"/>
              <a:gd name="T13" fmla="*/ 68 h 72"/>
              <a:gd name="T14" fmla="*/ 132 w 132"/>
              <a:gd name="T15" fmla="*/ 34 h 72"/>
              <a:gd name="T16" fmla="*/ 66 w 13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2">
                <a:moveTo>
                  <a:pt x="66" y="0"/>
                </a:moveTo>
                <a:cubicBezTo>
                  <a:pt x="29" y="0"/>
                  <a:pt x="0" y="15"/>
                  <a:pt x="0" y="34"/>
                </a:cubicBezTo>
                <a:cubicBezTo>
                  <a:pt x="0" y="43"/>
                  <a:pt x="7" y="52"/>
                  <a:pt x="18" y="58"/>
                </a:cubicBezTo>
                <a:cubicBezTo>
                  <a:pt x="10" y="68"/>
                  <a:pt x="10" y="68"/>
                  <a:pt x="10" y="68"/>
                </a:cubicBezTo>
                <a:cubicBezTo>
                  <a:pt x="8" y="70"/>
                  <a:pt x="9" y="72"/>
                  <a:pt x="12" y="70"/>
                </a:cubicBezTo>
                <a:cubicBezTo>
                  <a:pt x="30" y="63"/>
                  <a:pt x="30" y="63"/>
                  <a:pt x="30" y="63"/>
                </a:cubicBezTo>
                <a:cubicBezTo>
                  <a:pt x="40" y="66"/>
                  <a:pt x="53" y="68"/>
                  <a:pt x="66" y="68"/>
                </a:cubicBezTo>
                <a:cubicBezTo>
                  <a:pt x="102" y="68"/>
                  <a:pt x="132" y="53"/>
                  <a:pt x="132" y="34"/>
                </a:cubicBezTo>
                <a:cubicBezTo>
                  <a:pt x="132" y="15"/>
                  <a:pt x="102" y="0"/>
                  <a:pt x="66" y="0"/>
                </a:cubicBezTo>
                <a:close/>
              </a:path>
            </a:pathLst>
          </a:custGeom>
          <a:gradFill flip="none" rotWithShape="1">
            <a:gsLst>
              <a:gs pos="0">
                <a:srgbClr val="ECECEC"/>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27000" dist="63500" dir="8100000" algn="tr" rotWithShape="0">
              <a:prstClr val="black">
                <a:alpha val="25000"/>
              </a:prstClr>
            </a:outerShdw>
          </a:effectLst>
        </p:spPr>
        <p:txBody>
          <a:bodyPr vert="horz" wrap="square" lIns="91440" tIns="45720" rIns="91440" bIns="45720" numCol="1" anchor="t" anchorCtr="0" compatLnSpc="1"/>
          <a:lstStyle/>
          <a:p>
            <a:endParaRPr lang="zh-CN" altLang="en-US"/>
          </a:p>
        </p:txBody>
      </p:sp>
      <p:sp>
        <p:nvSpPr>
          <p:cNvPr id="144" name="Freeform 86"/>
          <p:cNvSpPr/>
          <p:nvPr/>
        </p:nvSpPr>
        <p:spPr bwMode="auto">
          <a:xfrm flipH="1">
            <a:off x="2028720" y="3006527"/>
            <a:ext cx="2194568" cy="1217674"/>
          </a:xfrm>
          <a:custGeom>
            <a:avLst/>
            <a:gdLst>
              <a:gd name="T0" fmla="*/ 66 w 132"/>
              <a:gd name="T1" fmla="*/ 0 h 72"/>
              <a:gd name="T2" fmla="*/ 0 w 132"/>
              <a:gd name="T3" fmla="*/ 34 h 72"/>
              <a:gd name="T4" fmla="*/ 18 w 132"/>
              <a:gd name="T5" fmla="*/ 58 h 72"/>
              <a:gd name="T6" fmla="*/ 10 w 132"/>
              <a:gd name="T7" fmla="*/ 68 h 72"/>
              <a:gd name="T8" fmla="*/ 12 w 132"/>
              <a:gd name="T9" fmla="*/ 70 h 72"/>
              <a:gd name="T10" fmla="*/ 30 w 132"/>
              <a:gd name="T11" fmla="*/ 63 h 72"/>
              <a:gd name="T12" fmla="*/ 66 w 132"/>
              <a:gd name="T13" fmla="*/ 68 h 72"/>
              <a:gd name="T14" fmla="*/ 132 w 132"/>
              <a:gd name="T15" fmla="*/ 34 h 72"/>
              <a:gd name="T16" fmla="*/ 66 w 132"/>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72">
                <a:moveTo>
                  <a:pt x="66" y="0"/>
                </a:moveTo>
                <a:cubicBezTo>
                  <a:pt x="29" y="0"/>
                  <a:pt x="0" y="15"/>
                  <a:pt x="0" y="34"/>
                </a:cubicBezTo>
                <a:cubicBezTo>
                  <a:pt x="0" y="43"/>
                  <a:pt x="7" y="52"/>
                  <a:pt x="18" y="58"/>
                </a:cubicBezTo>
                <a:cubicBezTo>
                  <a:pt x="10" y="68"/>
                  <a:pt x="10" y="68"/>
                  <a:pt x="10" y="68"/>
                </a:cubicBezTo>
                <a:cubicBezTo>
                  <a:pt x="8" y="70"/>
                  <a:pt x="9" y="72"/>
                  <a:pt x="12" y="70"/>
                </a:cubicBezTo>
                <a:cubicBezTo>
                  <a:pt x="30" y="63"/>
                  <a:pt x="30" y="63"/>
                  <a:pt x="30" y="63"/>
                </a:cubicBezTo>
                <a:cubicBezTo>
                  <a:pt x="40" y="66"/>
                  <a:pt x="53" y="68"/>
                  <a:pt x="66" y="68"/>
                </a:cubicBezTo>
                <a:cubicBezTo>
                  <a:pt x="102" y="68"/>
                  <a:pt x="132" y="53"/>
                  <a:pt x="132" y="34"/>
                </a:cubicBezTo>
                <a:cubicBezTo>
                  <a:pt x="132" y="15"/>
                  <a:pt x="102" y="0"/>
                  <a:pt x="66" y="0"/>
                </a:cubicBezTo>
                <a:close/>
              </a:path>
            </a:pathLst>
          </a:custGeom>
          <a:gradFill flip="none" rotWithShape="1">
            <a:gsLst>
              <a:gs pos="0">
                <a:srgbClr val="ECECEC"/>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27000" dist="63500" dir="8100000" algn="tr" rotWithShape="0">
              <a:prstClr val="black">
                <a:alpha val="25000"/>
              </a:prstClr>
            </a:outerShdw>
          </a:effectLst>
        </p:spPr>
        <p:txBody>
          <a:bodyPr vert="horz" wrap="square" lIns="91440" tIns="45720" rIns="91440" bIns="45720" numCol="1" anchor="t" anchorCtr="0" compatLnSpc="1"/>
          <a:lstStyle/>
          <a:p>
            <a:endParaRPr lang="zh-CN" altLang="en-US"/>
          </a:p>
        </p:txBody>
      </p:sp>
      <p:grpSp>
        <p:nvGrpSpPr>
          <p:cNvPr id="146" name="组合 145"/>
          <p:cNvGrpSpPr/>
          <p:nvPr/>
        </p:nvGrpSpPr>
        <p:grpSpPr>
          <a:xfrm>
            <a:off x="5148247" y="3873523"/>
            <a:ext cx="283359" cy="283359"/>
            <a:chOff x="2387600" y="2311381"/>
            <a:chExt cx="1219603" cy="1219603"/>
          </a:xfrm>
        </p:grpSpPr>
        <p:sp>
          <p:nvSpPr>
            <p:cNvPr id="147" name="泪滴形 146"/>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01600" dist="508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2565783" y="2489564"/>
              <a:ext cx="863236" cy="863236"/>
            </a:xfrm>
            <a:prstGeom prst="ellipse">
              <a:avLst/>
            </a:prstGeom>
            <a:solidFill>
              <a:srgbClr val="0070C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p:cNvGrpSpPr/>
          <p:nvPr/>
        </p:nvGrpSpPr>
        <p:grpSpPr>
          <a:xfrm>
            <a:off x="5834863" y="4148216"/>
            <a:ext cx="283359" cy="283359"/>
            <a:chOff x="2387600" y="2311381"/>
            <a:chExt cx="1219603" cy="1219603"/>
          </a:xfrm>
        </p:grpSpPr>
        <p:sp>
          <p:nvSpPr>
            <p:cNvPr id="150" name="泪滴形 149"/>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01600" dist="508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a:off x="2565783" y="2489564"/>
              <a:ext cx="863236" cy="863236"/>
            </a:xfrm>
            <a:prstGeom prst="ellipse">
              <a:avLst/>
            </a:prstGeom>
            <a:solidFill>
              <a:srgbClr val="00B0F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6418251" y="3785891"/>
            <a:ext cx="283359" cy="283359"/>
            <a:chOff x="2387600" y="2311381"/>
            <a:chExt cx="1219603" cy="1219603"/>
          </a:xfrm>
        </p:grpSpPr>
        <p:sp>
          <p:nvSpPr>
            <p:cNvPr id="153" name="泪滴形 152"/>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01600" dist="508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2565783" y="2489564"/>
              <a:ext cx="863236" cy="863236"/>
            </a:xfrm>
            <a:prstGeom prst="ellipse">
              <a:avLst/>
            </a:prstGeom>
            <a:solidFill>
              <a:srgbClr val="0070C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6794904" y="4518046"/>
            <a:ext cx="283359" cy="283359"/>
            <a:chOff x="2387600" y="2311381"/>
            <a:chExt cx="1219603" cy="1219603"/>
          </a:xfrm>
        </p:grpSpPr>
        <p:sp>
          <p:nvSpPr>
            <p:cNvPr id="156" name="泪滴形 155"/>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01600" dist="508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2565783" y="2489564"/>
              <a:ext cx="863236" cy="863236"/>
            </a:xfrm>
            <a:prstGeom prst="ellipse">
              <a:avLst/>
            </a:prstGeom>
            <a:solidFill>
              <a:srgbClr val="00B0F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8" name="组合 177"/>
          <p:cNvGrpSpPr/>
          <p:nvPr/>
        </p:nvGrpSpPr>
        <p:grpSpPr>
          <a:xfrm>
            <a:off x="2451846" y="3171627"/>
            <a:ext cx="1565236" cy="839378"/>
            <a:chOff x="3776607" y="2004244"/>
            <a:chExt cx="1565236" cy="839378"/>
          </a:xfrm>
        </p:grpSpPr>
        <p:sp>
          <p:nvSpPr>
            <p:cNvPr id="179" name="文本框 178"/>
            <p:cNvSpPr txBox="1"/>
            <p:nvPr/>
          </p:nvSpPr>
          <p:spPr>
            <a:xfrm>
              <a:off x="3776607" y="2004244"/>
              <a:ext cx="1331008"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80" name="文本框 179"/>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81" name="组合 180"/>
          <p:cNvGrpSpPr/>
          <p:nvPr/>
        </p:nvGrpSpPr>
        <p:grpSpPr>
          <a:xfrm>
            <a:off x="8383057" y="3193653"/>
            <a:ext cx="1565236" cy="839378"/>
            <a:chOff x="3776607" y="2004244"/>
            <a:chExt cx="1565236" cy="839378"/>
          </a:xfrm>
        </p:grpSpPr>
        <p:sp>
          <p:nvSpPr>
            <p:cNvPr id="182" name="文本框 181"/>
            <p:cNvSpPr txBox="1"/>
            <p:nvPr/>
          </p:nvSpPr>
          <p:spPr>
            <a:xfrm>
              <a:off x="3776607" y="2004244"/>
              <a:ext cx="1351494"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83" name="文本框 182"/>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84" name="组合 183"/>
          <p:cNvGrpSpPr/>
          <p:nvPr/>
        </p:nvGrpSpPr>
        <p:grpSpPr>
          <a:xfrm>
            <a:off x="6755040" y="1966676"/>
            <a:ext cx="1565236" cy="839378"/>
            <a:chOff x="3776607" y="2004244"/>
            <a:chExt cx="1565236" cy="839378"/>
          </a:xfrm>
        </p:grpSpPr>
        <p:sp>
          <p:nvSpPr>
            <p:cNvPr id="185" name="文本框 184"/>
            <p:cNvSpPr txBox="1"/>
            <p:nvPr/>
          </p:nvSpPr>
          <p:spPr>
            <a:xfrm>
              <a:off x="3776607" y="2004244"/>
              <a:ext cx="1281156"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86" name="文本框 185"/>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87" name="组合 186"/>
          <p:cNvGrpSpPr/>
          <p:nvPr/>
        </p:nvGrpSpPr>
        <p:grpSpPr>
          <a:xfrm>
            <a:off x="4096786" y="1912826"/>
            <a:ext cx="1565237" cy="839378"/>
            <a:chOff x="3776606" y="2004244"/>
            <a:chExt cx="1565237" cy="839378"/>
          </a:xfrm>
        </p:grpSpPr>
        <p:sp>
          <p:nvSpPr>
            <p:cNvPr id="188" name="文本框 187"/>
            <p:cNvSpPr txBox="1"/>
            <p:nvPr/>
          </p:nvSpPr>
          <p:spPr>
            <a:xfrm>
              <a:off x="3776606" y="2004244"/>
              <a:ext cx="1284587"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89" name="文本框 188"/>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750"/>
                                        <p:tgtEl>
                                          <p:spTgt spid="146"/>
                                        </p:tgtEl>
                                      </p:cBhvr>
                                    </p:animEffect>
                                    <p:anim calcmode="lin" valueType="num">
                                      <p:cBhvr>
                                        <p:cTn id="18" dur="750" fill="hold"/>
                                        <p:tgtEl>
                                          <p:spTgt spid="146"/>
                                        </p:tgtEl>
                                        <p:attrNameLst>
                                          <p:attrName>ppt_x</p:attrName>
                                        </p:attrNameLst>
                                      </p:cBhvr>
                                      <p:tavLst>
                                        <p:tav tm="0">
                                          <p:val>
                                            <p:strVal val="#ppt_x"/>
                                          </p:val>
                                        </p:tav>
                                        <p:tav tm="100000">
                                          <p:val>
                                            <p:strVal val="#ppt_x"/>
                                          </p:val>
                                        </p:tav>
                                      </p:tavLst>
                                    </p:anim>
                                    <p:anim calcmode="lin" valueType="num">
                                      <p:cBhvr>
                                        <p:cTn id="19" dur="750" fill="hold"/>
                                        <p:tgtEl>
                                          <p:spTgt spid="14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750"/>
                                        <p:tgtEl>
                                          <p:spTgt spid="149"/>
                                        </p:tgtEl>
                                      </p:cBhvr>
                                    </p:animEffect>
                                    <p:anim calcmode="lin" valueType="num">
                                      <p:cBhvr>
                                        <p:cTn id="23" dur="750" fill="hold"/>
                                        <p:tgtEl>
                                          <p:spTgt spid="149"/>
                                        </p:tgtEl>
                                        <p:attrNameLst>
                                          <p:attrName>ppt_x</p:attrName>
                                        </p:attrNameLst>
                                      </p:cBhvr>
                                      <p:tavLst>
                                        <p:tav tm="0">
                                          <p:val>
                                            <p:strVal val="#ppt_x"/>
                                          </p:val>
                                        </p:tav>
                                        <p:tav tm="100000">
                                          <p:val>
                                            <p:strVal val="#ppt_x"/>
                                          </p:val>
                                        </p:tav>
                                      </p:tavLst>
                                    </p:anim>
                                    <p:anim calcmode="lin" valueType="num">
                                      <p:cBhvr>
                                        <p:cTn id="24" dur="750" fill="hold"/>
                                        <p:tgtEl>
                                          <p:spTgt spid="14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52"/>
                                        </p:tgtEl>
                                        <p:attrNameLst>
                                          <p:attrName>style.visibility</p:attrName>
                                        </p:attrNameLst>
                                      </p:cBhvr>
                                      <p:to>
                                        <p:strVal val="visible"/>
                                      </p:to>
                                    </p:set>
                                    <p:animEffect transition="in" filter="fade">
                                      <p:cBhvr>
                                        <p:cTn id="27" dur="750"/>
                                        <p:tgtEl>
                                          <p:spTgt spid="152"/>
                                        </p:tgtEl>
                                      </p:cBhvr>
                                    </p:animEffect>
                                    <p:anim calcmode="lin" valueType="num">
                                      <p:cBhvr>
                                        <p:cTn id="28" dur="750" fill="hold"/>
                                        <p:tgtEl>
                                          <p:spTgt spid="152"/>
                                        </p:tgtEl>
                                        <p:attrNameLst>
                                          <p:attrName>ppt_x</p:attrName>
                                        </p:attrNameLst>
                                      </p:cBhvr>
                                      <p:tavLst>
                                        <p:tav tm="0">
                                          <p:val>
                                            <p:strVal val="#ppt_x"/>
                                          </p:val>
                                        </p:tav>
                                        <p:tav tm="100000">
                                          <p:val>
                                            <p:strVal val="#ppt_x"/>
                                          </p:val>
                                        </p:tav>
                                      </p:tavLst>
                                    </p:anim>
                                    <p:anim calcmode="lin" valueType="num">
                                      <p:cBhvr>
                                        <p:cTn id="29" dur="750" fill="hold"/>
                                        <p:tgtEl>
                                          <p:spTgt spid="1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155"/>
                                        </p:tgtEl>
                                        <p:attrNameLst>
                                          <p:attrName>style.visibility</p:attrName>
                                        </p:attrNameLst>
                                      </p:cBhvr>
                                      <p:to>
                                        <p:strVal val="visible"/>
                                      </p:to>
                                    </p:set>
                                    <p:animEffect transition="in" filter="fade">
                                      <p:cBhvr>
                                        <p:cTn id="32" dur="750"/>
                                        <p:tgtEl>
                                          <p:spTgt spid="155"/>
                                        </p:tgtEl>
                                      </p:cBhvr>
                                    </p:animEffect>
                                    <p:anim calcmode="lin" valueType="num">
                                      <p:cBhvr>
                                        <p:cTn id="33" dur="750" fill="hold"/>
                                        <p:tgtEl>
                                          <p:spTgt spid="155"/>
                                        </p:tgtEl>
                                        <p:attrNameLst>
                                          <p:attrName>ppt_x</p:attrName>
                                        </p:attrNameLst>
                                      </p:cBhvr>
                                      <p:tavLst>
                                        <p:tav tm="0">
                                          <p:val>
                                            <p:strVal val="#ppt_x"/>
                                          </p:val>
                                        </p:tav>
                                        <p:tav tm="100000">
                                          <p:val>
                                            <p:strVal val="#ppt_x"/>
                                          </p:val>
                                        </p:tav>
                                      </p:tavLst>
                                    </p:anim>
                                    <p:anim calcmode="lin" valueType="num">
                                      <p:cBhvr>
                                        <p:cTn id="34" dur="750" fill="hold"/>
                                        <p:tgtEl>
                                          <p:spTgt spid="15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44"/>
                                        </p:tgtEl>
                                        <p:attrNameLst>
                                          <p:attrName>style.visibility</p:attrName>
                                        </p:attrNameLst>
                                      </p:cBhvr>
                                      <p:to>
                                        <p:strVal val="visible"/>
                                      </p:to>
                                    </p:set>
                                    <p:anim calcmode="lin" valueType="num">
                                      <p:cBhvr>
                                        <p:cTn id="38" dur="100" fill="hold"/>
                                        <p:tgtEl>
                                          <p:spTgt spid="144"/>
                                        </p:tgtEl>
                                        <p:attrNameLst>
                                          <p:attrName>ppt_w</p:attrName>
                                        </p:attrNameLst>
                                      </p:cBhvr>
                                      <p:tavLst>
                                        <p:tav tm="0">
                                          <p:val>
                                            <p:fltVal val="0"/>
                                          </p:val>
                                        </p:tav>
                                        <p:tav tm="100000">
                                          <p:val>
                                            <p:strVal val="#ppt_w"/>
                                          </p:val>
                                        </p:tav>
                                      </p:tavLst>
                                    </p:anim>
                                    <p:anim calcmode="lin" valueType="num">
                                      <p:cBhvr>
                                        <p:cTn id="39" dur="100" fill="hold"/>
                                        <p:tgtEl>
                                          <p:spTgt spid="144"/>
                                        </p:tgtEl>
                                        <p:attrNameLst>
                                          <p:attrName>ppt_h</p:attrName>
                                        </p:attrNameLst>
                                      </p:cBhvr>
                                      <p:tavLst>
                                        <p:tav tm="0">
                                          <p:val>
                                            <p:fltVal val="0"/>
                                          </p:val>
                                        </p:tav>
                                        <p:tav tm="100000">
                                          <p:val>
                                            <p:strVal val="#ppt_h"/>
                                          </p:val>
                                        </p:tav>
                                      </p:tavLst>
                                    </p:anim>
                                    <p:animEffect transition="in" filter="fade">
                                      <p:cBhvr>
                                        <p:cTn id="40" dur="100"/>
                                        <p:tgtEl>
                                          <p:spTgt spid="144"/>
                                        </p:tgtEl>
                                      </p:cBhvr>
                                    </p:animEffect>
                                  </p:childTnLst>
                                </p:cTn>
                              </p:par>
                              <p:par>
                                <p:cTn id="41" presetID="6" presetClass="emph" presetSubtype="0" fill="hold" grpId="1" nodeType="withEffect">
                                  <p:stCondLst>
                                    <p:cond delay="100"/>
                                  </p:stCondLst>
                                  <p:childTnLst>
                                    <p:animScale>
                                      <p:cBhvr>
                                        <p:cTn id="42" dur="100" fill="hold"/>
                                        <p:tgtEl>
                                          <p:spTgt spid="144"/>
                                        </p:tgtEl>
                                      </p:cBhvr>
                                      <p:by x="110000" y="110000"/>
                                    </p:animScale>
                                  </p:childTnLst>
                                </p:cTn>
                              </p:par>
                              <p:par>
                                <p:cTn id="43" presetID="6" presetClass="emph" presetSubtype="0" fill="hold" grpId="2" nodeType="withEffect">
                                  <p:stCondLst>
                                    <p:cond delay="200"/>
                                  </p:stCondLst>
                                  <p:childTnLst>
                                    <p:animScale>
                                      <p:cBhvr>
                                        <p:cTn id="44" dur="200" fill="hold"/>
                                        <p:tgtEl>
                                          <p:spTgt spid="144"/>
                                        </p:tgtEl>
                                      </p:cBhvr>
                                      <p:by x="90000" y="90000"/>
                                    </p:animScale>
                                  </p:childTnLst>
                                </p:cTn>
                              </p:par>
                              <p:par>
                                <p:cTn id="45" presetID="6" presetClass="emph" presetSubtype="0" fill="hold" grpId="3" nodeType="withEffect">
                                  <p:stCondLst>
                                    <p:cond delay="400"/>
                                  </p:stCondLst>
                                  <p:childTnLst>
                                    <p:animScale>
                                      <p:cBhvr>
                                        <p:cTn id="46" dur="100" fill="hold"/>
                                        <p:tgtEl>
                                          <p:spTgt spid="144"/>
                                        </p:tgtEl>
                                      </p:cBhvr>
                                      <p:by x="105000" y="105000"/>
                                    </p:animScale>
                                  </p:childTnLst>
                                </p:cTn>
                              </p:par>
                              <p:par>
                                <p:cTn id="47" presetID="6" presetClass="emph" presetSubtype="0" fill="hold" grpId="4" nodeType="withEffect">
                                  <p:stCondLst>
                                    <p:cond delay="500"/>
                                  </p:stCondLst>
                                  <p:childTnLst>
                                    <p:animScale>
                                      <p:cBhvr>
                                        <p:cTn id="48" dur="200" fill="hold"/>
                                        <p:tgtEl>
                                          <p:spTgt spid="144"/>
                                        </p:tgtEl>
                                      </p:cBhvr>
                                      <p:by x="95000" y="95000"/>
                                    </p:animScale>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143"/>
                                        </p:tgtEl>
                                        <p:attrNameLst>
                                          <p:attrName>style.visibility</p:attrName>
                                        </p:attrNameLst>
                                      </p:cBhvr>
                                      <p:to>
                                        <p:strVal val="visible"/>
                                      </p:to>
                                    </p:set>
                                    <p:anim calcmode="lin" valueType="num">
                                      <p:cBhvr>
                                        <p:cTn id="52" dur="100" fill="hold"/>
                                        <p:tgtEl>
                                          <p:spTgt spid="143"/>
                                        </p:tgtEl>
                                        <p:attrNameLst>
                                          <p:attrName>ppt_w</p:attrName>
                                        </p:attrNameLst>
                                      </p:cBhvr>
                                      <p:tavLst>
                                        <p:tav tm="0">
                                          <p:val>
                                            <p:fltVal val="0"/>
                                          </p:val>
                                        </p:tav>
                                        <p:tav tm="100000">
                                          <p:val>
                                            <p:strVal val="#ppt_w"/>
                                          </p:val>
                                        </p:tav>
                                      </p:tavLst>
                                    </p:anim>
                                    <p:anim calcmode="lin" valueType="num">
                                      <p:cBhvr>
                                        <p:cTn id="53" dur="100" fill="hold"/>
                                        <p:tgtEl>
                                          <p:spTgt spid="143"/>
                                        </p:tgtEl>
                                        <p:attrNameLst>
                                          <p:attrName>ppt_h</p:attrName>
                                        </p:attrNameLst>
                                      </p:cBhvr>
                                      <p:tavLst>
                                        <p:tav tm="0">
                                          <p:val>
                                            <p:fltVal val="0"/>
                                          </p:val>
                                        </p:tav>
                                        <p:tav tm="100000">
                                          <p:val>
                                            <p:strVal val="#ppt_h"/>
                                          </p:val>
                                        </p:tav>
                                      </p:tavLst>
                                    </p:anim>
                                    <p:animEffect transition="in" filter="fade">
                                      <p:cBhvr>
                                        <p:cTn id="54" dur="100"/>
                                        <p:tgtEl>
                                          <p:spTgt spid="143"/>
                                        </p:tgtEl>
                                      </p:cBhvr>
                                    </p:animEffect>
                                  </p:childTnLst>
                                </p:cTn>
                              </p:par>
                              <p:par>
                                <p:cTn id="55" presetID="6" presetClass="emph" presetSubtype="0" fill="hold" grpId="1" nodeType="withEffect">
                                  <p:stCondLst>
                                    <p:cond delay="100"/>
                                  </p:stCondLst>
                                  <p:childTnLst>
                                    <p:animScale>
                                      <p:cBhvr>
                                        <p:cTn id="56" dur="100" fill="hold"/>
                                        <p:tgtEl>
                                          <p:spTgt spid="143"/>
                                        </p:tgtEl>
                                      </p:cBhvr>
                                      <p:by x="110000" y="110000"/>
                                    </p:animScale>
                                  </p:childTnLst>
                                </p:cTn>
                              </p:par>
                              <p:par>
                                <p:cTn id="57" presetID="6" presetClass="emph" presetSubtype="0" fill="hold" grpId="2" nodeType="withEffect">
                                  <p:stCondLst>
                                    <p:cond delay="200"/>
                                  </p:stCondLst>
                                  <p:childTnLst>
                                    <p:animScale>
                                      <p:cBhvr>
                                        <p:cTn id="58" dur="200" fill="hold"/>
                                        <p:tgtEl>
                                          <p:spTgt spid="143"/>
                                        </p:tgtEl>
                                      </p:cBhvr>
                                      <p:by x="90000" y="90000"/>
                                    </p:animScale>
                                  </p:childTnLst>
                                </p:cTn>
                              </p:par>
                              <p:par>
                                <p:cTn id="59" presetID="6" presetClass="emph" presetSubtype="0" fill="hold" grpId="3" nodeType="withEffect">
                                  <p:stCondLst>
                                    <p:cond delay="400"/>
                                  </p:stCondLst>
                                  <p:childTnLst>
                                    <p:animScale>
                                      <p:cBhvr>
                                        <p:cTn id="60" dur="100" fill="hold"/>
                                        <p:tgtEl>
                                          <p:spTgt spid="143"/>
                                        </p:tgtEl>
                                      </p:cBhvr>
                                      <p:by x="105000" y="105000"/>
                                    </p:animScale>
                                  </p:childTnLst>
                                </p:cTn>
                              </p:par>
                              <p:par>
                                <p:cTn id="61" presetID="6" presetClass="emph" presetSubtype="0" fill="hold" grpId="4" nodeType="withEffect">
                                  <p:stCondLst>
                                    <p:cond delay="500"/>
                                  </p:stCondLst>
                                  <p:childTnLst>
                                    <p:animScale>
                                      <p:cBhvr>
                                        <p:cTn id="62" dur="200" fill="hold"/>
                                        <p:tgtEl>
                                          <p:spTgt spid="143"/>
                                        </p:tgtEl>
                                      </p:cBhvr>
                                      <p:by x="95000" y="95000"/>
                                    </p:animScale>
                                  </p:childTnLst>
                                </p:cTn>
                              </p:par>
                            </p:childTnLst>
                          </p:cTn>
                        </p:par>
                        <p:par>
                          <p:cTn id="63" fill="hold">
                            <p:stCondLst>
                              <p:cond delay="3500"/>
                            </p:stCondLst>
                            <p:childTnLst>
                              <p:par>
                                <p:cTn id="64" presetID="53" presetClass="entr" presetSubtype="16" fill="hold" grpId="0" nodeType="afterEffect">
                                  <p:stCondLst>
                                    <p:cond delay="0"/>
                                  </p:stCondLst>
                                  <p:childTnLst>
                                    <p:set>
                                      <p:cBhvr>
                                        <p:cTn id="65" dur="1" fill="hold">
                                          <p:stCondLst>
                                            <p:cond delay="0"/>
                                          </p:stCondLst>
                                        </p:cTn>
                                        <p:tgtEl>
                                          <p:spTgt spid="142"/>
                                        </p:tgtEl>
                                        <p:attrNameLst>
                                          <p:attrName>style.visibility</p:attrName>
                                        </p:attrNameLst>
                                      </p:cBhvr>
                                      <p:to>
                                        <p:strVal val="visible"/>
                                      </p:to>
                                    </p:set>
                                    <p:anim calcmode="lin" valueType="num">
                                      <p:cBhvr>
                                        <p:cTn id="66" dur="100" fill="hold"/>
                                        <p:tgtEl>
                                          <p:spTgt spid="142"/>
                                        </p:tgtEl>
                                        <p:attrNameLst>
                                          <p:attrName>ppt_w</p:attrName>
                                        </p:attrNameLst>
                                      </p:cBhvr>
                                      <p:tavLst>
                                        <p:tav tm="0">
                                          <p:val>
                                            <p:fltVal val="0"/>
                                          </p:val>
                                        </p:tav>
                                        <p:tav tm="100000">
                                          <p:val>
                                            <p:strVal val="#ppt_w"/>
                                          </p:val>
                                        </p:tav>
                                      </p:tavLst>
                                    </p:anim>
                                    <p:anim calcmode="lin" valueType="num">
                                      <p:cBhvr>
                                        <p:cTn id="67" dur="100" fill="hold"/>
                                        <p:tgtEl>
                                          <p:spTgt spid="142"/>
                                        </p:tgtEl>
                                        <p:attrNameLst>
                                          <p:attrName>ppt_h</p:attrName>
                                        </p:attrNameLst>
                                      </p:cBhvr>
                                      <p:tavLst>
                                        <p:tav tm="0">
                                          <p:val>
                                            <p:fltVal val="0"/>
                                          </p:val>
                                        </p:tav>
                                        <p:tav tm="100000">
                                          <p:val>
                                            <p:strVal val="#ppt_h"/>
                                          </p:val>
                                        </p:tav>
                                      </p:tavLst>
                                    </p:anim>
                                    <p:animEffect transition="in" filter="fade">
                                      <p:cBhvr>
                                        <p:cTn id="68" dur="100"/>
                                        <p:tgtEl>
                                          <p:spTgt spid="142"/>
                                        </p:tgtEl>
                                      </p:cBhvr>
                                    </p:animEffect>
                                  </p:childTnLst>
                                </p:cTn>
                              </p:par>
                              <p:par>
                                <p:cTn id="69" presetID="6" presetClass="emph" presetSubtype="0" fill="hold" grpId="1" nodeType="withEffect">
                                  <p:stCondLst>
                                    <p:cond delay="100"/>
                                  </p:stCondLst>
                                  <p:childTnLst>
                                    <p:animScale>
                                      <p:cBhvr>
                                        <p:cTn id="70" dur="100" fill="hold"/>
                                        <p:tgtEl>
                                          <p:spTgt spid="142"/>
                                        </p:tgtEl>
                                      </p:cBhvr>
                                      <p:by x="110000" y="110000"/>
                                    </p:animScale>
                                  </p:childTnLst>
                                </p:cTn>
                              </p:par>
                              <p:par>
                                <p:cTn id="71" presetID="6" presetClass="emph" presetSubtype="0" fill="hold" grpId="2" nodeType="withEffect">
                                  <p:stCondLst>
                                    <p:cond delay="200"/>
                                  </p:stCondLst>
                                  <p:childTnLst>
                                    <p:animScale>
                                      <p:cBhvr>
                                        <p:cTn id="72" dur="200" fill="hold"/>
                                        <p:tgtEl>
                                          <p:spTgt spid="142"/>
                                        </p:tgtEl>
                                      </p:cBhvr>
                                      <p:by x="90000" y="90000"/>
                                    </p:animScale>
                                  </p:childTnLst>
                                </p:cTn>
                              </p:par>
                              <p:par>
                                <p:cTn id="73" presetID="6" presetClass="emph" presetSubtype="0" fill="hold" grpId="3" nodeType="withEffect">
                                  <p:stCondLst>
                                    <p:cond delay="400"/>
                                  </p:stCondLst>
                                  <p:childTnLst>
                                    <p:animScale>
                                      <p:cBhvr>
                                        <p:cTn id="74" dur="100" fill="hold"/>
                                        <p:tgtEl>
                                          <p:spTgt spid="142"/>
                                        </p:tgtEl>
                                      </p:cBhvr>
                                      <p:by x="105000" y="105000"/>
                                    </p:animScale>
                                  </p:childTnLst>
                                </p:cTn>
                              </p:par>
                              <p:par>
                                <p:cTn id="75" presetID="6" presetClass="emph" presetSubtype="0" fill="hold" grpId="4" nodeType="withEffect">
                                  <p:stCondLst>
                                    <p:cond delay="500"/>
                                  </p:stCondLst>
                                  <p:childTnLst>
                                    <p:animScale>
                                      <p:cBhvr>
                                        <p:cTn id="76" dur="200" fill="hold"/>
                                        <p:tgtEl>
                                          <p:spTgt spid="142"/>
                                        </p:tgtEl>
                                      </p:cBhvr>
                                      <p:by x="95000" y="95000"/>
                                    </p:animScale>
                                  </p:childTnLst>
                                </p:cTn>
                              </p:par>
                            </p:childTnLst>
                          </p:cTn>
                        </p:par>
                        <p:par>
                          <p:cTn id="77" fill="hold">
                            <p:stCondLst>
                              <p:cond delay="4000"/>
                            </p:stCondLst>
                            <p:childTnLst>
                              <p:par>
                                <p:cTn id="78" presetID="53" presetClass="entr" presetSubtype="16" fill="hold" grpId="0" nodeType="after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p:cTn id="80" dur="100" fill="hold"/>
                                        <p:tgtEl>
                                          <p:spTgt spid="93"/>
                                        </p:tgtEl>
                                        <p:attrNameLst>
                                          <p:attrName>ppt_w</p:attrName>
                                        </p:attrNameLst>
                                      </p:cBhvr>
                                      <p:tavLst>
                                        <p:tav tm="0">
                                          <p:val>
                                            <p:fltVal val="0"/>
                                          </p:val>
                                        </p:tav>
                                        <p:tav tm="100000">
                                          <p:val>
                                            <p:strVal val="#ppt_w"/>
                                          </p:val>
                                        </p:tav>
                                      </p:tavLst>
                                    </p:anim>
                                    <p:anim calcmode="lin" valueType="num">
                                      <p:cBhvr>
                                        <p:cTn id="81" dur="100" fill="hold"/>
                                        <p:tgtEl>
                                          <p:spTgt spid="93"/>
                                        </p:tgtEl>
                                        <p:attrNameLst>
                                          <p:attrName>ppt_h</p:attrName>
                                        </p:attrNameLst>
                                      </p:cBhvr>
                                      <p:tavLst>
                                        <p:tav tm="0">
                                          <p:val>
                                            <p:fltVal val="0"/>
                                          </p:val>
                                        </p:tav>
                                        <p:tav tm="100000">
                                          <p:val>
                                            <p:strVal val="#ppt_h"/>
                                          </p:val>
                                        </p:tav>
                                      </p:tavLst>
                                    </p:anim>
                                    <p:animEffect transition="in" filter="fade">
                                      <p:cBhvr>
                                        <p:cTn id="82" dur="100"/>
                                        <p:tgtEl>
                                          <p:spTgt spid="93"/>
                                        </p:tgtEl>
                                      </p:cBhvr>
                                    </p:animEffect>
                                  </p:childTnLst>
                                </p:cTn>
                              </p:par>
                              <p:par>
                                <p:cTn id="83" presetID="6" presetClass="emph" presetSubtype="0" fill="hold" grpId="1" nodeType="withEffect">
                                  <p:stCondLst>
                                    <p:cond delay="100"/>
                                  </p:stCondLst>
                                  <p:childTnLst>
                                    <p:animScale>
                                      <p:cBhvr>
                                        <p:cTn id="84" dur="100" fill="hold"/>
                                        <p:tgtEl>
                                          <p:spTgt spid="93"/>
                                        </p:tgtEl>
                                      </p:cBhvr>
                                      <p:by x="110000" y="110000"/>
                                    </p:animScale>
                                  </p:childTnLst>
                                </p:cTn>
                              </p:par>
                              <p:par>
                                <p:cTn id="85" presetID="6" presetClass="emph" presetSubtype="0" fill="hold" grpId="2" nodeType="withEffect">
                                  <p:stCondLst>
                                    <p:cond delay="200"/>
                                  </p:stCondLst>
                                  <p:childTnLst>
                                    <p:animScale>
                                      <p:cBhvr>
                                        <p:cTn id="86" dur="200" fill="hold"/>
                                        <p:tgtEl>
                                          <p:spTgt spid="93"/>
                                        </p:tgtEl>
                                      </p:cBhvr>
                                      <p:by x="90000" y="90000"/>
                                    </p:animScale>
                                  </p:childTnLst>
                                </p:cTn>
                              </p:par>
                              <p:par>
                                <p:cTn id="87" presetID="6" presetClass="emph" presetSubtype="0" fill="hold" grpId="3" nodeType="withEffect">
                                  <p:stCondLst>
                                    <p:cond delay="400"/>
                                  </p:stCondLst>
                                  <p:childTnLst>
                                    <p:animScale>
                                      <p:cBhvr>
                                        <p:cTn id="88" dur="100" fill="hold"/>
                                        <p:tgtEl>
                                          <p:spTgt spid="93"/>
                                        </p:tgtEl>
                                      </p:cBhvr>
                                      <p:by x="105000" y="105000"/>
                                    </p:animScale>
                                  </p:childTnLst>
                                </p:cTn>
                              </p:par>
                              <p:par>
                                <p:cTn id="89" presetID="6" presetClass="emph" presetSubtype="0" fill="hold" grpId="4" nodeType="withEffect">
                                  <p:stCondLst>
                                    <p:cond delay="500"/>
                                  </p:stCondLst>
                                  <p:childTnLst>
                                    <p:animScale>
                                      <p:cBhvr>
                                        <p:cTn id="90" dur="200" fill="hold"/>
                                        <p:tgtEl>
                                          <p:spTgt spid="93"/>
                                        </p:tgtEl>
                                      </p:cBhvr>
                                      <p:by x="95000" y="95000"/>
                                    </p:animScale>
                                  </p:childTnLst>
                                </p:cTn>
                              </p:par>
                            </p:childTnLst>
                          </p:cTn>
                        </p:par>
                        <p:par>
                          <p:cTn id="91" fill="hold">
                            <p:stCondLst>
                              <p:cond delay="4500"/>
                            </p:stCondLst>
                            <p:childTnLst>
                              <p:par>
                                <p:cTn id="92" presetID="14" presetClass="entr" presetSubtype="5" fill="hold" nodeType="afterEffect">
                                  <p:stCondLst>
                                    <p:cond delay="0"/>
                                  </p:stCondLst>
                                  <p:childTnLst>
                                    <p:set>
                                      <p:cBhvr>
                                        <p:cTn id="93" dur="1" fill="hold">
                                          <p:stCondLst>
                                            <p:cond delay="0"/>
                                          </p:stCondLst>
                                        </p:cTn>
                                        <p:tgtEl>
                                          <p:spTgt spid="178"/>
                                        </p:tgtEl>
                                        <p:attrNameLst>
                                          <p:attrName>style.visibility</p:attrName>
                                        </p:attrNameLst>
                                      </p:cBhvr>
                                      <p:to>
                                        <p:strVal val="visible"/>
                                      </p:to>
                                    </p:set>
                                    <p:animEffect transition="in" filter="randombar(vertical)">
                                      <p:cBhvr>
                                        <p:cTn id="94" dur="500"/>
                                        <p:tgtEl>
                                          <p:spTgt spid="178"/>
                                        </p:tgtEl>
                                      </p:cBhvr>
                                    </p:animEffect>
                                  </p:childTnLst>
                                </p:cTn>
                              </p:par>
                              <p:par>
                                <p:cTn id="95" presetID="14" presetClass="entr" presetSubtype="5" fill="hold" nodeType="withEffect">
                                  <p:stCondLst>
                                    <p:cond delay="0"/>
                                  </p:stCondLst>
                                  <p:childTnLst>
                                    <p:set>
                                      <p:cBhvr>
                                        <p:cTn id="96" dur="1" fill="hold">
                                          <p:stCondLst>
                                            <p:cond delay="0"/>
                                          </p:stCondLst>
                                        </p:cTn>
                                        <p:tgtEl>
                                          <p:spTgt spid="187"/>
                                        </p:tgtEl>
                                        <p:attrNameLst>
                                          <p:attrName>style.visibility</p:attrName>
                                        </p:attrNameLst>
                                      </p:cBhvr>
                                      <p:to>
                                        <p:strVal val="visible"/>
                                      </p:to>
                                    </p:set>
                                    <p:animEffect transition="in" filter="randombar(vertical)">
                                      <p:cBhvr>
                                        <p:cTn id="97" dur="500"/>
                                        <p:tgtEl>
                                          <p:spTgt spid="187"/>
                                        </p:tgtEl>
                                      </p:cBhvr>
                                    </p:animEffect>
                                  </p:childTnLst>
                                </p:cTn>
                              </p:par>
                              <p:par>
                                <p:cTn id="98" presetID="14" presetClass="entr" presetSubtype="5" fill="hold" nodeType="withEffect">
                                  <p:stCondLst>
                                    <p:cond delay="0"/>
                                  </p:stCondLst>
                                  <p:childTnLst>
                                    <p:set>
                                      <p:cBhvr>
                                        <p:cTn id="99" dur="1" fill="hold">
                                          <p:stCondLst>
                                            <p:cond delay="0"/>
                                          </p:stCondLst>
                                        </p:cTn>
                                        <p:tgtEl>
                                          <p:spTgt spid="184"/>
                                        </p:tgtEl>
                                        <p:attrNameLst>
                                          <p:attrName>style.visibility</p:attrName>
                                        </p:attrNameLst>
                                      </p:cBhvr>
                                      <p:to>
                                        <p:strVal val="visible"/>
                                      </p:to>
                                    </p:set>
                                    <p:animEffect transition="in" filter="randombar(vertical)">
                                      <p:cBhvr>
                                        <p:cTn id="100" dur="500"/>
                                        <p:tgtEl>
                                          <p:spTgt spid="184"/>
                                        </p:tgtEl>
                                      </p:cBhvr>
                                    </p:animEffect>
                                  </p:childTnLst>
                                </p:cTn>
                              </p:par>
                              <p:par>
                                <p:cTn id="101" presetID="14" presetClass="entr" presetSubtype="5" fill="hold" nodeType="withEffect">
                                  <p:stCondLst>
                                    <p:cond delay="0"/>
                                  </p:stCondLst>
                                  <p:childTnLst>
                                    <p:set>
                                      <p:cBhvr>
                                        <p:cTn id="102" dur="1" fill="hold">
                                          <p:stCondLst>
                                            <p:cond delay="0"/>
                                          </p:stCondLst>
                                        </p:cTn>
                                        <p:tgtEl>
                                          <p:spTgt spid="181"/>
                                        </p:tgtEl>
                                        <p:attrNameLst>
                                          <p:attrName>style.visibility</p:attrName>
                                        </p:attrNameLst>
                                      </p:cBhvr>
                                      <p:to>
                                        <p:strVal val="visible"/>
                                      </p:to>
                                    </p:set>
                                    <p:animEffect transition="in" filter="randombar(vertical)">
                                      <p:cBhvr>
                                        <p:cTn id="103"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3" grpId="0" animBg="1"/>
      <p:bldP spid="93" grpId="1" animBg="1"/>
      <p:bldP spid="93" grpId="2" animBg="1"/>
      <p:bldP spid="93" grpId="3" animBg="1"/>
      <p:bldP spid="93" grpId="4" animBg="1"/>
      <p:bldP spid="142" grpId="0" animBg="1"/>
      <p:bldP spid="142" grpId="1" animBg="1"/>
      <p:bldP spid="142" grpId="2" animBg="1"/>
      <p:bldP spid="142" grpId="3" animBg="1"/>
      <p:bldP spid="142" grpId="4" animBg="1"/>
      <p:bldP spid="143" grpId="0" animBg="1"/>
      <p:bldP spid="143" grpId="1" animBg="1"/>
      <p:bldP spid="143" grpId="2" animBg="1"/>
      <p:bldP spid="143" grpId="3" animBg="1"/>
      <p:bldP spid="143" grpId="4" animBg="1"/>
      <p:bldP spid="144" grpId="0" animBg="1"/>
      <p:bldP spid="144" grpId="1" animBg="1"/>
      <p:bldP spid="144" grpId="2" animBg="1"/>
      <p:bldP spid="144" grpId="3" animBg="1"/>
      <p:bldP spid="144" grpId="4"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31"/>
          <p:cNvSpPr/>
          <p:nvPr/>
        </p:nvSpPr>
        <p:spPr>
          <a:xfrm>
            <a:off x="3596847" y="2261414"/>
            <a:ext cx="4998306" cy="2553070"/>
          </a:xfrm>
          <a:custGeom>
            <a:avLst/>
            <a:gdLst>
              <a:gd name="connsiteX0" fmla="*/ 2499153 w 4998306"/>
              <a:gd name="connsiteY0" fmla="*/ 0 h 2553070"/>
              <a:gd name="connsiteX1" fmla="*/ 4998306 w 4998306"/>
              <a:gd name="connsiteY1" fmla="*/ 2499153 h 2553070"/>
              <a:gd name="connsiteX2" fmla="*/ 4995583 w 4998306"/>
              <a:gd name="connsiteY2" fmla="*/ 2553070 h 2553070"/>
              <a:gd name="connsiteX3" fmla="*/ 4831507 w 4998306"/>
              <a:gd name="connsiteY3" fmla="*/ 2553070 h 2553070"/>
              <a:gd name="connsiteX4" fmla="*/ 4834230 w 4998306"/>
              <a:gd name="connsiteY4" fmla="*/ 2499152 h 2553070"/>
              <a:gd name="connsiteX5" fmla="*/ 2495117 w 4998306"/>
              <a:gd name="connsiteY5" fmla="*/ 160039 h 2553070"/>
              <a:gd name="connsiteX6" fmla="*/ 156004 w 4998306"/>
              <a:gd name="connsiteY6" fmla="*/ 2499152 h 2553070"/>
              <a:gd name="connsiteX7" fmla="*/ 158727 w 4998306"/>
              <a:gd name="connsiteY7" fmla="*/ 2553070 h 2553070"/>
              <a:gd name="connsiteX8" fmla="*/ 2723 w 4998306"/>
              <a:gd name="connsiteY8" fmla="*/ 2553070 h 2553070"/>
              <a:gd name="connsiteX9" fmla="*/ 0 w 4998306"/>
              <a:gd name="connsiteY9" fmla="*/ 2499153 h 2553070"/>
              <a:gd name="connsiteX10" fmla="*/ 2499153 w 4998306"/>
              <a:gd name="connsiteY10" fmla="*/ 0 h 25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8306" h="2553070">
                <a:moveTo>
                  <a:pt x="2499153" y="0"/>
                </a:moveTo>
                <a:cubicBezTo>
                  <a:pt x="3879397" y="0"/>
                  <a:pt x="4998306" y="1118909"/>
                  <a:pt x="4998306" y="2499153"/>
                </a:cubicBezTo>
                <a:lnTo>
                  <a:pt x="4995583" y="2553070"/>
                </a:lnTo>
                <a:lnTo>
                  <a:pt x="4831507" y="2553070"/>
                </a:lnTo>
                <a:lnTo>
                  <a:pt x="4834230" y="2499152"/>
                </a:lnTo>
                <a:cubicBezTo>
                  <a:pt x="4834230" y="1207296"/>
                  <a:pt x="3786973" y="160039"/>
                  <a:pt x="2495117" y="160039"/>
                </a:cubicBezTo>
                <a:cubicBezTo>
                  <a:pt x="1203261" y="160039"/>
                  <a:pt x="156004" y="1207296"/>
                  <a:pt x="156004" y="2499152"/>
                </a:cubicBezTo>
                <a:lnTo>
                  <a:pt x="158727" y="2553070"/>
                </a:lnTo>
                <a:lnTo>
                  <a:pt x="2723" y="2553070"/>
                </a:lnTo>
                <a:lnTo>
                  <a:pt x="0" y="2499153"/>
                </a:lnTo>
                <a:cubicBezTo>
                  <a:pt x="0" y="1118909"/>
                  <a:pt x="1118909" y="0"/>
                  <a:pt x="2499153" y="0"/>
                </a:cubicBezTo>
                <a:close/>
              </a:path>
            </a:pathLst>
          </a:custGeom>
          <a:solidFill>
            <a:srgbClr val="0070C0"/>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3492983" y="4123036"/>
            <a:ext cx="964235" cy="1418629"/>
            <a:chOff x="3492983" y="3722986"/>
            <a:chExt cx="964235" cy="1418629"/>
          </a:xfrm>
        </p:grpSpPr>
        <p:grpSp>
          <p:nvGrpSpPr>
            <p:cNvPr id="26" name="组合 25"/>
            <p:cNvGrpSpPr/>
            <p:nvPr/>
          </p:nvGrpSpPr>
          <p:grpSpPr>
            <a:xfrm>
              <a:off x="3492983" y="3722986"/>
              <a:ext cx="964235" cy="1418629"/>
              <a:chOff x="2993266" y="1723328"/>
              <a:chExt cx="1411736" cy="2077014"/>
            </a:xfrm>
          </p:grpSpPr>
          <p:sp>
            <p:nvSpPr>
              <p:cNvPr id="8" name="圆角矩形 7"/>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Group 4"/>
            <p:cNvGrpSpPr>
              <a:grpSpLocks noChangeAspect="1"/>
            </p:cNvGrpSpPr>
            <p:nvPr/>
          </p:nvGrpSpPr>
          <p:grpSpPr bwMode="auto">
            <a:xfrm>
              <a:off x="3688936" y="4021491"/>
              <a:ext cx="242633" cy="284336"/>
              <a:chOff x="1776" y="1776"/>
              <a:chExt cx="64" cy="75"/>
            </a:xfrm>
            <a:solidFill>
              <a:srgbClr val="E87071"/>
            </a:solidFill>
            <a:effectLst/>
          </p:grpSpPr>
          <p:sp>
            <p:nvSpPr>
              <p:cNvPr id="57"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30" name="组合 29"/>
          <p:cNvGrpSpPr/>
          <p:nvPr/>
        </p:nvGrpSpPr>
        <p:grpSpPr>
          <a:xfrm>
            <a:off x="5766283" y="1849736"/>
            <a:ext cx="964235" cy="1418629"/>
            <a:chOff x="5766283" y="1449686"/>
            <a:chExt cx="964235" cy="1418629"/>
          </a:xfrm>
        </p:grpSpPr>
        <p:grpSp>
          <p:nvGrpSpPr>
            <p:cNvPr id="38" name="组合 37"/>
            <p:cNvGrpSpPr/>
            <p:nvPr/>
          </p:nvGrpSpPr>
          <p:grpSpPr>
            <a:xfrm>
              <a:off x="5766283" y="1449686"/>
              <a:ext cx="964235" cy="1418629"/>
              <a:chOff x="2993266" y="1723328"/>
              <a:chExt cx="1411736" cy="2077014"/>
            </a:xfrm>
          </p:grpSpPr>
          <p:sp>
            <p:nvSpPr>
              <p:cNvPr id="39" name="圆角矩形 38"/>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Group 18"/>
            <p:cNvGrpSpPr>
              <a:grpSpLocks noChangeAspect="1"/>
            </p:cNvGrpSpPr>
            <p:nvPr/>
          </p:nvGrpSpPr>
          <p:grpSpPr bwMode="auto">
            <a:xfrm>
              <a:off x="5963619" y="1769316"/>
              <a:ext cx="265222" cy="247136"/>
              <a:chOff x="3802" y="2858"/>
              <a:chExt cx="616" cy="574"/>
            </a:xfrm>
            <a:solidFill>
              <a:srgbClr val="FFB850"/>
            </a:solidFill>
            <a:effectLst/>
          </p:grpSpPr>
          <p:sp>
            <p:nvSpPr>
              <p:cNvPr id="62" name="Rectangle 19"/>
              <p:cNvSpPr>
                <a:spLocks noChangeArrowheads="1"/>
              </p:cNvSpPr>
              <p:nvPr/>
            </p:nvSpPr>
            <p:spPr bwMode="auto">
              <a:xfrm>
                <a:off x="3802" y="3205"/>
                <a:ext cx="129" cy="22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Rectangle 20"/>
              <p:cNvSpPr>
                <a:spLocks noChangeArrowheads="1"/>
              </p:cNvSpPr>
              <p:nvPr/>
            </p:nvSpPr>
            <p:spPr bwMode="auto">
              <a:xfrm>
                <a:off x="3964" y="3174"/>
                <a:ext cx="129" cy="2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Rectangle 21"/>
              <p:cNvSpPr>
                <a:spLocks noChangeArrowheads="1"/>
              </p:cNvSpPr>
              <p:nvPr/>
            </p:nvSpPr>
            <p:spPr bwMode="auto">
              <a:xfrm>
                <a:off x="4129" y="3131"/>
                <a:ext cx="129" cy="30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Rectangle 22"/>
              <p:cNvSpPr>
                <a:spLocks noChangeArrowheads="1"/>
              </p:cNvSpPr>
              <p:nvPr/>
            </p:nvSpPr>
            <p:spPr bwMode="auto">
              <a:xfrm>
                <a:off x="4289" y="3078"/>
                <a:ext cx="129" cy="35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53" name="组合 52"/>
          <p:cNvGrpSpPr/>
          <p:nvPr/>
        </p:nvGrpSpPr>
        <p:grpSpPr>
          <a:xfrm>
            <a:off x="8039582" y="4123036"/>
            <a:ext cx="964235" cy="1418629"/>
            <a:chOff x="8039582" y="3722986"/>
            <a:chExt cx="964235" cy="1418629"/>
          </a:xfrm>
        </p:grpSpPr>
        <p:grpSp>
          <p:nvGrpSpPr>
            <p:cNvPr id="48" name="组合 47"/>
            <p:cNvGrpSpPr/>
            <p:nvPr/>
          </p:nvGrpSpPr>
          <p:grpSpPr>
            <a:xfrm>
              <a:off x="8039582" y="3722986"/>
              <a:ext cx="964235" cy="1418629"/>
              <a:chOff x="2993266" y="1723328"/>
              <a:chExt cx="1411736" cy="2077014"/>
            </a:xfrm>
          </p:grpSpPr>
          <p:sp>
            <p:nvSpPr>
              <p:cNvPr id="49" name="圆角矩形 48"/>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Group 13"/>
            <p:cNvGrpSpPr>
              <a:grpSpLocks noChangeAspect="1"/>
            </p:cNvGrpSpPr>
            <p:nvPr/>
          </p:nvGrpSpPr>
          <p:grpSpPr bwMode="auto">
            <a:xfrm>
              <a:off x="8215083" y="4010935"/>
              <a:ext cx="304689" cy="308286"/>
              <a:chOff x="2426" y="2781"/>
              <a:chExt cx="593" cy="600"/>
            </a:xfrm>
            <a:solidFill>
              <a:srgbClr val="00AF92"/>
            </a:solidFill>
            <a:effectLst/>
          </p:grpSpPr>
          <p:sp>
            <p:nvSpPr>
              <p:cNvPr id="68"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8" name="组合 27"/>
          <p:cNvGrpSpPr/>
          <p:nvPr/>
        </p:nvGrpSpPr>
        <p:grpSpPr>
          <a:xfrm>
            <a:off x="4158817" y="2515570"/>
            <a:ext cx="964235" cy="1418629"/>
            <a:chOff x="4158817" y="2115520"/>
            <a:chExt cx="964235" cy="1418629"/>
          </a:xfrm>
        </p:grpSpPr>
        <p:grpSp>
          <p:nvGrpSpPr>
            <p:cNvPr id="33" name="组合 32"/>
            <p:cNvGrpSpPr/>
            <p:nvPr/>
          </p:nvGrpSpPr>
          <p:grpSpPr>
            <a:xfrm>
              <a:off x="4158817" y="2115520"/>
              <a:ext cx="964235" cy="1418629"/>
              <a:chOff x="2993266" y="1723328"/>
              <a:chExt cx="1411736" cy="2077014"/>
            </a:xfrm>
          </p:grpSpPr>
          <p:sp>
            <p:nvSpPr>
              <p:cNvPr id="34" name="圆角矩形 33"/>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4351758" y="2428884"/>
              <a:ext cx="273678" cy="297818"/>
              <a:chOff x="4873620" y="1965325"/>
              <a:chExt cx="269882" cy="293688"/>
            </a:xfrm>
            <a:solidFill>
              <a:srgbClr val="01ACBE"/>
            </a:solidFill>
            <a:effectLst/>
          </p:grpSpPr>
          <p:sp>
            <p:nvSpPr>
              <p:cNvPr id="71"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4"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31" name="组合 30"/>
          <p:cNvGrpSpPr/>
          <p:nvPr/>
        </p:nvGrpSpPr>
        <p:grpSpPr>
          <a:xfrm>
            <a:off x="7373748" y="2515570"/>
            <a:ext cx="964235" cy="1418629"/>
            <a:chOff x="7373748" y="2115520"/>
            <a:chExt cx="964235" cy="1418629"/>
          </a:xfrm>
        </p:grpSpPr>
        <p:grpSp>
          <p:nvGrpSpPr>
            <p:cNvPr id="43" name="组合 42"/>
            <p:cNvGrpSpPr/>
            <p:nvPr/>
          </p:nvGrpSpPr>
          <p:grpSpPr>
            <a:xfrm>
              <a:off x="7373748" y="2115520"/>
              <a:ext cx="964235" cy="1418629"/>
              <a:chOff x="2993266" y="1723328"/>
              <a:chExt cx="1411736" cy="2077014"/>
            </a:xfrm>
          </p:grpSpPr>
          <p:sp>
            <p:nvSpPr>
              <p:cNvPr id="44" name="圆角矩形 43"/>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Group 62"/>
            <p:cNvGrpSpPr>
              <a:grpSpLocks noChangeAspect="1"/>
            </p:cNvGrpSpPr>
            <p:nvPr/>
          </p:nvGrpSpPr>
          <p:grpSpPr bwMode="auto">
            <a:xfrm>
              <a:off x="7541315" y="2436381"/>
              <a:ext cx="295528" cy="235965"/>
              <a:chOff x="3775" y="2110"/>
              <a:chExt cx="129" cy="103"/>
            </a:xfrm>
            <a:solidFill>
              <a:srgbClr val="663A77"/>
            </a:solidFill>
            <a:effectLst/>
          </p:grpSpPr>
          <p:sp>
            <p:nvSpPr>
              <p:cNvPr id="76"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7"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78"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grpSp>
      </p:grpSp>
      <p:grpSp>
        <p:nvGrpSpPr>
          <p:cNvPr id="4" name="组合 3"/>
          <p:cNvGrpSpPr/>
          <p:nvPr/>
        </p:nvGrpSpPr>
        <p:grpSpPr>
          <a:xfrm>
            <a:off x="4344188" y="3134495"/>
            <a:ext cx="3503625" cy="3643549"/>
            <a:chOff x="4344188" y="2734445"/>
            <a:chExt cx="3503625" cy="3643549"/>
          </a:xfrm>
        </p:grpSpPr>
        <p:grpSp>
          <p:nvGrpSpPr>
            <p:cNvPr id="9" name="组合 8"/>
            <p:cNvGrpSpPr/>
            <p:nvPr/>
          </p:nvGrpSpPr>
          <p:grpSpPr>
            <a:xfrm>
              <a:off x="5089121" y="2734445"/>
              <a:ext cx="2013758" cy="3215014"/>
              <a:chOff x="2628900" y="0"/>
              <a:chExt cx="3924300" cy="6265240"/>
            </a:xfrm>
          </p:grpSpPr>
          <p:sp>
            <p:nvSpPr>
              <p:cNvPr id="10" name="圆角矩形 9"/>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圆角矩形 13"/>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圆角矩形 14"/>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16"/>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1" fmla="*/ 1962150 w 3924300"/>
                  <a:gd name="connsiteY0-2" fmla="*/ 0 h 4667248"/>
                  <a:gd name="connsiteX1-3" fmla="*/ 3924300 w 3924300"/>
                  <a:gd name="connsiteY1-4" fmla="*/ 1962150 h 4667248"/>
                  <a:gd name="connsiteX2-5" fmla="*/ 3770105 w 3924300"/>
                  <a:gd name="connsiteY2-6" fmla="*/ 2725908 h 4667248"/>
                  <a:gd name="connsiteX3-7" fmla="*/ 3802289 w 3924300"/>
                  <a:gd name="connsiteY3-8" fmla="*/ 2740482 h 4667248"/>
                  <a:gd name="connsiteX4-9" fmla="*/ 3076575 w 3924300"/>
                  <a:gd name="connsiteY4-10" fmla="*/ 4362442 h 4667248"/>
                  <a:gd name="connsiteX5-11" fmla="*/ 2771769 w 3924300"/>
                  <a:gd name="connsiteY5-12" fmla="*/ 4667248 h 4667248"/>
                  <a:gd name="connsiteX6-13" fmla="*/ 1152531 w 3924300"/>
                  <a:gd name="connsiteY6-14" fmla="*/ 4667248 h 4667248"/>
                  <a:gd name="connsiteX7-15" fmla="*/ 847725 w 3924300"/>
                  <a:gd name="connsiteY7-16" fmla="*/ 4362442 h 4667248"/>
                  <a:gd name="connsiteX8-17" fmla="*/ 165554 w 3924300"/>
                  <a:gd name="connsiteY8-18" fmla="*/ 2765883 h 4667248"/>
                  <a:gd name="connsiteX9-19" fmla="*/ 172070 w 3924300"/>
                  <a:gd name="connsiteY9-20" fmla="*/ 2763013 h 4667248"/>
                  <a:gd name="connsiteX10-21" fmla="*/ 154196 w 3924300"/>
                  <a:gd name="connsiteY10-22" fmla="*/ 2725908 h 4667248"/>
                  <a:gd name="connsiteX11-23" fmla="*/ 0 w 3924300"/>
                  <a:gd name="connsiteY11-24" fmla="*/ 1962150 h 4667248"/>
                  <a:gd name="connsiteX12-25" fmla="*/ 1962150 w 3924300"/>
                  <a:gd name="connsiteY12-26" fmla="*/ 0 h 4667248"/>
                  <a:gd name="connsiteX0-27" fmla="*/ 1962150 w 3924300"/>
                  <a:gd name="connsiteY0-28" fmla="*/ 0 h 4667248"/>
                  <a:gd name="connsiteX1-29" fmla="*/ 3924300 w 3924300"/>
                  <a:gd name="connsiteY1-30" fmla="*/ 1962150 h 4667248"/>
                  <a:gd name="connsiteX2-31" fmla="*/ 3770105 w 3924300"/>
                  <a:gd name="connsiteY2-32" fmla="*/ 2725908 h 4667248"/>
                  <a:gd name="connsiteX3-33" fmla="*/ 3076575 w 3924300"/>
                  <a:gd name="connsiteY3-34" fmla="*/ 4362442 h 4667248"/>
                  <a:gd name="connsiteX4-35" fmla="*/ 2771769 w 3924300"/>
                  <a:gd name="connsiteY4-36" fmla="*/ 4667248 h 4667248"/>
                  <a:gd name="connsiteX5-37" fmla="*/ 1152531 w 3924300"/>
                  <a:gd name="connsiteY5-38" fmla="*/ 4667248 h 4667248"/>
                  <a:gd name="connsiteX6-39" fmla="*/ 847725 w 3924300"/>
                  <a:gd name="connsiteY6-40" fmla="*/ 4362442 h 4667248"/>
                  <a:gd name="connsiteX7-41" fmla="*/ 165554 w 3924300"/>
                  <a:gd name="connsiteY7-42" fmla="*/ 2765883 h 4667248"/>
                  <a:gd name="connsiteX8-43" fmla="*/ 172070 w 3924300"/>
                  <a:gd name="connsiteY8-44" fmla="*/ 2763013 h 4667248"/>
                  <a:gd name="connsiteX9-45" fmla="*/ 154196 w 3924300"/>
                  <a:gd name="connsiteY9-46" fmla="*/ 2725908 h 4667248"/>
                  <a:gd name="connsiteX10-47" fmla="*/ 0 w 3924300"/>
                  <a:gd name="connsiteY10-48" fmla="*/ 1962150 h 4667248"/>
                  <a:gd name="connsiteX11-49" fmla="*/ 1962150 w 3924300"/>
                  <a:gd name="connsiteY11-50" fmla="*/ 0 h 4667248"/>
                  <a:gd name="connsiteX0-51" fmla="*/ 1962150 w 3924300"/>
                  <a:gd name="connsiteY0-52" fmla="*/ 0 h 4667248"/>
                  <a:gd name="connsiteX1-53" fmla="*/ 3924300 w 3924300"/>
                  <a:gd name="connsiteY1-54" fmla="*/ 1962150 h 4667248"/>
                  <a:gd name="connsiteX2-55" fmla="*/ 3770105 w 3924300"/>
                  <a:gd name="connsiteY2-56" fmla="*/ 2725908 h 4667248"/>
                  <a:gd name="connsiteX3-57" fmla="*/ 3076575 w 3924300"/>
                  <a:gd name="connsiteY3-58" fmla="*/ 4362442 h 4667248"/>
                  <a:gd name="connsiteX4-59" fmla="*/ 2771769 w 3924300"/>
                  <a:gd name="connsiteY4-60" fmla="*/ 4667248 h 4667248"/>
                  <a:gd name="connsiteX5-61" fmla="*/ 1152531 w 3924300"/>
                  <a:gd name="connsiteY5-62" fmla="*/ 4667248 h 4667248"/>
                  <a:gd name="connsiteX6-63" fmla="*/ 847725 w 3924300"/>
                  <a:gd name="connsiteY6-64" fmla="*/ 4362442 h 4667248"/>
                  <a:gd name="connsiteX7-65" fmla="*/ 165554 w 3924300"/>
                  <a:gd name="connsiteY7-66" fmla="*/ 2765883 h 4667248"/>
                  <a:gd name="connsiteX8-67" fmla="*/ 172070 w 3924300"/>
                  <a:gd name="connsiteY8-68" fmla="*/ 2763013 h 4667248"/>
                  <a:gd name="connsiteX9-69" fmla="*/ 154196 w 3924300"/>
                  <a:gd name="connsiteY9-70" fmla="*/ 2725908 h 4667248"/>
                  <a:gd name="connsiteX10-71" fmla="*/ 0 w 3924300"/>
                  <a:gd name="connsiteY10-72" fmla="*/ 1962150 h 4667248"/>
                  <a:gd name="connsiteX11-73" fmla="*/ 1962150 w 3924300"/>
                  <a:gd name="connsiteY11-74" fmla="*/ 0 h 4667248"/>
                  <a:gd name="connsiteX0-75" fmla="*/ 1962150 w 3924300"/>
                  <a:gd name="connsiteY0-76" fmla="*/ 0 h 4667248"/>
                  <a:gd name="connsiteX1-77" fmla="*/ 3924300 w 3924300"/>
                  <a:gd name="connsiteY1-78" fmla="*/ 1962150 h 4667248"/>
                  <a:gd name="connsiteX2-79" fmla="*/ 3770105 w 3924300"/>
                  <a:gd name="connsiteY2-80" fmla="*/ 2725908 h 4667248"/>
                  <a:gd name="connsiteX3-81" fmla="*/ 3076575 w 3924300"/>
                  <a:gd name="connsiteY3-82" fmla="*/ 4362442 h 4667248"/>
                  <a:gd name="connsiteX4-83" fmla="*/ 2771769 w 3924300"/>
                  <a:gd name="connsiteY4-84" fmla="*/ 4667248 h 4667248"/>
                  <a:gd name="connsiteX5-85" fmla="*/ 1152531 w 3924300"/>
                  <a:gd name="connsiteY5-86" fmla="*/ 4667248 h 4667248"/>
                  <a:gd name="connsiteX6-87" fmla="*/ 847725 w 3924300"/>
                  <a:gd name="connsiteY6-88" fmla="*/ 4362442 h 4667248"/>
                  <a:gd name="connsiteX7-89" fmla="*/ 165554 w 3924300"/>
                  <a:gd name="connsiteY7-90" fmla="*/ 2765883 h 4667248"/>
                  <a:gd name="connsiteX8-91" fmla="*/ 172070 w 3924300"/>
                  <a:gd name="connsiteY8-92" fmla="*/ 2763013 h 4667248"/>
                  <a:gd name="connsiteX9-93" fmla="*/ 154196 w 3924300"/>
                  <a:gd name="connsiteY9-94" fmla="*/ 2725908 h 4667248"/>
                  <a:gd name="connsiteX10-95" fmla="*/ 0 w 3924300"/>
                  <a:gd name="connsiteY10-96" fmla="*/ 1962150 h 4667248"/>
                  <a:gd name="connsiteX11-97" fmla="*/ 1962150 w 3924300"/>
                  <a:gd name="connsiteY11-98" fmla="*/ 0 h 4667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82000">
                    <a:schemeClr val="bg1"/>
                  </a:gs>
                  <a:gs pos="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17"/>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18"/>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圆角矩形 19"/>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圆角矩形 20"/>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圆角矩形 21"/>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圆角矩形 22"/>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圆角矩形 23"/>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圆角矩形 24"/>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椭圆 26"/>
            <p:cNvSpPr/>
            <p:nvPr/>
          </p:nvSpPr>
          <p:spPr>
            <a:xfrm>
              <a:off x="4344188" y="6004661"/>
              <a:ext cx="3503625" cy="373333"/>
            </a:xfrm>
            <a:prstGeom prst="ellipse">
              <a:avLst/>
            </a:prstGeom>
            <a:gradFill flip="none" rotWithShape="1">
              <a:gsLst>
                <a:gs pos="0">
                  <a:schemeClr val="tx1">
                    <a:alpha val="25000"/>
                  </a:schemeClr>
                </a:gs>
                <a:gs pos="100000">
                  <a:srgbClr val="EFEFEF">
                    <a:alpha val="0"/>
                  </a:srgbClr>
                </a:gs>
              </a:gsLst>
              <a:path path="shape">
                <a:fillToRect l="50000" t="50000" r="50000" b="50000"/>
              </a:path>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9" name="组合 78"/>
          <p:cNvGrpSpPr/>
          <p:nvPr/>
        </p:nvGrpSpPr>
        <p:grpSpPr>
          <a:xfrm>
            <a:off x="1695966" y="4256329"/>
            <a:ext cx="1923123" cy="839378"/>
            <a:chOff x="3776606" y="2004244"/>
            <a:chExt cx="1923123" cy="839378"/>
          </a:xfrm>
        </p:grpSpPr>
        <p:sp>
          <p:nvSpPr>
            <p:cNvPr id="80" name="文本框 79"/>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81" name="文本框 80"/>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82" name="组合 81"/>
          <p:cNvGrpSpPr/>
          <p:nvPr/>
        </p:nvGrpSpPr>
        <p:grpSpPr>
          <a:xfrm>
            <a:off x="2428055" y="2179037"/>
            <a:ext cx="1923123" cy="839378"/>
            <a:chOff x="3776606" y="2004244"/>
            <a:chExt cx="1923123" cy="839378"/>
          </a:xfrm>
        </p:grpSpPr>
        <p:sp>
          <p:nvSpPr>
            <p:cNvPr id="83" name="文本框 82"/>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84" name="文本框 83"/>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85" name="组合 84"/>
          <p:cNvGrpSpPr/>
          <p:nvPr/>
        </p:nvGrpSpPr>
        <p:grpSpPr>
          <a:xfrm>
            <a:off x="5282469" y="1100647"/>
            <a:ext cx="1923123" cy="839378"/>
            <a:chOff x="3776606" y="2004244"/>
            <a:chExt cx="1923123" cy="839378"/>
          </a:xfrm>
        </p:grpSpPr>
        <p:sp>
          <p:nvSpPr>
            <p:cNvPr id="86" name="文本框 85"/>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87" name="文本框 86"/>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88" name="组合 87"/>
          <p:cNvGrpSpPr/>
          <p:nvPr/>
        </p:nvGrpSpPr>
        <p:grpSpPr>
          <a:xfrm>
            <a:off x="9021569" y="4309111"/>
            <a:ext cx="1923123" cy="839378"/>
            <a:chOff x="3776606" y="2004244"/>
            <a:chExt cx="1923123" cy="839378"/>
          </a:xfrm>
        </p:grpSpPr>
        <p:sp>
          <p:nvSpPr>
            <p:cNvPr id="89" name="文本框 88"/>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90" name="文本框 89"/>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91" name="组合 90"/>
          <p:cNvGrpSpPr/>
          <p:nvPr/>
        </p:nvGrpSpPr>
        <p:grpSpPr>
          <a:xfrm>
            <a:off x="8310333" y="2214645"/>
            <a:ext cx="1923123" cy="839378"/>
            <a:chOff x="3776606" y="2004244"/>
            <a:chExt cx="1923123" cy="839378"/>
          </a:xfrm>
        </p:grpSpPr>
        <p:sp>
          <p:nvSpPr>
            <p:cNvPr id="92" name="文本框 91"/>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93" name="文本框 92"/>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54" name="组合 53"/>
          <p:cNvGrpSpPr/>
          <p:nvPr/>
        </p:nvGrpSpPr>
        <p:grpSpPr>
          <a:xfrm>
            <a:off x="5249800" y="3295273"/>
            <a:ext cx="1692399" cy="1675643"/>
            <a:chOff x="5245265" y="2863322"/>
            <a:chExt cx="1538545" cy="1523312"/>
          </a:xfrm>
        </p:grpSpPr>
        <p:grpSp>
          <p:nvGrpSpPr>
            <p:cNvPr id="258" name="Group 35"/>
            <p:cNvGrpSpPr>
              <a:grpSpLocks noChangeAspect="1"/>
            </p:cNvGrpSpPr>
            <p:nvPr/>
          </p:nvGrpSpPr>
          <p:grpSpPr bwMode="auto">
            <a:xfrm>
              <a:off x="5329506" y="2866005"/>
              <a:ext cx="1431612" cy="1388230"/>
              <a:chOff x="3477" y="1809"/>
              <a:chExt cx="726" cy="704"/>
            </a:xfrm>
            <a:solidFill>
              <a:schemeClr val="bg1">
                <a:lumMod val="85000"/>
                <a:alpha val="76000"/>
              </a:schemeClr>
            </a:solidFill>
          </p:grpSpPr>
          <p:sp>
            <p:nvSpPr>
              <p:cNvPr id="259"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0"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1"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2"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3"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4"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5"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7"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8" name="椭圆 267"/>
            <p:cNvSpPr/>
            <p:nvPr/>
          </p:nvSpPr>
          <p:spPr>
            <a:xfrm>
              <a:off x="5245265" y="2863322"/>
              <a:ext cx="1538545" cy="1523312"/>
            </a:xfrm>
            <a:prstGeom prst="ellipse">
              <a:avLst/>
            </a:prstGeom>
            <a:gradFill flip="none" rotWithShape="1">
              <a:gsLst>
                <a:gs pos="66000">
                  <a:schemeClr val="tx1">
                    <a:alpha val="4000"/>
                  </a:schemeClr>
                </a:gs>
                <a:gs pos="26000">
                  <a:schemeClr val="bg1">
                    <a:alpha val="0"/>
                  </a:schemeClr>
                </a:gs>
                <a:gs pos="100000">
                  <a:schemeClr val="tx1">
                    <a:alpha val="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500"/>
                                        <p:tgtEl>
                                          <p:spTgt spid="54"/>
                                        </p:tgtEl>
                                      </p:cBhvr>
                                    </p:animEffect>
                                    <p:anim calcmode="lin" valueType="num">
                                      <p:cBhvr>
                                        <p:cTn id="15" dur="1500" fill="hold"/>
                                        <p:tgtEl>
                                          <p:spTgt spid="54"/>
                                        </p:tgtEl>
                                        <p:attrNameLst>
                                          <p:attrName>style.rotation</p:attrName>
                                        </p:attrNameLst>
                                      </p:cBhvr>
                                      <p:tavLst>
                                        <p:tav tm="0">
                                          <p:val>
                                            <p:fltVal val="720"/>
                                          </p:val>
                                        </p:tav>
                                        <p:tav tm="100000">
                                          <p:val>
                                            <p:fltVal val="0"/>
                                          </p:val>
                                        </p:tav>
                                      </p:tavLst>
                                    </p:anim>
                                    <p:anim calcmode="lin" valueType="num">
                                      <p:cBhvr>
                                        <p:cTn id="16" dur="1500" fill="hold"/>
                                        <p:tgtEl>
                                          <p:spTgt spid="54"/>
                                        </p:tgtEl>
                                        <p:attrNameLst>
                                          <p:attrName>ppt_h</p:attrName>
                                        </p:attrNameLst>
                                      </p:cBhvr>
                                      <p:tavLst>
                                        <p:tav tm="0">
                                          <p:val>
                                            <p:fltVal val="0"/>
                                          </p:val>
                                        </p:tav>
                                        <p:tav tm="100000">
                                          <p:val>
                                            <p:strVal val="#ppt_h"/>
                                          </p:val>
                                        </p:tav>
                                      </p:tavLst>
                                    </p:anim>
                                    <p:anim calcmode="lin" valueType="num">
                                      <p:cBhvr>
                                        <p:cTn id="17" dur="1500" fill="hold"/>
                                        <p:tgtEl>
                                          <p:spTgt spid="54"/>
                                        </p:tgtEl>
                                        <p:attrNameLst>
                                          <p:attrName>ppt_w</p:attrName>
                                        </p:attrNameLst>
                                      </p:cBhvr>
                                      <p:tavLst>
                                        <p:tav tm="0">
                                          <p:val>
                                            <p:fltVal val="0"/>
                                          </p:val>
                                        </p:tav>
                                        <p:tav tm="100000">
                                          <p:val>
                                            <p:strVal val="#ppt_w"/>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750"/>
                                        <p:tgtEl>
                                          <p:spTgt spid="29"/>
                                        </p:tgtEl>
                                      </p:cBhvr>
                                    </p:animEffect>
                                  </p:childTnLst>
                                </p:cTn>
                              </p:par>
                              <p:par>
                                <p:cTn id="26" presetID="42" presetClass="path" presetSubtype="0" accel="50000" decel="50000" fill="hold" nodeType="withEffect">
                                  <p:stCondLst>
                                    <p:cond delay="0"/>
                                  </p:stCondLst>
                                  <p:childTnLst>
                                    <p:animMotion origin="layout" path="M 0.17578 -0.11945 L -1.66667E-6 3.7037E-6 " pathEditMode="relative" rAng="0" ptsTypes="AA">
                                      <p:cBhvr>
                                        <p:cTn id="27" dur="750" fill="hold"/>
                                        <p:tgtEl>
                                          <p:spTgt spid="29"/>
                                        </p:tgtEl>
                                        <p:attrNameLst>
                                          <p:attrName>ppt_x</p:attrName>
                                          <p:attrName>ppt_y</p:attrName>
                                        </p:attrNameLst>
                                      </p:cBhvr>
                                      <p:rCtr x="-8789" y="5972"/>
                                    </p:animMotion>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750"/>
                                        <p:tgtEl>
                                          <p:spTgt spid="28"/>
                                        </p:tgtEl>
                                      </p:cBhvr>
                                    </p:animEffect>
                                  </p:childTnLst>
                                </p:cTn>
                              </p:par>
                              <p:par>
                                <p:cTn id="31" presetID="42" presetClass="path" presetSubtype="0" accel="50000" decel="50000" fill="hold" nodeType="withEffect">
                                  <p:stCondLst>
                                    <p:cond delay="0"/>
                                  </p:stCondLst>
                                  <p:childTnLst>
                                    <p:animMotion origin="layout" path="M 0.11953 0.11388 L 1.04167E-6 4.44444E-6 " pathEditMode="relative" rAng="0" ptsTypes="AA">
                                      <p:cBhvr>
                                        <p:cTn id="32" dur="750" fill="hold"/>
                                        <p:tgtEl>
                                          <p:spTgt spid="28"/>
                                        </p:tgtEl>
                                        <p:attrNameLst>
                                          <p:attrName>ppt_x</p:attrName>
                                          <p:attrName>ppt_y</p:attrName>
                                        </p:attrNameLst>
                                      </p:cBhvr>
                                      <p:rCtr x="-5977" y="-5694"/>
                                    </p:animMotion>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750"/>
                                        <p:tgtEl>
                                          <p:spTgt spid="30"/>
                                        </p:tgtEl>
                                      </p:cBhvr>
                                    </p:animEffect>
                                  </p:childTnLst>
                                </p:cTn>
                              </p:par>
                              <p:par>
                                <p:cTn id="36" presetID="42" presetClass="path" presetSubtype="0" accel="50000" decel="50000" fill="hold" nodeType="withEffect">
                                  <p:stCondLst>
                                    <p:cond delay="0"/>
                                  </p:stCondLst>
                                  <p:childTnLst>
                                    <p:animMotion origin="layout" path="M -0.01068 0.21019 L 0 -4.81481E-6 " pathEditMode="relative" rAng="0" ptsTypes="AA">
                                      <p:cBhvr>
                                        <p:cTn id="37" dur="750" fill="hold"/>
                                        <p:tgtEl>
                                          <p:spTgt spid="30"/>
                                        </p:tgtEl>
                                        <p:attrNameLst>
                                          <p:attrName>ppt_x</p:attrName>
                                          <p:attrName>ppt_y</p:attrName>
                                        </p:attrNameLst>
                                      </p:cBhvr>
                                      <p:rCtr x="534" y="-10509"/>
                                    </p:animMotion>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750"/>
                                        <p:tgtEl>
                                          <p:spTgt spid="31"/>
                                        </p:tgtEl>
                                      </p:cBhvr>
                                    </p:animEffect>
                                  </p:childTnLst>
                                </p:cTn>
                              </p:par>
                              <p:par>
                                <p:cTn id="41" presetID="42" presetClass="path" presetSubtype="0" accel="50000" decel="50000" fill="hold" nodeType="withEffect">
                                  <p:stCondLst>
                                    <p:cond delay="0"/>
                                  </p:stCondLst>
                                  <p:childTnLst>
                                    <p:animMotion origin="layout" path="M -0.14505 0.11574 L -8.33333E-7 4.44444E-6 " pathEditMode="relative" rAng="0" ptsTypes="AA">
                                      <p:cBhvr>
                                        <p:cTn id="42" dur="750" fill="hold"/>
                                        <p:tgtEl>
                                          <p:spTgt spid="31"/>
                                        </p:tgtEl>
                                        <p:attrNameLst>
                                          <p:attrName>ppt_x</p:attrName>
                                          <p:attrName>ppt_y</p:attrName>
                                        </p:attrNameLst>
                                      </p:cBhvr>
                                      <p:rCtr x="7253" y="-5787"/>
                                    </p:animMotion>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750"/>
                                        <p:tgtEl>
                                          <p:spTgt spid="53"/>
                                        </p:tgtEl>
                                      </p:cBhvr>
                                    </p:animEffect>
                                  </p:childTnLst>
                                </p:cTn>
                              </p:par>
                              <p:par>
                                <p:cTn id="46" presetID="42" presetClass="path" presetSubtype="0" accel="50000" decel="50000" fill="hold" nodeType="withEffect">
                                  <p:stCondLst>
                                    <p:cond delay="0"/>
                                  </p:stCondLst>
                                  <p:childTnLst>
                                    <p:animMotion origin="layout" path="M -0.19818 -0.11945 L 1.66667E-6 3.7037E-6 " pathEditMode="relative" rAng="0" ptsTypes="AA">
                                      <p:cBhvr>
                                        <p:cTn id="47" dur="750" fill="hold"/>
                                        <p:tgtEl>
                                          <p:spTgt spid="53"/>
                                        </p:tgtEl>
                                        <p:attrNameLst>
                                          <p:attrName>ppt_x</p:attrName>
                                          <p:attrName>ppt_y</p:attrName>
                                        </p:attrNameLst>
                                      </p:cBhvr>
                                      <p:rCtr x="9909" y="5972"/>
                                    </p:animMotion>
                                  </p:childTnLst>
                                </p:cTn>
                              </p:par>
                              <p:par>
                                <p:cTn id="48" presetID="1" presetClass="entr" presetSubtype="0" fill="hold" nodeType="withEffect">
                                  <p:stCondLst>
                                    <p:cond delay="1000"/>
                                  </p:stCondLst>
                                  <p:childTnLst>
                                    <p:set>
                                      <p:cBhvr>
                                        <p:cTn id="49" dur="1" fill="hold">
                                          <p:stCondLst>
                                            <p:cond delay="0"/>
                                          </p:stCondLst>
                                        </p:cTn>
                                        <p:tgtEl>
                                          <p:spTgt spid="79"/>
                                        </p:tgtEl>
                                        <p:attrNameLst>
                                          <p:attrName>style.visibility</p:attrName>
                                        </p:attrNameLst>
                                      </p:cBhvr>
                                      <p:to>
                                        <p:strVal val="visible"/>
                                      </p:to>
                                    </p:set>
                                  </p:childTnLst>
                                </p:cTn>
                              </p:par>
                              <p:par>
                                <p:cTn id="50" presetID="35" presetClass="emph" presetSubtype="0" repeatCount="2000" fill="hold" nodeType="withEffect">
                                  <p:stCondLst>
                                    <p:cond delay="1000"/>
                                  </p:stCondLst>
                                  <p:childTnLst>
                                    <p:anim calcmode="discrete" valueType="str">
                                      <p:cBhvr>
                                        <p:cTn id="51" dur="250" fill="hold"/>
                                        <p:tgtEl>
                                          <p:spTgt spid="79"/>
                                        </p:tgtEl>
                                        <p:attrNameLst>
                                          <p:attrName>style.visibility</p:attrName>
                                        </p:attrNameLst>
                                      </p:cBhvr>
                                      <p:tavLst>
                                        <p:tav tm="0">
                                          <p:val>
                                            <p:strVal val="hidden"/>
                                          </p:val>
                                        </p:tav>
                                        <p:tav tm="50000">
                                          <p:val>
                                            <p:strVal val="visible"/>
                                          </p:val>
                                        </p:tav>
                                      </p:tavLst>
                                    </p:anim>
                                  </p:childTnLst>
                                </p:cTn>
                              </p:par>
                            </p:childTnLst>
                          </p:cTn>
                        </p:par>
                        <p:par>
                          <p:cTn id="52" fill="hold">
                            <p:stCondLst>
                              <p:cond delay="4000"/>
                            </p:stCondLst>
                            <p:childTnLst>
                              <p:par>
                                <p:cTn id="53" presetID="1" presetClass="entr" presetSubtype="0" fill="hold" nodeType="after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35" presetClass="emph" presetSubtype="0" repeatCount="2000" fill="hold" nodeType="withEffect">
                                  <p:stCondLst>
                                    <p:cond delay="0"/>
                                  </p:stCondLst>
                                  <p:childTnLst>
                                    <p:anim calcmode="discrete" valueType="str">
                                      <p:cBhvr>
                                        <p:cTn id="56" dur="250" fill="hold"/>
                                        <p:tgtEl>
                                          <p:spTgt spid="82"/>
                                        </p:tgtEl>
                                        <p:attrNameLst>
                                          <p:attrName>style.visibility</p:attrName>
                                        </p:attrNameLst>
                                      </p:cBhvr>
                                      <p:tavLst>
                                        <p:tav tm="0">
                                          <p:val>
                                            <p:strVal val="hidden"/>
                                          </p:val>
                                        </p:tav>
                                        <p:tav tm="50000">
                                          <p:val>
                                            <p:strVal val="visible"/>
                                          </p:val>
                                        </p:tav>
                                      </p:tavLst>
                                    </p:anim>
                                  </p:childTnLst>
                                </p:cTn>
                              </p:par>
                            </p:childTnLst>
                          </p:cTn>
                        </p:par>
                        <p:par>
                          <p:cTn id="57" fill="hold">
                            <p:stCondLst>
                              <p:cond delay="4000"/>
                            </p:stCondLst>
                            <p:childTnLst>
                              <p:par>
                                <p:cTn id="58" presetID="1" presetClass="entr" presetSubtype="0" fill="hold" nodeType="afterEffect">
                                  <p:stCondLst>
                                    <p:cond delay="0"/>
                                  </p:stCondLst>
                                  <p:childTnLst>
                                    <p:set>
                                      <p:cBhvr>
                                        <p:cTn id="59" dur="1" fill="hold">
                                          <p:stCondLst>
                                            <p:cond delay="0"/>
                                          </p:stCondLst>
                                        </p:cTn>
                                        <p:tgtEl>
                                          <p:spTgt spid="85"/>
                                        </p:tgtEl>
                                        <p:attrNameLst>
                                          <p:attrName>style.visibility</p:attrName>
                                        </p:attrNameLst>
                                      </p:cBhvr>
                                      <p:to>
                                        <p:strVal val="visible"/>
                                      </p:to>
                                    </p:set>
                                  </p:childTnLst>
                                </p:cTn>
                              </p:par>
                              <p:par>
                                <p:cTn id="60" presetID="35" presetClass="emph" presetSubtype="0" repeatCount="2000" fill="hold" nodeType="withEffect">
                                  <p:stCondLst>
                                    <p:cond delay="0"/>
                                  </p:stCondLst>
                                  <p:childTnLst>
                                    <p:anim calcmode="discrete" valueType="str">
                                      <p:cBhvr>
                                        <p:cTn id="61" dur="250" fill="hold"/>
                                        <p:tgtEl>
                                          <p:spTgt spid="85"/>
                                        </p:tgtEl>
                                        <p:attrNameLst>
                                          <p:attrName>style.visibility</p:attrName>
                                        </p:attrNameLst>
                                      </p:cBhvr>
                                      <p:tavLst>
                                        <p:tav tm="0">
                                          <p:val>
                                            <p:strVal val="hidden"/>
                                          </p:val>
                                        </p:tav>
                                        <p:tav tm="50000">
                                          <p:val>
                                            <p:strVal val="visible"/>
                                          </p:val>
                                        </p:tav>
                                      </p:tavLst>
                                    </p:anim>
                                  </p:childTnLst>
                                </p:cTn>
                              </p:par>
                            </p:childTnLst>
                          </p:cTn>
                        </p:par>
                        <p:par>
                          <p:cTn id="62" fill="hold">
                            <p:stCondLst>
                              <p:cond delay="4000"/>
                            </p:stCondLst>
                            <p:childTnLst>
                              <p:par>
                                <p:cTn id="63" presetID="1" presetClass="entr" presetSubtype="0" fill="hold" nodeType="afterEffect">
                                  <p:stCondLst>
                                    <p:cond delay="0"/>
                                  </p:stCondLst>
                                  <p:childTnLst>
                                    <p:set>
                                      <p:cBhvr>
                                        <p:cTn id="64" dur="1" fill="hold">
                                          <p:stCondLst>
                                            <p:cond delay="0"/>
                                          </p:stCondLst>
                                        </p:cTn>
                                        <p:tgtEl>
                                          <p:spTgt spid="91"/>
                                        </p:tgtEl>
                                        <p:attrNameLst>
                                          <p:attrName>style.visibility</p:attrName>
                                        </p:attrNameLst>
                                      </p:cBhvr>
                                      <p:to>
                                        <p:strVal val="visible"/>
                                      </p:to>
                                    </p:set>
                                  </p:childTnLst>
                                </p:cTn>
                              </p:par>
                              <p:par>
                                <p:cTn id="65" presetID="35" presetClass="emph" presetSubtype="0" repeatCount="2000" fill="hold" nodeType="withEffect">
                                  <p:stCondLst>
                                    <p:cond delay="0"/>
                                  </p:stCondLst>
                                  <p:childTnLst>
                                    <p:anim calcmode="discrete" valueType="str">
                                      <p:cBhvr>
                                        <p:cTn id="66" dur="250" fill="hold"/>
                                        <p:tgtEl>
                                          <p:spTgt spid="91"/>
                                        </p:tgtEl>
                                        <p:attrNameLst>
                                          <p:attrName>style.visibility</p:attrName>
                                        </p:attrNameLst>
                                      </p:cBhvr>
                                      <p:tavLst>
                                        <p:tav tm="0">
                                          <p:val>
                                            <p:strVal val="hidden"/>
                                          </p:val>
                                        </p:tav>
                                        <p:tav tm="50000">
                                          <p:val>
                                            <p:strVal val="visible"/>
                                          </p:val>
                                        </p:tav>
                                      </p:tavLst>
                                    </p:anim>
                                  </p:childTnLst>
                                </p:cTn>
                              </p:par>
                            </p:childTnLst>
                          </p:cTn>
                        </p:par>
                        <p:par>
                          <p:cTn id="67" fill="hold">
                            <p:stCondLst>
                              <p:cond delay="4000"/>
                            </p:stCondLst>
                            <p:childTnLst>
                              <p:par>
                                <p:cTn id="68" presetID="1" presetClass="entr" presetSubtype="0" fill="hold" nodeType="afterEffect">
                                  <p:stCondLst>
                                    <p:cond delay="0"/>
                                  </p:stCondLst>
                                  <p:childTnLst>
                                    <p:set>
                                      <p:cBhvr>
                                        <p:cTn id="69" dur="1" fill="hold">
                                          <p:stCondLst>
                                            <p:cond delay="0"/>
                                          </p:stCondLst>
                                        </p:cTn>
                                        <p:tgtEl>
                                          <p:spTgt spid="88"/>
                                        </p:tgtEl>
                                        <p:attrNameLst>
                                          <p:attrName>style.visibility</p:attrName>
                                        </p:attrNameLst>
                                      </p:cBhvr>
                                      <p:to>
                                        <p:strVal val="visible"/>
                                      </p:to>
                                    </p:set>
                                  </p:childTnLst>
                                </p:cTn>
                              </p:par>
                              <p:par>
                                <p:cTn id="70" presetID="35" presetClass="emph" presetSubtype="0" repeatCount="2000" fill="hold" nodeType="withEffect">
                                  <p:stCondLst>
                                    <p:cond delay="0"/>
                                  </p:stCondLst>
                                  <p:childTnLst>
                                    <p:anim calcmode="discrete" valueType="str">
                                      <p:cBhvr>
                                        <p:cTn id="71" dur="250" fill="hold"/>
                                        <p:tgtEl>
                                          <p:spTgt spid="8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p:cNvSpPr/>
          <p:nvPr/>
        </p:nvSpPr>
        <p:spPr bwMode="auto">
          <a:xfrm>
            <a:off x="2950462" y="1938615"/>
            <a:ext cx="3648075" cy="3648075"/>
          </a:xfrm>
          <a:prstGeom prst="ellipse">
            <a:avLst/>
          </a:prstGeom>
          <a:noFill/>
          <a:ln w="12700" cap="flat" cmpd="sng" algn="ctr">
            <a:solidFill>
              <a:schemeClr val="bg1">
                <a:lumMod val="75000"/>
              </a:schemeClr>
            </a:solidFill>
            <a:prstDash val="dash"/>
          </a:ln>
          <a:effectLst/>
        </p:spPr>
        <p:txBody>
          <a:bodyPr anchor="ctr"/>
          <a:lstStyle/>
          <a:p>
            <a:pPr algn="ctr">
              <a:defRPr/>
            </a:pPr>
            <a:endParaRPr lang="zh-CN" altLang="en-US" kern="0" dirty="0">
              <a:solidFill>
                <a:sysClr val="window" lastClr="FFFFFF"/>
              </a:solidFill>
              <a:latin typeface="Calibri" panose="020F0502020204030204"/>
              <a:ea typeface="华文细黑" panose="02010600040101010101" pitchFamily="2" charset="-122"/>
            </a:endParaRPr>
          </a:p>
        </p:txBody>
      </p:sp>
      <p:sp>
        <p:nvSpPr>
          <p:cNvPr id="32" name="椭圆 31"/>
          <p:cNvSpPr/>
          <p:nvPr/>
        </p:nvSpPr>
        <p:spPr bwMode="auto">
          <a:xfrm>
            <a:off x="5133274" y="1938615"/>
            <a:ext cx="3649663" cy="3648075"/>
          </a:xfrm>
          <a:prstGeom prst="ellipse">
            <a:avLst/>
          </a:prstGeom>
          <a:noFill/>
          <a:ln w="12700" cap="flat" cmpd="sng" algn="ctr">
            <a:solidFill>
              <a:schemeClr val="bg1">
                <a:lumMod val="75000"/>
              </a:schemeClr>
            </a:solidFill>
            <a:prstDash val="dash"/>
          </a:ln>
          <a:effectLst/>
        </p:spPr>
        <p:txBody>
          <a:bodyPr anchor="ctr"/>
          <a:lstStyle/>
          <a:p>
            <a:pPr algn="ctr">
              <a:defRPr/>
            </a:pPr>
            <a:endParaRPr lang="zh-CN" altLang="en-US" kern="0" dirty="0">
              <a:solidFill>
                <a:sysClr val="window" lastClr="FFFFFF"/>
              </a:solidFill>
              <a:latin typeface="Calibri" panose="020F0502020204030204"/>
              <a:ea typeface="华文细黑" panose="02010600040101010101" pitchFamily="2" charset="-122"/>
            </a:endParaRPr>
          </a:p>
        </p:txBody>
      </p:sp>
      <p:cxnSp>
        <p:nvCxnSpPr>
          <p:cNvPr id="33" name="直接连接符 32"/>
          <p:cNvCxnSpPr>
            <a:cxnSpLocks noChangeShapeType="1"/>
          </p:cNvCxnSpPr>
          <p:nvPr/>
        </p:nvCxnSpPr>
        <p:spPr bwMode="auto">
          <a:xfrm>
            <a:off x="3952174" y="2829203"/>
            <a:ext cx="1057235" cy="477564"/>
          </a:xfrm>
          <a:prstGeom prst="line">
            <a:avLst/>
          </a:prstGeom>
          <a:noFill/>
          <a:ln w="9525" algn="ctr">
            <a:solidFill>
              <a:schemeClr val="tx1">
                <a:lumMod val="75000"/>
                <a:lumOff val="25000"/>
              </a:schemeClr>
            </a:solidFill>
            <a:round/>
            <a:headEnd type="none" w="sm" len="sm"/>
            <a:tailEnd type="arrow" w="sm" len="sm"/>
          </a:ln>
        </p:spPr>
      </p:cxnSp>
      <p:cxnSp>
        <p:nvCxnSpPr>
          <p:cNvPr id="34" name="直接连接符 33"/>
          <p:cNvCxnSpPr>
            <a:cxnSpLocks noChangeShapeType="1"/>
          </p:cNvCxnSpPr>
          <p:nvPr/>
        </p:nvCxnSpPr>
        <p:spPr bwMode="auto">
          <a:xfrm>
            <a:off x="3647374" y="3653115"/>
            <a:ext cx="1290027" cy="0"/>
          </a:xfrm>
          <a:prstGeom prst="line">
            <a:avLst/>
          </a:prstGeom>
          <a:noFill/>
          <a:ln w="9525" algn="ctr">
            <a:solidFill>
              <a:schemeClr val="tx1">
                <a:lumMod val="75000"/>
                <a:lumOff val="25000"/>
              </a:schemeClr>
            </a:solidFill>
            <a:round/>
            <a:headEnd type="none" w="sm" len="sm"/>
            <a:tailEnd type="arrow" w="sm" len="sm"/>
          </a:ln>
        </p:spPr>
      </p:cxnSp>
      <p:cxnSp>
        <p:nvCxnSpPr>
          <p:cNvPr id="35" name="直接连接符 34"/>
          <p:cNvCxnSpPr>
            <a:cxnSpLocks noChangeShapeType="1"/>
          </p:cNvCxnSpPr>
          <p:nvPr/>
        </p:nvCxnSpPr>
        <p:spPr bwMode="auto">
          <a:xfrm flipV="1">
            <a:off x="3952174" y="3954839"/>
            <a:ext cx="1057235" cy="544414"/>
          </a:xfrm>
          <a:prstGeom prst="line">
            <a:avLst/>
          </a:prstGeom>
          <a:noFill/>
          <a:ln w="9525" algn="ctr">
            <a:solidFill>
              <a:schemeClr val="tx1">
                <a:lumMod val="75000"/>
                <a:lumOff val="25000"/>
              </a:schemeClr>
            </a:solidFill>
            <a:round/>
            <a:headEnd type="none" w="sm" len="sm"/>
            <a:tailEnd type="arrow" w="sm" len="sm"/>
          </a:ln>
        </p:spPr>
      </p:cxnSp>
      <p:cxnSp>
        <p:nvCxnSpPr>
          <p:cNvPr id="36" name="直接连接符 35"/>
          <p:cNvCxnSpPr>
            <a:cxnSpLocks noChangeShapeType="1"/>
          </p:cNvCxnSpPr>
          <p:nvPr/>
        </p:nvCxnSpPr>
        <p:spPr bwMode="auto">
          <a:xfrm flipH="1" flipV="1">
            <a:off x="6809609" y="3954839"/>
            <a:ext cx="1065278" cy="531714"/>
          </a:xfrm>
          <a:prstGeom prst="line">
            <a:avLst/>
          </a:prstGeom>
          <a:noFill/>
          <a:ln w="9525" algn="ctr">
            <a:solidFill>
              <a:schemeClr val="tx1">
                <a:lumMod val="75000"/>
                <a:lumOff val="25000"/>
              </a:schemeClr>
            </a:solidFill>
            <a:round/>
            <a:headEnd type="none" w="sm" len="sm"/>
            <a:tailEnd type="arrow" w="sm" len="sm"/>
          </a:ln>
        </p:spPr>
      </p:cxnSp>
      <p:cxnSp>
        <p:nvCxnSpPr>
          <p:cNvPr id="37" name="直接连接符 36"/>
          <p:cNvCxnSpPr>
            <a:cxnSpLocks noChangeShapeType="1"/>
          </p:cNvCxnSpPr>
          <p:nvPr/>
        </p:nvCxnSpPr>
        <p:spPr bwMode="auto">
          <a:xfrm flipH="1">
            <a:off x="6809609" y="3649940"/>
            <a:ext cx="1360553" cy="0"/>
          </a:xfrm>
          <a:prstGeom prst="line">
            <a:avLst/>
          </a:prstGeom>
          <a:noFill/>
          <a:ln w="9525" algn="ctr">
            <a:solidFill>
              <a:schemeClr val="tx1">
                <a:lumMod val="75000"/>
                <a:lumOff val="25000"/>
              </a:schemeClr>
            </a:solidFill>
            <a:round/>
            <a:headEnd type="none" w="sm" len="sm"/>
            <a:tailEnd type="arrow" w="sm" len="sm"/>
          </a:ln>
        </p:spPr>
      </p:cxnSp>
      <p:cxnSp>
        <p:nvCxnSpPr>
          <p:cNvPr id="38" name="直接连接符 37"/>
          <p:cNvCxnSpPr>
            <a:cxnSpLocks noChangeShapeType="1"/>
          </p:cNvCxnSpPr>
          <p:nvPr/>
        </p:nvCxnSpPr>
        <p:spPr bwMode="auto">
          <a:xfrm flipH="1">
            <a:off x="6809609" y="2829203"/>
            <a:ext cx="1065278" cy="477564"/>
          </a:xfrm>
          <a:prstGeom prst="line">
            <a:avLst/>
          </a:prstGeom>
          <a:noFill/>
          <a:ln w="9525" algn="ctr">
            <a:solidFill>
              <a:schemeClr val="tx1">
                <a:lumMod val="75000"/>
                <a:lumOff val="25000"/>
              </a:schemeClr>
            </a:solidFill>
            <a:round/>
            <a:headEnd type="none" w="sm" len="sm"/>
            <a:tailEnd type="arrow" w="sm" len="sm"/>
          </a:ln>
        </p:spPr>
      </p:cxnSp>
      <p:sp>
        <p:nvSpPr>
          <p:cNvPr id="41" name="椭圆 40"/>
          <p:cNvSpPr/>
          <p:nvPr/>
        </p:nvSpPr>
        <p:spPr>
          <a:xfrm>
            <a:off x="4797382" y="2582211"/>
            <a:ext cx="2141808" cy="2141808"/>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F6FC6"/>
                </a:solidFill>
                <a:latin typeface="微软雅黑" panose="020B0503020204020204" pitchFamily="34" charset="-122"/>
                <a:ea typeface="华文细黑" panose="02010600040101010101" pitchFamily="2" charset="-122"/>
              </a:rPr>
              <a:t>添加</a:t>
            </a:r>
            <a:endParaRPr lang="en-US" altLang="zh-CN" sz="2000" b="1" dirty="0">
              <a:solidFill>
                <a:srgbClr val="0F6FC6"/>
              </a:solidFill>
              <a:latin typeface="微软雅黑" panose="020B0503020204020204" pitchFamily="34" charset="-122"/>
              <a:ea typeface="华文细黑" panose="02010600040101010101" pitchFamily="2" charset="-122"/>
            </a:endParaRPr>
          </a:p>
          <a:p>
            <a:pPr algn="ctr"/>
            <a:r>
              <a:rPr lang="zh-CN" altLang="en-US" sz="2000" b="1" dirty="0">
                <a:solidFill>
                  <a:srgbClr val="0F6FC6"/>
                </a:solidFill>
                <a:latin typeface="微软雅黑" panose="020B0503020204020204" pitchFamily="34" charset="-122"/>
                <a:ea typeface="华文细黑" panose="02010600040101010101" pitchFamily="2" charset="-122"/>
              </a:rPr>
              <a:t>需要标题</a:t>
            </a:r>
            <a:endParaRPr lang="en-US" altLang="zh-CN" sz="2000" b="1" dirty="0">
              <a:solidFill>
                <a:srgbClr val="0F6FC6"/>
              </a:solidFill>
              <a:latin typeface="微软雅黑" panose="020B0503020204020204" pitchFamily="34" charset="-122"/>
              <a:ea typeface="华文细黑" panose="02010600040101010101" pitchFamily="2" charset="-122"/>
            </a:endParaRPr>
          </a:p>
        </p:txBody>
      </p:sp>
      <p:sp>
        <p:nvSpPr>
          <p:cNvPr id="44" name="椭圆 43"/>
          <p:cNvSpPr/>
          <p:nvPr/>
        </p:nvSpPr>
        <p:spPr>
          <a:xfrm>
            <a:off x="2896906" y="1964242"/>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47" name="椭圆 46"/>
          <p:cNvSpPr/>
          <p:nvPr/>
        </p:nvSpPr>
        <p:spPr>
          <a:xfrm>
            <a:off x="2453199" y="3107074"/>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55" name="椭圆 54"/>
          <p:cNvSpPr/>
          <p:nvPr/>
        </p:nvSpPr>
        <p:spPr>
          <a:xfrm>
            <a:off x="2859599" y="4257697"/>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4" name="椭圆 63"/>
          <p:cNvSpPr/>
          <p:nvPr/>
        </p:nvSpPr>
        <p:spPr>
          <a:xfrm>
            <a:off x="7753068" y="1964242"/>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8" name="椭圆 67"/>
          <p:cNvSpPr/>
          <p:nvPr/>
        </p:nvSpPr>
        <p:spPr>
          <a:xfrm>
            <a:off x="8204712" y="3107074"/>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72" name="椭圆 71"/>
          <p:cNvSpPr/>
          <p:nvPr/>
        </p:nvSpPr>
        <p:spPr>
          <a:xfrm>
            <a:off x="7803074" y="4257697"/>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73" name="TextBox 72"/>
          <p:cNvSpPr txBox="1"/>
          <p:nvPr/>
        </p:nvSpPr>
        <p:spPr>
          <a:xfrm>
            <a:off x="967629" y="2009761"/>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76" name="TextBox 75"/>
          <p:cNvSpPr txBox="1"/>
          <p:nvPr/>
        </p:nvSpPr>
        <p:spPr>
          <a:xfrm>
            <a:off x="536421" y="3363715"/>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77" name="TextBox 76"/>
          <p:cNvSpPr txBox="1"/>
          <p:nvPr/>
        </p:nvSpPr>
        <p:spPr>
          <a:xfrm>
            <a:off x="876347" y="4634445"/>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78" name="TextBox 77"/>
          <p:cNvSpPr txBox="1"/>
          <p:nvPr/>
        </p:nvSpPr>
        <p:spPr>
          <a:xfrm>
            <a:off x="8950157" y="2009761"/>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79" name="TextBox 78"/>
          <p:cNvSpPr txBox="1"/>
          <p:nvPr/>
        </p:nvSpPr>
        <p:spPr>
          <a:xfrm>
            <a:off x="9464934" y="3363715"/>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80" name="TextBox 79"/>
          <p:cNvSpPr txBox="1"/>
          <p:nvPr/>
        </p:nvSpPr>
        <p:spPr>
          <a:xfrm>
            <a:off x="9066269" y="4555801"/>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black">
                    <a:lumMod val="50000"/>
                    <a:lumOff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1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p:tgtEl>
                                          <p:spTgt spid="33"/>
                                        </p:tgtEl>
                                        <p:attrNameLst>
                                          <p:attrName>ppt_x</p:attrName>
                                        </p:attrNameLst>
                                      </p:cBhvr>
                                      <p:tavLst>
                                        <p:tav tm="0">
                                          <p:val>
                                            <p:strVal val="#ppt_x-#ppt_w*1.125000"/>
                                          </p:val>
                                        </p:tav>
                                        <p:tav tm="100000">
                                          <p:val>
                                            <p:strVal val="#ppt_x"/>
                                          </p:val>
                                        </p:tav>
                                      </p:tavLst>
                                    </p:anim>
                                    <p:animEffect transition="in" filter="wipe(right)">
                                      <p:cBhvr>
                                        <p:cTn id="15" dur="500"/>
                                        <p:tgtEl>
                                          <p:spTgt spid="33"/>
                                        </p:tgtEl>
                                      </p:cBhvr>
                                    </p:animEffect>
                                  </p:childTnLst>
                                </p:cTn>
                              </p:par>
                              <p:par>
                                <p:cTn id="16" presetID="1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cTn>
                              </p:par>
                              <p:par>
                                <p:cTn id="20" presetID="12" presetClass="entr" presetSubtype="8"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ppt_x</p:attrName>
                                        </p:attrNameLst>
                                      </p:cBhvr>
                                      <p:tavLst>
                                        <p:tav tm="0">
                                          <p:val>
                                            <p:strVal val="#ppt_x-#ppt_w*1.125000"/>
                                          </p:val>
                                        </p:tav>
                                        <p:tav tm="100000">
                                          <p:val>
                                            <p:strVal val="#ppt_x"/>
                                          </p:val>
                                        </p:tav>
                                      </p:tavLst>
                                    </p:anim>
                                    <p:animEffect transition="in" filter="wipe(right)">
                                      <p:cBhvr>
                                        <p:cTn id="23" dur="500"/>
                                        <p:tgtEl>
                                          <p:spTgt spid="35"/>
                                        </p:tgtEl>
                                      </p:cBhvr>
                                    </p:animEffect>
                                  </p:childTnLst>
                                </p:cTn>
                              </p:par>
                              <p:par>
                                <p:cTn id="24" presetID="12" presetClass="entr" presetSubtype="2"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p:tgtEl>
                                          <p:spTgt spid="38"/>
                                        </p:tgtEl>
                                        <p:attrNameLst>
                                          <p:attrName>ppt_x</p:attrName>
                                        </p:attrNameLst>
                                      </p:cBhvr>
                                      <p:tavLst>
                                        <p:tav tm="0">
                                          <p:val>
                                            <p:strVal val="#ppt_x+#ppt_w*1.125000"/>
                                          </p:val>
                                        </p:tav>
                                        <p:tav tm="100000">
                                          <p:val>
                                            <p:strVal val="#ppt_x"/>
                                          </p:val>
                                        </p:tav>
                                      </p:tavLst>
                                    </p:anim>
                                    <p:animEffect transition="in" filter="wipe(left)">
                                      <p:cBhvr>
                                        <p:cTn id="27" dur="500"/>
                                        <p:tgtEl>
                                          <p:spTgt spid="38"/>
                                        </p:tgtEl>
                                      </p:cBhvr>
                                    </p:animEffect>
                                  </p:childTnLst>
                                </p:cTn>
                              </p:par>
                              <p:par>
                                <p:cTn id="28" presetID="12" presetClass="entr" presetSubtype="2"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p:tgtEl>
                                          <p:spTgt spid="37"/>
                                        </p:tgtEl>
                                        <p:attrNameLst>
                                          <p:attrName>ppt_x</p:attrName>
                                        </p:attrNameLst>
                                      </p:cBhvr>
                                      <p:tavLst>
                                        <p:tav tm="0">
                                          <p:val>
                                            <p:strVal val="#ppt_x+#ppt_w*1.125000"/>
                                          </p:val>
                                        </p:tav>
                                        <p:tav tm="100000">
                                          <p:val>
                                            <p:strVal val="#ppt_x"/>
                                          </p:val>
                                        </p:tav>
                                      </p:tavLst>
                                    </p:anim>
                                    <p:animEffect transition="in" filter="wipe(left)">
                                      <p:cBhvr>
                                        <p:cTn id="31" dur="500"/>
                                        <p:tgtEl>
                                          <p:spTgt spid="37"/>
                                        </p:tgtEl>
                                      </p:cBhvr>
                                    </p:animEffect>
                                  </p:childTnLst>
                                </p:cTn>
                              </p:par>
                              <p:par>
                                <p:cTn id="32" presetID="12" presetClass="entr" presetSubtype="2"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ppt_x</p:attrName>
                                        </p:attrNameLst>
                                      </p:cBhvr>
                                      <p:tavLst>
                                        <p:tav tm="0">
                                          <p:val>
                                            <p:strVal val="#ppt_x+#ppt_w*1.125000"/>
                                          </p:val>
                                        </p:tav>
                                        <p:tav tm="100000">
                                          <p:val>
                                            <p:strVal val="#ppt_x"/>
                                          </p:val>
                                        </p:tav>
                                      </p:tavLst>
                                    </p:anim>
                                    <p:animEffect transition="in" filter="wipe(left)">
                                      <p:cBhvr>
                                        <p:cTn id="35" dur="500"/>
                                        <p:tgtEl>
                                          <p:spTgt spid="36"/>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1500"/>
                            </p:stCondLst>
                            <p:childTnLst>
                              <p:par>
                                <p:cTn id="41" presetID="23" presetClass="entr" presetSubtype="288"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strVal val="4/3*#ppt_w"/>
                                          </p:val>
                                        </p:tav>
                                        <p:tav tm="100000">
                                          <p:val>
                                            <p:strVal val="#ppt_w"/>
                                          </p:val>
                                        </p:tav>
                                      </p:tavLst>
                                    </p:anim>
                                    <p:anim calcmode="lin" valueType="num">
                                      <p:cBhvr>
                                        <p:cTn id="44" dur="500" fill="hold"/>
                                        <p:tgtEl>
                                          <p:spTgt spid="44"/>
                                        </p:tgtEl>
                                        <p:attrNameLst>
                                          <p:attrName>ppt_h</p:attrName>
                                        </p:attrNameLst>
                                      </p:cBhvr>
                                      <p:tavLst>
                                        <p:tav tm="0">
                                          <p:val>
                                            <p:strVal val="4/3*#ppt_h"/>
                                          </p:val>
                                        </p:tav>
                                        <p:tav tm="100000">
                                          <p:val>
                                            <p:strVal val="#ppt_h"/>
                                          </p:val>
                                        </p:tav>
                                      </p:tavLst>
                                    </p:anim>
                                  </p:childTnLst>
                                </p:cTn>
                              </p:par>
                            </p:childTnLst>
                          </p:cTn>
                        </p:par>
                        <p:par>
                          <p:cTn id="45" fill="hold">
                            <p:stCondLst>
                              <p:cond delay="2000"/>
                            </p:stCondLst>
                            <p:childTnLst>
                              <p:par>
                                <p:cTn id="46" presetID="23" presetClass="entr" presetSubtype="288"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p:cTn id="48" dur="500" fill="hold"/>
                                        <p:tgtEl>
                                          <p:spTgt spid="47"/>
                                        </p:tgtEl>
                                        <p:attrNameLst>
                                          <p:attrName>ppt_w</p:attrName>
                                        </p:attrNameLst>
                                      </p:cBhvr>
                                      <p:tavLst>
                                        <p:tav tm="0">
                                          <p:val>
                                            <p:strVal val="4/3*#ppt_w"/>
                                          </p:val>
                                        </p:tav>
                                        <p:tav tm="100000">
                                          <p:val>
                                            <p:strVal val="#ppt_w"/>
                                          </p:val>
                                        </p:tav>
                                      </p:tavLst>
                                    </p:anim>
                                    <p:anim calcmode="lin" valueType="num">
                                      <p:cBhvr>
                                        <p:cTn id="49" dur="500" fill="hold"/>
                                        <p:tgtEl>
                                          <p:spTgt spid="47"/>
                                        </p:tgtEl>
                                        <p:attrNameLst>
                                          <p:attrName>ppt_h</p:attrName>
                                        </p:attrNameLst>
                                      </p:cBhvr>
                                      <p:tavLst>
                                        <p:tav tm="0">
                                          <p:val>
                                            <p:strVal val="4/3*#ppt_h"/>
                                          </p:val>
                                        </p:tav>
                                        <p:tav tm="100000">
                                          <p:val>
                                            <p:strVal val="#ppt_h"/>
                                          </p:val>
                                        </p:tav>
                                      </p:tavLst>
                                    </p:anim>
                                  </p:childTnLst>
                                </p:cTn>
                              </p:par>
                            </p:childTnLst>
                          </p:cTn>
                        </p:par>
                        <p:par>
                          <p:cTn id="50" fill="hold">
                            <p:stCondLst>
                              <p:cond delay="2500"/>
                            </p:stCondLst>
                            <p:childTnLst>
                              <p:par>
                                <p:cTn id="51" presetID="23" presetClass="entr" presetSubtype="28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strVal val="4/3*#ppt_w"/>
                                          </p:val>
                                        </p:tav>
                                        <p:tav tm="100000">
                                          <p:val>
                                            <p:strVal val="#ppt_w"/>
                                          </p:val>
                                        </p:tav>
                                      </p:tavLst>
                                    </p:anim>
                                    <p:anim calcmode="lin" valueType="num">
                                      <p:cBhvr>
                                        <p:cTn id="54" dur="500" fill="hold"/>
                                        <p:tgtEl>
                                          <p:spTgt spid="55"/>
                                        </p:tgtEl>
                                        <p:attrNameLst>
                                          <p:attrName>ppt_h</p:attrName>
                                        </p:attrNameLst>
                                      </p:cBhvr>
                                      <p:tavLst>
                                        <p:tav tm="0">
                                          <p:val>
                                            <p:strVal val="4/3*#ppt_h"/>
                                          </p:val>
                                        </p:tav>
                                        <p:tav tm="100000">
                                          <p:val>
                                            <p:strVal val="#ppt_h"/>
                                          </p:val>
                                        </p:tav>
                                      </p:tavLst>
                                    </p:anim>
                                  </p:childTnLst>
                                </p:cTn>
                              </p:par>
                            </p:childTnLst>
                          </p:cTn>
                        </p:par>
                        <p:par>
                          <p:cTn id="55" fill="hold">
                            <p:stCondLst>
                              <p:cond delay="3000"/>
                            </p:stCondLst>
                            <p:childTnLst>
                              <p:par>
                                <p:cTn id="56" presetID="23" presetClass="entr" presetSubtype="288"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 calcmode="lin" valueType="num">
                                      <p:cBhvr>
                                        <p:cTn id="58" dur="500" fill="hold"/>
                                        <p:tgtEl>
                                          <p:spTgt spid="64"/>
                                        </p:tgtEl>
                                        <p:attrNameLst>
                                          <p:attrName>ppt_w</p:attrName>
                                        </p:attrNameLst>
                                      </p:cBhvr>
                                      <p:tavLst>
                                        <p:tav tm="0">
                                          <p:val>
                                            <p:strVal val="4/3*#ppt_w"/>
                                          </p:val>
                                        </p:tav>
                                        <p:tav tm="100000">
                                          <p:val>
                                            <p:strVal val="#ppt_w"/>
                                          </p:val>
                                        </p:tav>
                                      </p:tavLst>
                                    </p:anim>
                                    <p:anim calcmode="lin" valueType="num">
                                      <p:cBhvr>
                                        <p:cTn id="59" dur="500" fill="hold"/>
                                        <p:tgtEl>
                                          <p:spTgt spid="64"/>
                                        </p:tgtEl>
                                        <p:attrNameLst>
                                          <p:attrName>ppt_h</p:attrName>
                                        </p:attrNameLst>
                                      </p:cBhvr>
                                      <p:tavLst>
                                        <p:tav tm="0">
                                          <p:val>
                                            <p:strVal val="4/3*#ppt_h"/>
                                          </p:val>
                                        </p:tav>
                                        <p:tav tm="100000">
                                          <p:val>
                                            <p:strVal val="#ppt_h"/>
                                          </p:val>
                                        </p:tav>
                                      </p:tavLst>
                                    </p:anim>
                                  </p:childTnLst>
                                </p:cTn>
                              </p:par>
                            </p:childTnLst>
                          </p:cTn>
                        </p:par>
                        <p:par>
                          <p:cTn id="60" fill="hold">
                            <p:stCondLst>
                              <p:cond delay="3500"/>
                            </p:stCondLst>
                            <p:childTnLst>
                              <p:par>
                                <p:cTn id="61" presetID="23" presetClass="entr" presetSubtype="288"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strVal val="4/3*#ppt_w"/>
                                          </p:val>
                                        </p:tav>
                                        <p:tav tm="100000">
                                          <p:val>
                                            <p:strVal val="#ppt_w"/>
                                          </p:val>
                                        </p:tav>
                                      </p:tavLst>
                                    </p:anim>
                                    <p:anim calcmode="lin" valueType="num">
                                      <p:cBhvr>
                                        <p:cTn id="64" dur="500" fill="hold"/>
                                        <p:tgtEl>
                                          <p:spTgt spid="68"/>
                                        </p:tgtEl>
                                        <p:attrNameLst>
                                          <p:attrName>ppt_h</p:attrName>
                                        </p:attrNameLst>
                                      </p:cBhvr>
                                      <p:tavLst>
                                        <p:tav tm="0">
                                          <p:val>
                                            <p:strVal val="4/3*#ppt_h"/>
                                          </p:val>
                                        </p:tav>
                                        <p:tav tm="100000">
                                          <p:val>
                                            <p:strVal val="#ppt_h"/>
                                          </p:val>
                                        </p:tav>
                                      </p:tavLst>
                                    </p:anim>
                                  </p:childTnLst>
                                </p:cTn>
                              </p:par>
                            </p:childTnLst>
                          </p:cTn>
                        </p:par>
                        <p:par>
                          <p:cTn id="65" fill="hold">
                            <p:stCondLst>
                              <p:cond delay="4000"/>
                            </p:stCondLst>
                            <p:childTnLst>
                              <p:par>
                                <p:cTn id="66" presetID="23" presetClass="entr" presetSubtype="288"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 calcmode="lin" valueType="num">
                                      <p:cBhvr>
                                        <p:cTn id="68" dur="500" fill="hold"/>
                                        <p:tgtEl>
                                          <p:spTgt spid="72"/>
                                        </p:tgtEl>
                                        <p:attrNameLst>
                                          <p:attrName>ppt_w</p:attrName>
                                        </p:attrNameLst>
                                      </p:cBhvr>
                                      <p:tavLst>
                                        <p:tav tm="0">
                                          <p:val>
                                            <p:strVal val="4/3*#ppt_w"/>
                                          </p:val>
                                        </p:tav>
                                        <p:tav tm="100000">
                                          <p:val>
                                            <p:strVal val="#ppt_w"/>
                                          </p:val>
                                        </p:tav>
                                      </p:tavLst>
                                    </p:anim>
                                    <p:anim calcmode="lin" valueType="num">
                                      <p:cBhvr>
                                        <p:cTn id="69" dur="500" fill="hold"/>
                                        <p:tgtEl>
                                          <p:spTgt spid="72"/>
                                        </p:tgtEl>
                                        <p:attrNameLst>
                                          <p:attrName>ppt_h</p:attrName>
                                        </p:attrNameLst>
                                      </p:cBhvr>
                                      <p:tavLst>
                                        <p:tav tm="0">
                                          <p:val>
                                            <p:strVal val="4/3*#ppt_h"/>
                                          </p:val>
                                        </p:tav>
                                        <p:tav tm="100000">
                                          <p:val>
                                            <p:strVal val="#ppt_h"/>
                                          </p:val>
                                        </p:tav>
                                      </p:tavLst>
                                    </p:anim>
                                  </p:childTnLst>
                                </p:cTn>
                              </p:par>
                            </p:childTnLst>
                          </p:cTn>
                        </p:par>
                        <p:par>
                          <p:cTn id="70" fill="hold">
                            <p:stCondLst>
                              <p:cond delay="4500"/>
                            </p:stCondLst>
                            <p:childTnLst>
                              <p:par>
                                <p:cTn id="71" presetID="12" presetClass="entr" presetSubtype="8" fill="hold" grpId="0" nodeType="after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additive="base">
                                        <p:cTn id="73" dur="500"/>
                                        <p:tgtEl>
                                          <p:spTgt spid="73"/>
                                        </p:tgtEl>
                                        <p:attrNameLst>
                                          <p:attrName>ppt_x</p:attrName>
                                        </p:attrNameLst>
                                      </p:cBhvr>
                                      <p:tavLst>
                                        <p:tav tm="0">
                                          <p:val>
                                            <p:strVal val="#ppt_x-#ppt_w*1.125000"/>
                                          </p:val>
                                        </p:tav>
                                        <p:tav tm="100000">
                                          <p:val>
                                            <p:strVal val="#ppt_x"/>
                                          </p:val>
                                        </p:tav>
                                      </p:tavLst>
                                    </p:anim>
                                    <p:animEffect transition="in" filter="wipe(right)">
                                      <p:cBhvr>
                                        <p:cTn id="74" dur="500"/>
                                        <p:tgtEl>
                                          <p:spTgt spid="73"/>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 calcmode="lin" valueType="num">
                                      <p:cBhvr additive="base">
                                        <p:cTn id="77" dur="500"/>
                                        <p:tgtEl>
                                          <p:spTgt spid="76"/>
                                        </p:tgtEl>
                                        <p:attrNameLst>
                                          <p:attrName>ppt_x</p:attrName>
                                        </p:attrNameLst>
                                      </p:cBhvr>
                                      <p:tavLst>
                                        <p:tav tm="0">
                                          <p:val>
                                            <p:strVal val="#ppt_x-#ppt_w*1.125000"/>
                                          </p:val>
                                        </p:tav>
                                        <p:tav tm="100000">
                                          <p:val>
                                            <p:strVal val="#ppt_x"/>
                                          </p:val>
                                        </p:tav>
                                      </p:tavLst>
                                    </p:anim>
                                    <p:animEffect transition="in" filter="wipe(right)">
                                      <p:cBhvr>
                                        <p:cTn id="78" dur="500"/>
                                        <p:tgtEl>
                                          <p:spTgt spid="76"/>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 calcmode="lin" valueType="num">
                                      <p:cBhvr additive="base">
                                        <p:cTn id="81" dur="500"/>
                                        <p:tgtEl>
                                          <p:spTgt spid="77"/>
                                        </p:tgtEl>
                                        <p:attrNameLst>
                                          <p:attrName>ppt_x</p:attrName>
                                        </p:attrNameLst>
                                      </p:cBhvr>
                                      <p:tavLst>
                                        <p:tav tm="0">
                                          <p:val>
                                            <p:strVal val="#ppt_x-#ppt_w*1.125000"/>
                                          </p:val>
                                        </p:tav>
                                        <p:tav tm="100000">
                                          <p:val>
                                            <p:strVal val="#ppt_x"/>
                                          </p:val>
                                        </p:tav>
                                      </p:tavLst>
                                    </p:anim>
                                    <p:animEffect transition="in" filter="wipe(right)">
                                      <p:cBhvr>
                                        <p:cTn id="82" dur="500"/>
                                        <p:tgtEl>
                                          <p:spTgt spid="77"/>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additive="base">
                                        <p:cTn id="85" dur="500"/>
                                        <p:tgtEl>
                                          <p:spTgt spid="78"/>
                                        </p:tgtEl>
                                        <p:attrNameLst>
                                          <p:attrName>ppt_x</p:attrName>
                                        </p:attrNameLst>
                                      </p:cBhvr>
                                      <p:tavLst>
                                        <p:tav tm="0">
                                          <p:val>
                                            <p:strVal val="#ppt_x-#ppt_w*1.125000"/>
                                          </p:val>
                                        </p:tav>
                                        <p:tav tm="100000">
                                          <p:val>
                                            <p:strVal val="#ppt_x"/>
                                          </p:val>
                                        </p:tav>
                                      </p:tavLst>
                                    </p:anim>
                                    <p:animEffect transition="in" filter="wipe(right)">
                                      <p:cBhvr>
                                        <p:cTn id="86" dur="500"/>
                                        <p:tgtEl>
                                          <p:spTgt spid="78"/>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 calcmode="lin" valueType="num">
                                      <p:cBhvr additive="base">
                                        <p:cTn id="89" dur="500"/>
                                        <p:tgtEl>
                                          <p:spTgt spid="79"/>
                                        </p:tgtEl>
                                        <p:attrNameLst>
                                          <p:attrName>ppt_x</p:attrName>
                                        </p:attrNameLst>
                                      </p:cBhvr>
                                      <p:tavLst>
                                        <p:tav tm="0">
                                          <p:val>
                                            <p:strVal val="#ppt_x-#ppt_w*1.125000"/>
                                          </p:val>
                                        </p:tav>
                                        <p:tav tm="100000">
                                          <p:val>
                                            <p:strVal val="#ppt_x"/>
                                          </p:val>
                                        </p:tav>
                                      </p:tavLst>
                                    </p:anim>
                                    <p:animEffect transition="in" filter="wipe(right)">
                                      <p:cBhvr>
                                        <p:cTn id="90" dur="500"/>
                                        <p:tgtEl>
                                          <p:spTgt spid="79"/>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ppt_x</p:attrName>
                                        </p:attrNameLst>
                                      </p:cBhvr>
                                      <p:tavLst>
                                        <p:tav tm="0">
                                          <p:val>
                                            <p:strVal val="#ppt_x-#ppt_w*1.125000"/>
                                          </p:val>
                                        </p:tav>
                                        <p:tav tm="100000">
                                          <p:val>
                                            <p:strVal val="#ppt_x"/>
                                          </p:val>
                                        </p:tav>
                                      </p:tavLst>
                                    </p:anim>
                                    <p:animEffect transition="in" filter="wipe(right)">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41" grpId="0" animBg="1"/>
      <p:bldP spid="44" grpId="0" animBg="1"/>
      <p:bldP spid="47" grpId="0" animBg="1"/>
      <p:bldP spid="55" grpId="0" animBg="1"/>
      <p:bldP spid="64" grpId="0" animBg="1"/>
      <p:bldP spid="68" grpId="0" animBg="1"/>
      <p:bldP spid="72" grpId="0" animBg="1"/>
      <p:bldP spid="73" grpId="0"/>
      <p:bldP spid="76" grpId="0"/>
      <p:bldP spid="77" grpId="0"/>
      <p:bldP spid="78" grpId="0"/>
      <p:bldP spid="79" grpId="0"/>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淘宝网chenying0907出品 7"/>
          <p:cNvSpPr/>
          <p:nvPr/>
        </p:nvSpPr>
        <p:spPr>
          <a:xfrm>
            <a:off x="3526796" y="1159420"/>
            <a:ext cx="4862195" cy="5546662"/>
          </a:xfrm>
          <a:custGeom>
            <a:avLst/>
            <a:gdLst>
              <a:gd name="connsiteX0" fmla="*/ 2615203 w 4861562"/>
              <a:gd name="connsiteY0" fmla="*/ 0 h 5547946"/>
              <a:gd name="connsiteX1" fmla="*/ 2937535 w 4861562"/>
              <a:gd name="connsiteY1" fmla="*/ 787621 h 5547946"/>
              <a:gd name="connsiteX2" fmla="*/ 2941269 w 4861562"/>
              <a:gd name="connsiteY2" fmla="*/ 1275578 h 5547946"/>
              <a:gd name="connsiteX3" fmla="*/ 2965270 w 4861562"/>
              <a:gd name="connsiteY3" fmla="*/ 1262372 h 5547946"/>
              <a:gd name="connsiteX4" fmla="*/ 3039387 w 4861562"/>
              <a:gd name="connsiteY4" fmla="*/ 1217344 h 5547946"/>
              <a:gd name="connsiteX5" fmla="*/ 3565276 w 4861562"/>
              <a:gd name="connsiteY5" fmla="*/ 1084184 h 5547946"/>
              <a:gd name="connsiteX6" fmla="*/ 4668557 w 4861562"/>
              <a:gd name="connsiteY6" fmla="*/ 2187465 h 5547946"/>
              <a:gd name="connsiteX7" fmla="*/ 4480134 w 4861562"/>
              <a:gd name="connsiteY7" fmla="*/ 2804320 h 5547946"/>
              <a:gd name="connsiteX8" fmla="*/ 4422795 w 4861562"/>
              <a:gd name="connsiteY8" fmla="*/ 2880998 h 5547946"/>
              <a:gd name="connsiteX9" fmla="*/ 4506328 w 4861562"/>
              <a:gd name="connsiteY9" fmla="*/ 2949920 h 5547946"/>
              <a:gd name="connsiteX10" fmla="*/ 4861562 w 4861562"/>
              <a:gd name="connsiteY10" fmla="*/ 3807530 h 5547946"/>
              <a:gd name="connsiteX11" fmla="*/ 3648718 w 4861562"/>
              <a:gd name="connsiteY11" fmla="*/ 5020375 h 5547946"/>
              <a:gd name="connsiteX12" fmla="*/ 2970605 w 4861562"/>
              <a:gd name="connsiteY12" fmla="*/ 4813240 h 5547946"/>
              <a:gd name="connsiteX13" fmla="*/ 2841791 w 4861562"/>
              <a:gd name="connsiteY13" fmla="*/ 4706959 h 5547946"/>
              <a:gd name="connsiteX14" fmla="*/ 2940267 w 4861562"/>
              <a:gd name="connsiteY14" fmla="*/ 5065358 h 5547946"/>
              <a:gd name="connsiteX15" fmla="*/ 2972136 w 4861562"/>
              <a:gd name="connsiteY15" fmla="*/ 5547946 h 5547946"/>
              <a:gd name="connsiteX16" fmla="*/ 2025170 w 4861562"/>
              <a:gd name="connsiteY16" fmla="*/ 5534288 h 5547946"/>
              <a:gd name="connsiteX17" fmla="*/ 1692822 w 4861562"/>
              <a:gd name="connsiteY17" fmla="*/ 4987962 h 5547946"/>
              <a:gd name="connsiteX18" fmla="*/ 1762607 w 4861562"/>
              <a:gd name="connsiteY18" fmla="*/ 4482609 h 5547946"/>
              <a:gd name="connsiteX19" fmla="*/ 1768051 w 4861562"/>
              <a:gd name="connsiteY19" fmla="*/ 4464595 h 5547946"/>
              <a:gd name="connsiteX20" fmla="*/ 1691610 w 4861562"/>
              <a:gd name="connsiteY20" fmla="*/ 4506086 h 5547946"/>
              <a:gd name="connsiteX21" fmla="*/ 1217647 w 4861562"/>
              <a:gd name="connsiteY21" fmla="*/ 4601775 h 5547946"/>
              <a:gd name="connsiteX22" fmla="*/ 0 w 4861562"/>
              <a:gd name="connsiteY22" fmla="*/ 3384127 h 5547946"/>
              <a:gd name="connsiteX23" fmla="*/ 1217647 w 4861562"/>
              <a:gd name="connsiteY23" fmla="*/ 2166480 h 5547946"/>
              <a:gd name="connsiteX24" fmla="*/ 1282063 w 4861562"/>
              <a:gd name="connsiteY24" fmla="*/ 2172974 h 5547946"/>
              <a:gd name="connsiteX25" fmla="*/ 1369579 w 4861562"/>
              <a:gd name="connsiteY25" fmla="*/ 2165274 h 5547946"/>
              <a:gd name="connsiteX26" fmla="*/ 1326083 w 4861562"/>
              <a:gd name="connsiteY26" fmla="*/ 2105990 h 5547946"/>
              <a:gd name="connsiteX27" fmla="*/ 1212334 w 4861562"/>
              <a:gd name="connsiteY27" fmla="*/ 2044248 h 5547946"/>
              <a:gd name="connsiteX28" fmla="*/ 820919 w 4861562"/>
              <a:gd name="connsiteY28" fmla="*/ 1308087 h 5547946"/>
              <a:gd name="connsiteX29" fmla="*/ 1708700 w 4861562"/>
              <a:gd name="connsiteY29" fmla="*/ 420306 h 5547946"/>
              <a:gd name="connsiteX30" fmla="*/ 2054265 w 4861562"/>
              <a:gd name="connsiteY30" fmla="*/ 490072 h 5547946"/>
              <a:gd name="connsiteX31" fmla="*/ 2165344 w 4861562"/>
              <a:gd name="connsiteY31" fmla="*/ 550365 h 5547946"/>
              <a:gd name="connsiteX32" fmla="*/ 2314723 w 4861562"/>
              <a:gd name="connsiteY32" fmla="*/ 637381 h 5547946"/>
              <a:gd name="connsiteX33" fmla="*/ 2615203 w 4861562"/>
              <a:gd name="connsiteY33" fmla="*/ 0 h 554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61562" h="5547946">
                <a:moveTo>
                  <a:pt x="2615203" y="0"/>
                </a:moveTo>
                <a:cubicBezTo>
                  <a:pt x="2857408" y="503986"/>
                  <a:pt x="2903223" y="545888"/>
                  <a:pt x="2937535" y="787621"/>
                </a:cubicBezTo>
                <a:cubicBezTo>
                  <a:pt x="2960921" y="1018427"/>
                  <a:pt x="2950713" y="1050673"/>
                  <a:pt x="2941269" y="1275578"/>
                </a:cubicBezTo>
                <a:lnTo>
                  <a:pt x="2965270" y="1262372"/>
                </a:lnTo>
                <a:lnTo>
                  <a:pt x="3039387" y="1217344"/>
                </a:lnTo>
                <a:cubicBezTo>
                  <a:pt x="3195715" y="1132422"/>
                  <a:pt x="3374862" y="1084184"/>
                  <a:pt x="3565276" y="1084184"/>
                </a:cubicBezTo>
                <a:cubicBezTo>
                  <a:pt x="4174601" y="1084184"/>
                  <a:pt x="4668557" y="1578140"/>
                  <a:pt x="4668557" y="2187465"/>
                </a:cubicBezTo>
                <a:cubicBezTo>
                  <a:pt x="4668557" y="2415962"/>
                  <a:pt x="4599095" y="2628235"/>
                  <a:pt x="4480134" y="2804320"/>
                </a:cubicBezTo>
                <a:lnTo>
                  <a:pt x="4422795" y="2880998"/>
                </a:lnTo>
                <a:lnTo>
                  <a:pt x="4506328" y="2949920"/>
                </a:lnTo>
                <a:cubicBezTo>
                  <a:pt x="4725811" y="3169402"/>
                  <a:pt x="4861562" y="3472614"/>
                  <a:pt x="4861562" y="3807530"/>
                </a:cubicBezTo>
                <a:cubicBezTo>
                  <a:pt x="4861562" y="4477366"/>
                  <a:pt x="4318553" y="5020375"/>
                  <a:pt x="3648718" y="5020375"/>
                </a:cubicBezTo>
                <a:cubicBezTo>
                  <a:pt x="3397529" y="5020375"/>
                  <a:pt x="3164176" y="4944015"/>
                  <a:pt x="2970605" y="4813240"/>
                </a:cubicBezTo>
                <a:lnTo>
                  <a:pt x="2841791" y="4706959"/>
                </a:lnTo>
                <a:lnTo>
                  <a:pt x="2940267" y="5065358"/>
                </a:lnTo>
                <a:cubicBezTo>
                  <a:pt x="2972895" y="5225462"/>
                  <a:pt x="3079124" y="5396948"/>
                  <a:pt x="2972136" y="5547946"/>
                </a:cubicBezTo>
                <a:lnTo>
                  <a:pt x="2025170" y="5534288"/>
                </a:lnTo>
                <a:cubicBezTo>
                  <a:pt x="1821057" y="5359009"/>
                  <a:pt x="1729244" y="5187523"/>
                  <a:pt x="1692822" y="4987962"/>
                </a:cubicBezTo>
                <a:cubicBezTo>
                  <a:pt x="1665506" y="4838291"/>
                  <a:pt x="1715016" y="4642950"/>
                  <a:pt x="1762607" y="4482609"/>
                </a:cubicBezTo>
                <a:lnTo>
                  <a:pt x="1768051" y="4464595"/>
                </a:lnTo>
                <a:lnTo>
                  <a:pt x="1691610" y="4506086"/>
                </a:lnTo>
                <a:cubicBezTo>
                  <a:pt x="1545933" y="4567703"/>
                  <a:pt x="1385769" y="4601775"/>
                  <a:pt x="1217647" y="4601775"/>
                </a:cubicBezTo>
                <a:cubicBezTo>
                  <a:pt x="545159" y="4601775"/>
                  <a:pt x="0" y="4056615"/>
                  <a:pt x="0" y="3384127"/>
                </a:cubicBezTo>
                <a:cubicBezTo>
                  <a:pt x="0" y="2711640"/>
                  <a:pt x="545159" y="2166480"/>
                  <a:pt x="1217647" y="2166480"/>
                </a:cubicBezTo>
                <a:lnTo>
                  <a:pt x="1282063" y="2172974"/>
                </a:lnTo>
                <a:lnTo>
                  <a:pt x="1369579" y="2165274"/>
                </a:lnTo>
                <a:lnTo>
                  <a:pt x="1326083" y="2105990"/>
                </a:lnTo>
                <a:lnTo>
                  <a:pt x="1212334" y="2044248"/>
                </a:lnTo>
                <a:cubicBezTo>
                  <a:pt x="976182" y="1884708"/>
                  <a:pt x="820919" y="1614528"/>
                  <a:pt x="820919" y="1308087"/>
                </a:cubicBezTo>
                <a:cubicBezTo>
                  <a:pt x="820919" y="817779"/>
                  <a:pt x="1218393" y="420306"/>
                  <a:pt x="1708700" y="420306"/>
                </a:cubicBezTo>
                <a:cubicBezTo>
                  <a:pt x="1831278" y="420306"/>
                  <a:pt x="1948051" y="445149"/>
                  <a:pt x="2054265" y="490072"/>
                </a:cubicBezTo>
                <a:lnTo>
                  <a:pt x="2165344" y="550365"/>
                </a:lnTo>
                <a:cubicBezTo>
                  <a:pt x="2215137" y="579370"/>
                  <a:pt x="2281035" y="684133"/>
                  <a:pt x="2314723" y="637381"/>
                </a:cubicBezTo>
                <a:cubicBezTo>
                  <a:pt x="2590320" y="389597"/>
                  <a:pt x="2525970" y="359210"/>
                  <a:pt x="2615203" y="0"/>
                </a:cubicBezTo>
                <a:close/>
              </a:path>
            </a:pathLst>
          </a:custGeom>
          <a:gradFill>
            <a:gsLst>
              <a:gs pos="0">
                <a:schemeClr val="bg1">
                  <a:lumMod val="92000"/>
                </a:schemeClr>
              </a:gs>
              <a:gs pos="100000">
                <a:schemeClr val="bg1">
                  <a:lumMod val="95000"/>
                  <a:lumOff val="5000"/>
                </a:schemeClr>
              </a:gs>
            </a:gsLst>
            <a:lin ang="2700000" scaled="1"/>
          </a:gradFill>
          <a:ln w="15875">
            <a:gradFill flip="none" rotWithShape="1">
              <a:gsLst>
                <a:gs pos="0">
                  <a:schemeClr val="bg1"/>
                </a:gs>
                <a:gs pos="100000">
                  <a:schemeClr val="bg1">
                    <a:lumMod val="85000"/>
                  </a:schemeClr>
                </a:gs>
              </a:gsLst>
              <a:lin ang="2700000" scaled="1"/>
              <a:tileRect/>
            </a:gradFill>
          </a:ln>
          <a:effectLst>
            <a:outerShdw blurRad="2794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2" name="淘宝网chenying0907出品 61"/>
          <p:cNvGrpSpPr/>
          <p:nvPr/>
        </p:nvGrpSpPr>
        <p:grpSpPr>
          <a:xfrm>
            <a:off x="4896972" y="1395284"/>
            <a:ext cx="2864645" cy="5540597"/>
            <a:chOff x="4896335" y="912895"/>
            <a:chExt cx="2864272" cy="5541880"/>
          </a:xfrm>
        </p:grpSpPr>
        <p:sp>
          <p:nvSpPr>
            <p:cNvPr id="9" name="淘宝网chenying0907出品 8"/>
            <p:cNvSpPr/>
            <p:nvPr/>
          </p:nvSpPr>
          <p:spPr>
            <a:xfrm>
              <a:off x="5750832" y="4568825"/>
              <a:ext cx="2009775" cy="1885950"/>
            </a:xfrm>
            <a:custGeom>
              <a:avLst/>
              <a:gdLst>
                <a:gd name="connsiteX0" fmla="*/ 1276350 w 2133600"/>
                <a:gd name="connsiteY0" fmla="*/ 76200 h 1914525"/>
                <a:gd name="connsiteX1" fmla="*/ 2133600 w 2133600"/>
                <a:gd name="connsiteY1" fmla="*/ 933450 h 1914525"/>
                <a:gd name="connsiteX2" fmla="*/ 1181100 w 2133600"/>
                <a:gd name="connsiteY2" fmla="*/ 1885950 h 1914525"/>
                <a:gd name="connsiteX3" fmla="*/ 476250 w 2133600"/>
                <a:gd name="connsiteY3" fmla="*/ 1914525 h 1914525"/>
                <a:gd name="connsiteX4" fmla="*/ 0 w 2133600"/>
                <a:gd name="connsiteY4" fmla="*/ 1457325 h 1914525"/>
                <a:gd name="connsiteX5" fmla="*/ 123825 w 2133600"/>
                <a:gd name="connsiteY5" fmla="*/ 381000 h 1914525"/>
                <a:gd name="connsiteX6" fmla="*/ 352425 w 2133600"/>
                <a:gd name="connsiteY6" fmla="*/ 142875 h 1914525"/>
                <a:gd name="connsiteX7" fmla="*/ 666750 w 2133600"/>
                <a:gd name="connsiteY7" fmla="*/ 85725 h 1914525"/>
                <a:gd name="connsiteX8" fmla="*/ 933450 w 2133600"/>
                <a:gd name="connsiteY8" fmla="*/ 0 h 1914525"/>
                <a:gd name="connsiteX9" fmla="*/ 1276350 w 2133600"/>
                <a:gd name="connsiteY9" fmla="*/ 76200 h 1914525"/>
                <a:gd name="connsiteX0-1" fmla="*/ 1276350 w 2133600"/>
                <a:gd name="connsiteY0-2" fmla="*/ 76200 h 1885950"/>
                <a:gd name="connsiteX1-3" fmla="*/ 2133600 w 2133600"/>
                <a:gd name="connsiteY1-4" fmla="*/ 933450 h 1885950"/>
                <a:gd name="connsiteX2-5" fmla="*/ 1181100 w 2133600"/>
                <a:gd name="connsiteY2-6" fmla="*/ 1885950 h 1885950"/>
                <a:gd name="connsiteX3-7" fmla="*/ 0 w 2133600"/>
                <a:gd name="connsiteY3-8" fmla="*/ 1457325 h 1885950"/>
                <a:gd name="connsiteX4-9" fmla="*/ 123825 w 2133600"/>
                <a:gd name="connsiteY4-10" fmla="*/ 381000 h 1885950"/>
                <a:gd name="connsiteX5-11" fmla="*/ 352425 w 2133600"/>
                <a:gd name="connsiteY5-12" fmla="*/ 142875 h 1885950"/>
                <a:gd name="connsiteX6-13" fmla="*/ 666750 w 2133600"/>
                <a:gd name="connsiteY6-14" fmla="*/ 85725 h 1885950"/>
                <a:gd name="connsiteX7-15" fmla="*/ 933450 w 2133600"/>
                <a:gd name="connsiteY7-16" fmla="*/ 0 h 1885950"/>
                <a:gd name="connsiteX8-17" fmla="*/ 1276350 w 2133600"/>
                <a:gd name="connsiteY8-18" fmla="*/ 76200 h 1885950"/>
                <a:gd name="connsiteX0-19" fmla="*/ 1152525 w 2009775"/>
                <a:gd name="connsiteY0-20" fmla="*/ 76200 h 1885950"/>
                <a:gd name="connsiteX1-21" fmla="*/ 2009775 w 2009775"/>
                <a:gd name="connsiteY1-22" fmla="*/ 933450 h 1885950"/>
                <a:gd name="connsiteX2-23" fmla="*/ 1057275 w 2009775"/>
                <a:gd name="connsiteY2-24" fmla="*/ 1885950 h 1885950"/>
                <a:gd name="connsiteX3-25" fmla="*/ 0 w 2009775"/>
                <a:gd name="connsiteY3-26" fmla="*/ 381000 h 1885950"/>
                <a:gd name="connsiteX4-27" fmla="*/ 228600 w 2009775"/>
                <a:gd name="connsiteY4-28" fmla="*/ 142875 h 1885950"/>
                <a:gd name="connsiteX5-29" fmla="*/ 542925 w 2009775"/>
                <a:gd name="connsiteY5-30" fmla="*/ 85725 h 1885950"/>
                <a:gd name="connsiteX6-31" fmla="*/ 809625 w 2009775"/>
                <a:gd name="connsiteY6-32" fmla="*/ 0 h 1885950"/>
                <a:gd name="connsiteX7-33" fmla="*/ 1152525 w 2009775"/>
                <a:gd name="connsiteY7-34" fmla="*/ 76200 h 1885950"/>
                <a:gd name="connsiteX0-35" fmla="*/ 1152525 w 2009775"/>
                <a:gd name="connsiteY0-36" fmla="*/ 76200 h 1885950"/>
                <a:gd name="connsiteX1-37" fmla="*/ 2009775 w 2009775"/>
                <a:gd name="connsiteY1-38" fmla="*/ 933450 h 1885950"/>
                <a:gd name="connsiteX2-39" fmla="*/ 1057275 w 2009775"/>
                <a:gd name="connsiteY2-40" fmla="*/ 1885950 h 1885950"/>
                <a:gd name="connsiteX3-41" fmla="*/ 88900 w 2009775"/>
                <a:gd name="connsiteY3-42" fmla="*/ 936625 h 1885950"/>
                <a:gd name="connsiteX4-43" fmla="*/ 0 w 2009775"/>
                <a:gd name="connsiteY4-44" fmla="*/ 381000 h 1885950"/>
                <a:gd name="connsiteX5-45" fmla="*/ 228600 w 2009775"/>
                <a:gd name="connsiteY5-46" fmla="*/ 142875 h 1885950"/>
                <a:gd name="connsiteX6-47" fmla="*/ 542925 w 2009775"/>
                <a:gd name="connsiteY6-48" fmla="*/ 85725 h 1885950"/>
                <a:gd name="connsiteX7-49" fmla="*/ 809625 w 2009775"/>
                <a:gd name="connsiteY7-50" fmla="*/ 0 h 1885950"/>
                <a:gd name="connsiteX8-51" fmla="*/ 1152525 w 2009775"/>
                <a:gd name="connsiteY8-52" fmla="*/ 76200 h 1885950"/>
                <a:gd name="connsiteX0-53" fmla="*/ 1152525 w 2009775"/>
                <a:gd name="connsiteY0-54" fmla="*/ 76200 h 1885950"/>
                <a:gd name="connsiteX1-55" fmla="*/ 2009775 w 2009775"/>
                <a:gd name="connsiteY1-56" fmla="*/ 933450 h 1885950"/>
                <a:gd name="connsiteX2-57" fmla="*/ 1057275 w 2009775"/>
                <a:gd name="connsiteY2-58" fmla="*/ 1885950 h 1885950"/>
                <a:gd name="connsiteX3-59" fmla="*/ 88900 w 2009775"/>
                <a:gd name="connsiteY3-60" fmla="*/ 936625 h 1885950"/>
                <a:gd name="connsiteX4-61" fmla="*/ 0 w 2009775"/>
                <a:gd name="connsiteY4-62" fmla="*/ 381000 h 1885950"/>
                <a:gd name="connsiteX5-63" fmla="*/ 228600 w 2009775"/>
                <a:gd name="connsiteY5-64" fmla="*/ 142875 h 1885950"/>
                <a:gd name="connsiteX6-65" fmla="*/ 542925 w 2009775"/>
                <a:gd name="connsiteY6-66" fmla="*/ 85725 h 1885950"/>
                <a:gd name="connsiteX7-67" fmla="*/ 809625 w 2009775"/>
                <a:gd name="connsiteY7-68" fmla="*/ 0 h 1885950"/>
                <a:gd name="connsiteX8-69" fmla="*/ 1152525 w 2009775"/>
                <a:gd name="connsiteY8-70" fmla="*/ 76200 h 18859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09775" h="1885950">
                  <a:moveTo>
                    <a:pt x="1152525" y="76200"/>
                  </a:moveTo>
                  <a:lnTo>
                    <a:pt x="2009775" y="933450"/>
                  </a:lnTo>
                  <a:lnTo>
                    <a:pt x="1057275" y="1885950"/>
                  </a:lnTo>
                  <a:cubicBezTo>
                    <a:pt x="751417" y="1590675"/>
                    <a:pt x="343958" y="1301750"/>
                    <a:pt x="88900" y="936625"/>
                  </a:cubicBezTo>
                  <a:lnTo>
                    <a:pt x="0" y="381000"/>
                  </a:lnTo>
                  <a:lnTo>
                    <a:pt x="228600" y="142875"/>
                  </a:lnTo>
                  <a:lnTo>
                    <a:pt x="542925" y="85725"/>
                  </a:lnTo>
                  <a:lnTo>
                    <a:pt x="809625" y="0"/>
                  </a:lnTo>
                  <a:lnTo>
                    <a:pt x="1152525" y="76200"/>
                  </a:lnTo>
                  <a:close/>
                </a:path>
              </a:pathLst>
            </a:custGeom>
            <a:gradFill>
              <a:gsLst>
                <a:gs pos="59000">
                  <a:schemeClr val="bg1">
                    <a:alpha val="0"/>
                  </a:schemeClr>
                </a:gs>
                <a:gs pos="0">
                  <a:schemeClr val="tx1">
                    <a:alpha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淘宝网chenying0907出品 9"/>
            <p:cNvSpPr/>
            <p:nvPr/>
          </p:nvSpPr>
          <p:spPr>
            <a:xfrm>
              <a:off x="5912122" y="2586990"/>
              <a:ext cx="1737360" cy="2240280"/>
            </a:xfrm>
            <a:custGeom>
              <a:avLst/>
              <a:gdLst>
                <a:gd name="connsiteX0" fmla="*/ 929640 w 1501140"/>
                <a:gd name="connsiteY0" fmla="*/ 0 h 2118360"/>
                <a:gd name="connsiteX1" fmla="*/ 1501140 w 1501140"/>
                <a:gd name="connsiteY1" fmla="*/ 571500 h 2118360"/>
                <a:gd name="connsiteX2" fmla="*/ 982980 w 1501140"/>
                <a:gd name="connsiteY2" fmla="*/ 739140 h 2118360"/>
                <a:gd name="connsiteX3" fmla="*/ 914400 w 1501140"/>
                <a:gd name="connsiteY3" fmla="*/ 1127760 h 2118360"/>
                <a:gd name="connsiteX4" fmla="*/ 990600 w 1501140"/>
                <a:gd name="connsiteY4" fmla="*/ 1417320 h 2118360"/>
                <a:gd name="connsiteX5" fmla="*/ 1066800 w 1501140"/>
                <a:gd name="connsiteY5" fmla="*/ 1653540 h 2118360"/>
                <a:gd name="connsiteX6" fmla="*/ 937260 w 1501140"/>
                <a:gd name="connsiteY6" fmla="*/ 1821180 h 2118360"/>
                <a:gd name="connsiteX7" fmla="*/ 1196340 w 1501140"/>
                <a:gd name="connsiteY7" fmla="*/ 2072640 h 2118360"/>
                <a:gd name="connsiteX8" fmla="*/ 1013460 w 1501140"/>
                <a:gd name="connsiteY8" fmla="*/ 2080260 h 2118360"/>
                <a:gd name="connsiteX9" fmla="*/ 800100 w 1501140"/>
                <a:gd name="connsiteY9" fmla="*/ 1996440 h 2118360"/>
                <a:gd name="connsiteX10" fmla="*/ 38100 w 1501140"/>
                <a:gd name="connsiteY10" fmla="*/ 2118360 h 2118360"/>
                <a:gd name="connsiteX11" fmla="*/ 205740 w 1501140"/>
                <a:gd name="connsiteY11" fmla="*/ 1546860 h 2118360"/>
                <a:gd name="connsiteX12" fmla="*/ 0 w 1501140"/>
                <a:gd name="connsiteY12" fmla="*/ 914400 h 2118360"/>
                <a:gd name="connsiteX13" fmla="*/ 190500 w 1501140"/>
                <a:gd name="connsiteY13" fmla="*/ 381000 h 2118360"/>
                <a:gd name="connsiteX14" fmla="*/ 464820 w 1501140"/>
                <a:gd name="connsiteY14" fmla="*/ 106680 h 2118360"/>
                <a:gd name="connsiteX15" fmla="*/ 701040 w 1501140"/>
                <a:gd name="connsiteY15" fmla="*/ 15240 h 2118360"/>
                <a:gd name="connsiteX16" fmla="*/ 929640 w 1501140"/>
                <a:gd name="connsiteY16" fmla="*/ 0 h 2118360"/>
                <a:gd name="connsiteX0-1" fmla="*/ 929640 w 1501140"/>
                <a:gd name="connsiteY0-2" fmla="*/ 0 h 2118360"/>
                <a:gd name="connsiteX1-3" fmla="*/ 1501140 w 1501140"/>
                <a:gd name="connsiteY1-4" fmla="*/ 571500 h 2118360"/>
                <a:gd name="connsiteX2-5" fmla="*/ 982980 w 1501140"/>
                <a:gd name="connsiteY2-6" fmla="*/ 739140 h 2118360"/>
                <a:gd name="connsiteX3-7" fmla="*/ 914400 w 1501140"/>
                <a:gd name="connsiteY3-8" fmla="*/ 1127760 h 2118360"/>
                <a:gd name="connsiteX4-9" fmla="*/ 990600 w 1501140"/>
                <a:gd name="connsiteY4-10" fmla="*/ 1417320 h 2118360"/>
                <a:gd name="connsiteX5-11" fmla="*/ 1066800 w 1501140"/>
                <a:gd name="connsiteY5-12" fmla="*/ 1653540 h 2118360"/>
                <a:gd name="connsiteX6-13" fmla="*/ 1196340 w 1501140"/>
                <a:gd name="connsiteY6-14" fmla="*/ 2072640 h 2118360"/>
                <a:gd name="connsiteX7-15" fmla="*/ 1013460 w 1501140"/>
                <a:gd name="connsiteY7-16" fmla="*/ 2080260 h 2118360"/>
                <a:gd name="connsiteX8-17" fmla="*/ 800100 w 1501140"/>
                <a:gd name="connsiteY8-18" fmla="*/ 1996440 h 2118360"/>
                <a:gd name="connsiteX9-19" fmla="*/ 38100 w 1501140"/>
                <a:gd name="connsiteY9-20" fmla="*/ 2118360 h 2118360"/>
                <a:gd name="connsiteX10-21" fmla="*/ 205740 w 1501140"/>
                <a:gd name="connsiteY10-22" fmla="*/ 1546860 h 2118360"/>
                <a:gd name="connsiteX11-23" fmla="*/ 0 w 1501140"/>
                <a:gd name="connsiteY11-24" fmla="*/ 914400 h 2118360"/>
                <a:gd name="connsiteX12-25" fmla="*/ 190500 w 1501140"/>
                <a:gd name="connsiteY12-26" fmla="*/ 381000 h 2118360"/>
                <a:gd name="connsiteX13-27" fmla="*/ 464820 w 1501140"/>
                <a:gd name="connsiteY13-28" fmla="*/ 106680 h 2118360"/>
                <a:gd name="connsiteX14-29" fmla="*/ 701040 w 1501140"/>
                <a:gd name="connsiteY14-30" fmla="*/ 15240 h 2118360"/>
                <a:gd name="connsiteX15-31" fmla="*/ 929640 w 1501140"/>
                <a:gd name="connsiteY15-32" fmla="*/ 0 h 2118360"/>
                <a:gd name="connsiteX0-33" fmla="*/ 929640 w 1501140"/>
                <a:gd name="connsiteY0-34" fmla="*/ 0 h 2118360"/>
                <a:gd name="connsiteX1-35" fmla="*/ 1501140 w 1501140"/>
                <a:gd name="connsiteY1-36" fmla="*/ 571500 h 2118360"/>
                <a:gd name="connsiteX2-37" fmla="*/ 982980 w 1501140"/>
                <a:gd name="connsiteY2-38" fmla="*/ 739140 h 2118360"/>
                <a:gd name="connsiteX3-39" fmla="*/ 914400 w 1501140"/>
                <a:gd name="connsiteY3-40" fmla="*/ 1127760 h 2118360"/>
                <a:gd name="connsiteX4-41" fmla="*/ 990600 w 1501140"/>
                <a:gd name="connsiteY4-42" fmla="*/ 1417320 h 2118360"/>
                <a:gd name="connsiteX5-43" fmla="*/ 1196340 w 1501140"/>
                <a:gd name="connsiteY5-44" fmla="*/ 2072640 h 2118360"/>
                <a:gd name="connsiteX6-45" fmla="*/ 1013460 w 1501140"/>
                <a:gd name="connsiteY6-46" fmla="*/ 2080260 h 2118360"/>
                <a:gd name="connsiteX7-47" fmla="*/ 800100 w 1501140"/>
                <a:gd name="connsiteY7-48" fmla="*/ 1996440 h 2118360"/>
                <a:gd name="connsiteX8-49" fmla="*/ 38100 w 1501140"/>
                <a:gd name="connsiteY8-50" fmla="*/ 2118360 h 2118360"/>
                <a:gd name="connsiteX9-51" fmla="*/ 205740 w 1501140"/>
                <a:gd name="connsiteY9-52" fmla="*/ 1546860 h 2118360"/>
                <a:gd name="connsiteX10-53" fmla="*/ 0 w 1501140"/>
                <a:gd name="connsiteY10-54" fmla="*/ 914400 h 2118360"/>
                <a:gd name="connsiteX11-55" fmla="*/ 190500 w 1501140"/>
                <a:gd name="connsiteY11-56" fmla="*/ 381000 h 2118360"/>
                <a:gd name="connsiteX12-57" fmla="*/ 464820 w 1501140"/>
                <a:gd name="connsiteY12-58" fmla="*/ 106680 h 2118360"/>
                <a:gd name="connsiteX13-59" fmla="*/ 701040 w 1501140"/>
                <a:gd name="connsiteY13-60" fmla="*/ 15240 h 2118360"/>
                <a:gd name="connsiteX14-61" fmla="*/ 929640 w 1501140"/>
                <a:gd name="connsiteY14-62" fmla="*/ 0 h 2118360"/>
                <a:gd name="connsiteX0-63" fmla="*/ 929640 w 1501140"/>
                <a:gd name="connsiteY0-64" fmla="*/ 0 h 2118360"/>
                <a:gd name="connsiteX1-65" fmla="*/ 1501140 w 1501140"/>
                <a:gd name="connsiteY1-66" fmla="*/ 571500 h 2118360"/>
                <a:gd name="connsiteX2-67" fmla="*/ 982980 w 1501140"/>
                <a:gd name="connsiteY2-68" fmla="*/ 739140 h 2118360"/>
                <a:gd name="connsiteX3-69" fmla="*/ 914400 w 1501140"/>
                <a:gd name="connsiteY3-70" fmla="*/ 1127760 h 2118360"/>
                <a:gd name="connsiteX4-71" fmla="*/ 1196340 w 1501140"/>
                <a:gd name="connsiteY4-72" fmla="*/ 2072640 h 2118360"/>
                <a:gd name="connsiteX5-73" fmla="*/ 1013460 w 1501140"/>
                <a:gd name="connsiteY5-74" fmla="*/ 2080260 h 2118360"/>
                <a:gd name="connsiteX6-75" fmla="*/ 800100 w 1501140"/>
                <a:gd name="connsiteY6-76" fmla="*/ 1996440 h 2118360"/>
                <a:gd name="connsiteX7-77" fmla="*/ 38100 w 1501140"/>
                <a:gd name="connsiteY7-78" fmla="*/ 2118360 h 2118360"/>
                <a:gd name="connsiteX8-79" fmla="*/ 205740 w 1501140"/>
                <a:gd name="connsiteY8-80" fmla="*/ 1546860 h 2118360"/>
                <a:gd name="connsiteX9-81" fmla="*/ 0 w 1501140"/>
                <a:gd name="connsiteY9-82" fmla="*/ 914400 h 2118360"/>
                <a:gd name="connsiteX10-83" fmla="*/ 190500 w 1501140"/>
                <a:gd name="connsiteY10-84" fmla="*/ 381000 h 2118360"/>
                <a:gd name="connsiteX11-85" fmla="*/ 464820 w 1501140"/>
                <a:gd name="connsiteY11-86" fmla="*/ 106680 h 2118360"/>
                <a:gd name="connsiteX12-87" fmla="*/ 701040 w 1501140"/>
                <a:gd name="connsiteY12-88" fmla="*/ 15240 h 2118360"/>
                <a:gd name="connsiteX13-89" fmla="*/ 929640 w 1501140"/>
                <a:gd name="connsiteY13-90" fmla="*/ 0 h 2118360"/>
                <a:gd name="connsiteX0-91" fmla="*/ 929640 w 1501140"/>
                <a:gd name="connsiteY0-92" fmla="*/ 0 h 2118360"/>
                <a:gd name="connsiteX1-93" fmla="*/ 1501140 w 1501140"/>
                <a:gd name="connsiteY1-94" fmla="*/ 571500 h 2118360"/>
                <a:gd name="connsiteX2-95" fmla="*/ 982980 w 1501140"/>
                <a:gd name="connsiteY2-96" fmla="*/ 739140 h 2118360"/>
                <a:gd name="connsiteX3-97" fmla="*/ 1196340 w 1501140"/>
                <a:gd name="connsiteY3-98" fmla="*/ 2072640 h 2118360"/>
                <a:gd name="connsiteX4-99" fmla="*/ 1013460 w 1501140"/>
                <a:gd name="connsiteY4-100" fmla="*/ 2080260 h 2118360"/>
                <a:gd name="connsiteX5-101" fmla="*/ 800100 w 1501140"/>
                <a:gd name="connsiteY5-102" fmla="*/ 1996440 h 2118360"/>
                <a:gd name="connsiteX6-103" fmla="*/ 38100 w 1501140"/>
                <a:gd name="connsiteY6-104" fmla="*/ 2118360 h 2118360"/>
                <a:gd name="connsiteX7-105" fmla="*/ 205740 w 1501140"/>
                <a:gd name="connsiteY7-106" fmla="*/ 1546860 h 2118360"/>
                <a:gd name="connsiteX8-107" fmla="*/ 0 w 1501140"/>
                <a:gd name="connsiteY8-108" fmla="*/ 914400 h 2118360"/>
                <a:gd name="connsiteX9-109" fmla="*/ 190500 w 1501140"/>
                <a:gd name="connsiteY9-110" fmla="*/ 381000 h 2118360"/>
                <a:gd name="connsiteX10-111" fmla="*/ 464820 w 1501140"/>
                <a:gd name="connsiteY10-112" fmla="*/ 106680 h 2118360"/>
                <a:gd name="connsiteX11-113" fmla="*/ 701040 w 1501140"/>
                <a:gd name="connsiteY11-114" fmla="*/ 15240 h 2118360"/>
                <a:gd name="connsiteX12-115" fmla="*/ 929640 w 1501140"/>
                <a:gd name="connsiteY12-116" fmla="*/ 0 h 2118360"/>
                <a:gd name="connsiteX0-117" fmla="*/ 929640 w 1501140"/>
                <a:gd name="connsiteY0-118" fmla="*/ 0 h 2118360"/>
                <a:gd name="connsiteX1-119" fmla="*/ 1501140 w 1501140"/>
                <a:gd name="connsiteY1-120" fmla="*/ 571500 h 2118360"/>
                <a:gd name="connsiteX2-121" fmla="*/ 1196340 w 1501140"/>
                <a:gd name="connsiteY2-122" fmla="*/ 2072640 h 2118360"/>
                <a:gd name="connsiteX3-123" fmla="*/ 1013460 w 1501140"/>
                <a:gd name="connsiteY3-124" fmla="*/ 2080260 h 2118360"/>
                <a:gd name="connsiteX4-125" fmla="*/ 800100 w 1501140"/>
                <a:gd name="connsiteY4-126" fmla="*/ 1996440 h 2118360"/>
                <a:gd name="connsiteX5-127" fmla="*/ 38100 w 1501140"/>
                <a:gd name="connsiteY5-128" fmla="*/ 2118360 h 2118360"/>
                <a:gd name="connsiteX6-129" fmla="*/ 205740 w 1501140"/>
                <a:gd name="connsiteY6-130" fmla="*/ 1546860 h 2118360"/>
                <a:gd name="connsiteX7-131" fmla="*/ 0 w 1501140"/>
                <a:gd name="connsiteY7-132" fmla="*/ 914400 h 2118360"/>
                <a:gd name="connsiteX8-133" fmla="*/ 190500 w 1501140"/>
                <a:gd name="connsiteY8-134" fmla="*/ 381000 h 2118360"/>
                <a:gd name="connsiteX9-135" fmla="*/ 464820 w 1501140"/>
                <a:gd name="connsiteY9-136" fmla="*/ 106680 h 2118360"/>
                <a:gd name="connsiteX10-137" fmla="*/ 701040 w 1501140"/>
                <a:gd name="connsiteY10-138" fmla="*/ 15240 h 2118360"/>
                <a:gd name="connsiteX11-139" fmla="*/ 929640 w 1501140"/>
                <a:gd name="connsiteY11-140" fmla="*/ 0 h 2118360"/>
                <a:gd name="connsiteX0-141" fmla="*/ 929640 w 1661160"/>
                <a:gd name="connsiteY0-142" fmla="*/ 0 h 2179320"/>
                <a:gd name="connsiteX1-143" fmla="*/ 1501140 w 1661160"/>
                <a:gd name="connsiteY1-144" fmla="*/ 571500 h 2179320"/>
                <a:gd name="connsiteX2-145" fmla="*/ 1661160 w 1661160"/>
                <a:gd name="connsiteY2-146" fmla="*/ 2179320 h 2179320"/>
                <a:gd name="connsiteX3-147" fmla="*/ 1013460 w 1661160"/>
                <a:gd name="connsiteY3-148" fmla="*/ 2080260 h 2179320"/>
                <a:gd name="connsiteX4-149" fmla="*/ 800100 w 1661160"/>
                <a:gd name="connsiteY4-150" fmla="*/ 1996440 h 2179320"/>
                <a:gd name="connsiteX5-151" fmla="*/ 38100 w 1661160"/>
                <a:gd name="connsiteY5-152" fmla="*/ 2118360 h 2179320"/>
                <a:gd name="connsiteX6-153" fmla="*/ 205740 w 1661160"/>
                <a:gd name="connsiteY6-154" fmla="*/ 1546860 h 2179320"/>
                <a:gd name="connsiteX7-155" fmla="*/ 0 w 1661160"/>
                <a:gd name="connsiteY7-156" fmla="*/ 914400 h 2179320"/>
                <a:gd name="connsiteX8-157" fmla="*/ 190500 w 1661160"/>
                <a:gd name="connsiteY8-158" fmla="*/ 381000 h 2179320"/>
                <a:gd name="connsiteX9-159" fmla="*/ 464820 w 1661160"/>
                <a:gd name="connsiteY9-160" fmla="*/ 106680 h 2179320"/>
                <a:gd name="connsiteX10-161" fmla="*/ 701040 w 1661160"/>
                <a:gd name="connsiteY10-162" fmla="*/ 15240 h 2179320"/>
                <a:gd name="connsiteX11-163" fmla="*/ 929640 w 1661160"/>
                <a:gd name="connsiteY11-164" fmla="*/ 0 h 2179320"/>
                <a:gd name="connsiteX0-165" fmla="*/ 929640 w 1737360"/>
                <a:gd name="connsiteY0-166" fmla="*/ 0 h 2240280"/>
                <a:gd name="connsiteX1-167" fmla="*/ 1501140 w 1737360"/>
                <a:gd name="connsiteY1-168" fmla="*/ 571500 h 2240280"/>
                <a:gd name="connsiteX2-169" fmla="*/ 1737360 w 1737360"/>
                <a:gd name="connsiteY2-170" fmla="*/ 2240280 h 2240280"/>
                <a:gd name="connsiteX3-171" fmla="*/ 1013460 w 1737360"/>
                <a:gd name="connsiteY3-172" fmla="*/ 2080260 h 2240280"/>
                <a:gd name="connsiteX4-173" fmla="*/ 800100 w 1737360"/>
                <a:gd name="connsiteY4-174" fmla="*/ 1996440 h 2240280"/>
                <a:gd name="connsiteX5-175" fmla="*/ 38100 w 1737360"/>
                <a:gd name="connsiteY5-176" fmla="*/ 2118360 h 2240280"/>
                <a:gd name="connsiteX6-177" fmla="*/ 205740 w 1737360"/>
                <a:gd name="connsiteY6-178" fmla="*/ 1546860 h 2240280"/>
                <a:gd name="connsiteX7-179" fmla="*/ 0 w 1737360"/>
                <a:gd name="connsiteY7-180" fmla="*/ 914400 h 2240280"/>
                <a:gd name="connsiteX8-181" fmla="*/ 190500 w 1737360"/>
                <a:gd name="connsiteY8-182" fmla="*/ 381000 h 2240280"/>
                <a:gd name="connsiteX9-183" fmla="*/ 464820 w 1737360"/>
                <a:gd name="connsiteY9-184" fmla="*/ 106680 h 2240280"/>
                <a:gd name="connsiteX10-185" fmla="*/ 701040 w 1737360"/>
                <a:gd name="connsiteY10-186" fmla="*/ 15240 h 2240280"/>
                <a:gd name="connsiteX11-187" fmla="*/ 929640 w 1737360"/>
                <a:gd name="connsiteY11-188" fmla="*/ 0 h 2240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737360" h="2240280">
                  <a:moveTo>
                    <a:pt x="929640" y="0"/>
                  </a:moveTo>
                  <a:lnTo>
                    <a:pt x="1501140" y="571500"/>
                  </a:lnTo>
                  <a:lnTo>
                    <a:pt x="1737360" y="2240280"/>
                  </a:lnTo>
                  <a:cubicBezTo>
                    <a:pt x="1521460" y="2207260"/>
                    <a:pt x="1169670" y="2120900"/>
                    <a:pt x="1013460" y="2080260"/>
                  </a:cubicBezTo>
                  <a:cubicBezTo>
                    <a:pt x="857250" y="2039620"/>
                    <a:pt x="871220" y="2024380"/>
                    <a:pt x="800100" y="1996440"/>
                  </a:cubicBezTo>
                  <a:lnTo>
                    <a:pt x="38100" y="2118360"/>
                  </a:lnTo>
                  <a:lnTo>
                    <a:pt x="205740" y="1546860"/>
                  </a:lnTo>
                  <a:lnTo>
                    <a:pt x="0" y="914400"/>
                  </a:lnTo>
                  <a:lnTo>
                    <a:pt x="190500" y="381000"/>
                  </a:lnTo>
                  <a:lnTo>
                    <a:pt x="464820" y="106680"/>
                  </a:lnTo>
                  <a:lnTo>
                    <a:pt x="701040" y="15240"/>
                  </a:lnTo>
                  <a:lnTo>
                    <a:pt x="929640" y="0"/>
                  </a:lnTo>
                  <a:close/>
                </a:path>
              </a:pathLst>
            </a:custGeom>
            <a:gradFill>
              <a:gsLst>
                <a:gs pos="73000">
                  <a:schemeClr val="bg1">
                    <a:alpha val="0"/>
                  </a:schemeClr>
                </a:gs>
                <a:gs pos="0">
                  <a:schemeClr val="tx1">
                    <a:alpha val="48000"/>
                  </a:schemeClr>
                </a:gs>
              </a:gsLst>
              <a:lin ang="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淘宝网chenying0907出品 10"/>
            <p:cNvSpPr/>
            <p:nvPr/>
          </p:nvSpPr>
          <p:spPr>
            <a:xfrm>
              <a:off x="4900613" y="3585210"/>
              <a:ext cx="1264920" cy="1036320"/>
            </a:xfrm>
            <a:custGeom>
              <a:avLst/>
              <a:gdLst>
                <a:gd name="connsiteX0" fmla="*/ 0 w 1264920"/>
                <a:gd name="connsiteY0" fmla="*/ 99060 h 1036320"/>
                <a:gd name="connsiteX1" fmla="*/ 937260 w 1264920"/>
                <a:gd name="connsiteY1" fmla="*/ 1036320 h 1036320"/>
                <a:gd name="connsiteX2" fmla="*/ 1264920 w 1264920"/>
                <a:gd name="connsiteY2" fmla="*/ 601980 h 1036320"/>
                <a:gd name="connsiteX3" fmla="*/ 1059180 w 1264920"/>
                <a:gd name="connsiteY3" fmla="*/ 137160 h 1036320"/>
                <a:gd name="connsiteX4" fmla="*/ 762000 w 1264920"/>
                <a:gd name="connsiteY4" fmla="*/ 53340 h 1036320"/>
                <a:gd name="connsiteX5" fmla="*/ 548640 w 1264920"/>
                <a:gd name="connsiteY5" fmla="*/ 0 h 1036320"/>
                <a:gd name="connsiteX6" fmla="*/ 312420 w 1264920"/>
                <a:gd name="connsiteY6" fmla="*/ 15240 h 1036320"/>
                <a:gd name="connsiteX7" fmla="*/ 0 w 1264920"/>
                <a:gd name="connsiteY7" fmla="*/ 9906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920" h="1036320">
                  <a:moveTo>
                    <a:pt x="0" y="99060"/>
                  </a:moveTo>
                  <a:lnTo>
                    <a:pt x="937260" y="1036320"/>
                  </a:lnTo>
                  <a:lnTo>
                    <a:pt x="1264920" y="601980"/>
                  </a:lnTo>
                  <a:lnTo>
                    <a:pt x="1059180" y="137160"/>
                  </a:lnTo>
                  <a:lnTo>
                    <a:pt x="762000" y="53340"/>
                  </a:lnTo>
                  <a:lnTo>
                    <a:pt x="548640" y="0"/>
                  </a:lnTo>
                  <a:lnTo>
                    <a:pt x="312420" y="15240"/>
                  </a:lnTo>
                  <a:lnTo>
                    <a:pt x="0" y="99060"/>
                  </a:lnTo>
                  <a:close/>
                </a:path>
              </a:pathLst>
            </a:custGeom>
            <a:gradFill>
              <a:gsLst>
                <a:gs pos="0">
                  <a:schemeClr val="tx1">
                    <a:alpha val="35000"/>
                  </a:schemeClr>
                </a:gs>
                <a:gs pos="68000">
                  <a:schemeClr val="bg1">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淘宝网chenying0907出品 11"/>
            <p:cNvSpPr/>
            <p:nvPr/>
          </p:nvSpPr>
          <p:spPr>
            <a:xfrm>
              <a:off x="5467351" y="1914526"/>
              <a:ext cx="652463" cy="652463"/>
            </a:xfrm>
            <a:custGeom>
              <a:avLst/>
              <a:gdLst>
                <a:gd name="connsiteX0" fmla="*/ 0 w 652463"/>
                <a:gd name="connsiteY0" fmla="*/ 0 h 652463"/>
                <a:gd name="connsiteX1" fmla="*/ 652463 w 652463"/>
                <a:gd name="connsiteY1" fmla="*/ 652463 h 652463"/>
                <a:gd name="connsiteX2" fmla="*/ 604838 w 652463"/>
                <a:gd name="connsiteY2" fmla="*/ 152400 h 652463"/>
                <a:gd name="connsiteX3" fmla="*/ 352425 w 652463"/>
                <a:gd name="connsiteY3" fmla="*/ 33338 h 652463"/>
                <a:gd name="connsiteX4" fmla="*/ 0 w 652463"/>
                <a:gd name="connsiteY4" fmla="*/ 0 h 65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3" h="652463">
                  <a:moveTo>
                    <a:pt x="0" y="0"/>
                  </a:moveTo>
                  <a:lnTo>
                    <a:pt x="652463" y="652463"/>
                  </a:lnTo>
                  <a:lnTo>
                    <a:pt x="604838" y="152400"/>
                  </a:lnTo>
                  <a:lnTo>
                    <a:pt x="352425" y="33338"/>
                  </a:lnTo>
                  <a:lnTo>
                    <a:pt x="0" y="0"/>
                  </a:lnTo>
                  <a:close/>
                </a:path>
              </a:pathLst>
            </a:custGeom>
            <a:gradFill>
              <a:gsLst>
                <a:gs pos="83000">
                  <a:schemeClr val="bg1">
                    <a:alpha val="0"/>
                  </a:schemeClr>
                </a:gs>
                <a:gs pos="3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淘宝网chenying0907出品 12"/>
            <p:cNvSpPr/>
            <p:nvPr/>
          </p:nvSpPr>
          <p:spPr>
            <a:xfrm>
              <a:off x="5592082" y="5689600"/>
              <a:ext cx="1092200" cy="755650"/>
            </a:xfrm>
            <a:custGeom>
              <a:avLst/>
              <a:gdLst>
                <a:gd name="connsiteX0" fmla="*/ 0 w 1092200"/>
                <a:gd name="connsiteY0" fmla="*/ 317500 h 755650"/>
                <a:gd name="connsiteX1" fmla="*/ 469900 w 1092200"/>
                <a:gd name="connsiteY1" fmla="*/ 755650 h 755650"/>
                <a:gd name="connsiteX2" fmla="*/ 1060450 w 1092200"/>
                <a:gd name="connsiteY2" fmla="*/ 742950 h 755650"/>
                <a:gd name="connsiteX3" fmla="*/ 1092200 w 1092200"/>
                <a:gd name="connsiteY3" fmla="*/ 679450 h 755650"/>
                <a:gd name="connsiteX4" fmla="*/ 762000 w 1092200"/>
                <a:gd name="connsiteY4" fmla="*/ 298450 h 755650"/>
                <a:gd name="connsiteX5" fmla="*/ 412750 w 1092200"/>
                <a:gd name="connsiteY5" fmla="*/ 0 h 755650"/>
                <a:gd name="connsiteX6" fmla="*/ 0 w 1092200"/>
                <a:gd name="connsiteY6" fmla="*/ 31750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200" h="755650">
                  <a:moveTo>
                    <a:pt x="0" y="317500"/>
                  </a:moveTo>
                  <a:lnTo>
                    <a:pt x="469900" y="755650"/>
                  </a:lnTo>
                  <a:lnTo>
                    <a:pt x="1060450" y="742950"/>
                  </a:lnTo>
                  <a:lnTo>
                    <a:pt x="1092200" y="679450"/>
                  </a:lnTo>
                  <a:lnTo>
                    <a:pt x="762000" y="298450"/>
                  </a:lnTo>
                  <a:lnTo>
                    <a:pt x="412750" y="0"/>
                  </a:lnTo>
                  <a:lnTo>
                    <a:pt x="0" y="317500"/>
                  </a:lnTo>
                  <a:close/>
                </a:path>
              </a:pathLst>
            </a:custGeom>
            <a:gradFill>
              <a:gsLst>
                <a:gs pos="16000">
                  <a:schemeClr val="tx1">
                    <a:alpha val="57000"/>
                  </a:schemeClr>
                </a:gs>
                <a:gs pos="76000">
                  <a:schemeClr val="bg1">
                    <a:lumMod val="97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淘宝网chenying0907出品 13"/>
            <p:cNvSpPr/>
            <p:nvPr/>
          </p:nvSpPr>
          <p:spPr>
            <a:xfrm>
              <a:off x="6056902" y="933450"/>
              <a:ext cx="723978" cy="1988820"/>
            </a:xfrm>
            <a:custGeom>
              <a:avLst/>
              <a:gdLst>
                <a:gd name="connsiteX0" fmla="*/ 99060 w 701040"/>
                <a:gd name="connsiteY0" fmla="*/ 0 h 1996440"/>
                <a:gd name="connsiteX1" fmla="*/ 701040 w 701040"/>
                <a:gd name="connsiteY1" fmla="*/ 601980 h 1996440"/>
                <a:gd name="connsiteX2" fmla="*/ 579120 w 701040"/>
                <a:gd name="connsiteY2" fmla="*/ 1684020 h 1996440"/>
                <a:gd name="connsiteX3" fmla="*/ 106680 w 701040"/>
                <a:gd name="connsiteY3" fmla="*/ 1996440 h 1996440"/>
                <a:gd name="connsiteX4" fmla="*/ 0 w 701040"/>
                <a:gd name="connsiteY4" fmla="*/ 868680 h 1996440"/>
                <a:gd name="connsiteX5" fmla="*/ 99060 w 701040"/>
                <a:gd name="connsiteY5" fmla="*/ 0 h 1996440"/>
                <a:gd name="connsiteX0-1" fmla="*/ 91440 w 723484"/>
                <a:gd name="connsiteY0-2" fmla="*/ 0 h 1988820"/>
                <a:gd name="connsiteX1-3" fmla="*/ 701040 w 723484"/>
                <a:gd name="connsiteY1-4" fmla="*/ 594360 h 1988820"/>
                <a:gd name="connsiteX2-5" fmla="*/ 579120 w 723484"/>
                <a:gd name="connsiteY2-6" fmla="*/ 1676400 h 1988820"/>
                <a:gd name="connsiteX3-7" fmla="*/ 106680 w 723484"/>
                <a:gd name="connsiteY3-8" fmla="*/ 1988820 h 1988820"/>
                <a:gd name="connsiteX4-9" fmla="*/ 0 w 723484"/>
                <a:gd name="connsiteY4-10" fmla="*/ 861060 h 1988820"/>
                <a:gd name="connsiteX5-11" fmla="*/ 91440 w 723484"/>
                <a:gd name="connsiteY5-12" fmla="*/ 0 h 1988820"/>
                <a:gd name="connsiteX0-13" fmla="*/ 91440 w 716648"/>
                <a:gd name="connsiteY0-14" fmla="*/ 0 h 1988820"/>
                <a:gd name="connsiteX1-15" fmla="*/ 693420 w 716648"/>
                <a:gd name="connsiteY1-16" fmla="*/ 655320 h 1988820"/>
                <a:gd name="connsiteX2-17" fmla="*/ 579120 w 716648"/>
                <a:gd name="connsiteY2-18" fmla="*/ 1676400 h 1988820"/>
                <a:gd name="connsiteX3-19" fmla="*/ 106680 w 716648"/>
                <a:gd name="connsiteY3-20" fmla="*/ 1988820 h 1988820"/>
                <a:gd name="connsiteX4-21" fmla="*/ 0 w 716648"/>
                <a:gd name="connsiteY4-22" fmla="*/ 861060 h 1988820"/>
                <a:gd name="connsiteX5-23" fmla="*/ 91440 w 716648"/>
                <a:gd name="connsiteY5-24" fmla="*/ 0 h 1988820"/>
                <a:gd name="connsiteX0-25" fmla="*/ 91440 w 739505"/>
                <a:gd name="connsiteY0-26" fmla="*/ 0 h 1988820"/>
                <a:gd name="connsiteX1-27" fmla="*/ 693420 w 739505"/>
                <a:gd name="connsiteY1-28" fmla="*/ 655320 h 1988820"/>
                <a:gd name="connsiteX2-29" fmla="*/ 670560 w 739505"/>
                <a:gd name="connsiteY2-30" fmla="*/ 1615440 h 1988820"/>
                <a:gd name="connsiteX3-31" fmla="*/ 106680 w 739505"/>
                <a:gd name="connsiteY3-32" fmla="*/ 1988820 h 1988820"/>
                <a:gd name="connsiteX4-33" fmla="*/ 0 w 739505"/>
                <a:gd name="connsiteY4-34" fmla="*/ 861060 h 1988820"/>
                <a:gd name="connsiteX5-35" fmla="*/ 91440 w 739505"/>
                <a:gd name="connsiteY5-36" fmla="*/ 0 h 1988820"/>
                <a:gd name="connsiteX0-37" fmla="*/ 91440 w 723978"/>
                <a:gd name="connsiteY0-38" fmla="*/ 0 h 1988820"/>
                <a:gd name="connsiteX1-39" fmla="*/ 670560 w 723978"/>
                <a:gd name="connsiteY1-40" fmla="*/ 701040 h 1988820"/>
                <a:gd name="connsiteX2-41" fmla="*/ 670560 w 723978"/>
                <a:gd name="connsiteY2-42" fmla="*/ 1615440 h 1988820"/>
                <a:gd name="connsiteX3-43" fmla="*/ 106680 w 723978"/>
                <a:gd name="connsiteY3-44" fmla="*/ 1988820 h 1988820"/>
                <a:gd name="connsiteX4-45" fmla="*/ 0 w 723978"/>
                <a:gd name="connsiteY4-46" fmla="*/ 861060 h 1988820"/>
                <a:gd name="connsiteX5-47" fmla="*/ 91440 w 723978"/>
                <a:gd name="connsiteY5-48" fmla="*/ 0 h 1988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3978" h="1988820">
                  <a:moveTo>
                    <a:pt x="91440" y="0"/>
                  </a:moveTo>
                  <a:cubicBezTo>
                    <a:pt x="294640" y="198120"/>
                    <a:pt x="574040" y="431800"/>
                    <a:pt x="670560" y="701040"/>
                  </a:cubicBezTo>
                  <a:cubicBezTo>
                    <a:pt x="767080" y="970280"/>
                    <a:pt x="711200" y="1254760"/>
                    <a:pt x="670560" y="1615440"/>
                  </a:cubicBezTo>
                  <a:lnTo>
                    <a:pt x="106680" y="1988820"/>
                  </a:lnTo>
                  <a:lnTo>
                    <a:pt x="0" y="861060"/>
                  </a:lnTo>
                  <a:lnTo>
                    <a:pt x="91440" y="0"/>
                  </a:lnTo>
                  <a:close/>
                </a:path>
              </a:pathLst>
            </a:custGeom>
            <a:gradFill>
              <a:gsLst>
                <a:gs pos="0">
                  <a:schemeClr val="tx1">
                    <a:alpha val="50000"/>
                  </a:schemeClr>
                </a:gs>
                <a:gs pos="100000">
                  <a:srgbClr val="C2C2C2">
                    <a:alpha val="0"/>
                  </a:srgb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淘宝网chenying0907出品 14"/>
            <p:cNvSpPr/>
            <p:nvPr/>
          </p:nvSpPr>
          <p:spPr>
            <a:xfrm>
              <a:off x="4896335" y="912895"/>
              <a:ext cx="2045082" cy="5144992"/>
            </a:xfrm>
            <a:custGeom>
              <a:avLst/>
              <a:gdLst>
                <a:gd name="connsiteX0" fmla="*/ 982449 w 1382890"/>
                <a:gd name="connsiteY0" fmla="*/ 3543487 h 3594532"/>
                <a:gd name="connsiteX1" fmla="*/ 572874 w 1382890"/>
                <a:gd name="connsiteY1" fmla="*/ 3553012 h 3594532"/>
                <a:gd name="connsiteX2" fmla="*/ 372849 w 1382890"/>
                <a:gd name="connsiteY2" fmla="*/ 3038662 h 3594532"/>
                <a:gd name="connsiteX3" fmla="*/ 725274 w 1382890"/>
                <a:gd name="connsiteY3" fmla="*/ 2343337 h 3594532"/>
                <a:gd name="connsiteX4" fmla="*/ 515724 w 1382890"/>
                <a:gd name="connsiteY4" fmla="*/ 1838512 h 3594532"/>
                <a:gd name="connsiteX5" fmla="*/ 1374 w 1382890"/>
                <a:gd name="connsiteY5" fmla="*/ 1809937 h 3594532"/>
                <a:gd name="connsiteX6" fmla="*/ 372849 w 1382890"/>
                <a:gd name="connsiteY6" fmla="*/ 1705162 h 3594532"/>
                <a:gd name="connsiteX7" fmla="*/ 620499 w 1382890"/>
                <a:gd name="connsiteY7" fmla="*/ 1838512 h 3594532"/>
                <a:gd name="connsiteX8" fmla="*/ 668124 w 1382890"/>
                <a:gd name="connsiteY8" fmla="*/ 1609912 h 3594532"/>
                <a:gd name="connsiteX9" fmla="*/ 801474 w 1382890"/>
                <a:gd name="connsiteY9" fmla="*/ 1295587 h 3594532"/>
                <a:gd name="connsiteX10" fmla="*/ 744324 w 1382890"/>
                <a:gd name="connsiteY10" fmla="*/ 771712 h 3594532"/>
                <a:gd name="connsiteX11" fmla="*/ 515724 w 1382890"/>
                <a:gd name="connsiteY11" fmla="*/ 628837 h 3594532"/>
                <a:gd name="connsiteX12" fmla="*/ 668124 w 1382890"/>
                <a:gd name="connsiteY12" fmla="*/ 628837 h 3594532"/>
                <a:gd name="connsiteX13" fmla="*/ 744324 w 1382890"/>
                <a:gd name="connsiteY13" fmla="*/ 714562 h 3594532"/>
                <a:gd name="connsiteX14" fmla="*/ 849099 w 1382890"/>
                <a:gd name="connsiteY14" fmla="*/ 187 h 3594532"/>
                <a:gd name="connsiteX15" fmla="*/ 810999 w 1382890"/>
                <a:gd name="connsiteY15" fmla="*/ 647887 h 3594532"/>
                <a:gd name="connsiteX16" fmla="*/ 887199 w 1382890"/>
                <a:gd name="connsiteY16" fmla="*/ 1038412 h 3594532"/>
                <a:gd name="connsiteX17" fmla="*/ 915774 w 1382890"/>
                <a:gd name="connsiteY17" fmla="*/ 1286062 h 3594532"/>
                <a:gd name="connsiteX18" fmla="*/ 1087224 w 1382890"/>
                <a:gd name="connsiteY18" fmla="*/ 1152712 h 3594532"/>
                <a:gd name="connsiteX19" fmla="*/ 1315824 w 1382890"/>
                <a:gd name="connsiteY19" fmla="*/ 1133662 h 3594532"/>
                <a:gd name="connsiteX20" fmla="*/ 1068174 w 1382890"/>
                <a:gd name="connsiteY20" fmla="*/ 1190812 h 3594532"/>
                <a:gd name="connsiteX21" fmla="*/ 858624 w 1382890"/>
                <a:gd name="connsiteY21" fmla="*/ 1495612 h 3594532"/>
                <a:gd name="connsiteX22" fmla="*/ 801474 w 1382890"/>
                <a:gd name="connsiteY22" fmla="*/ 1857562 h 3594532"/>
                <a:gd name="connsiteX23" fmla="*/ 953874 w 1382890"/>
                <a:gd name="connsiteY23" fmla="*/ 2314762 h 3594532"/>
                <a:gd name="connsiteX24" fmla="*/ 877674 w 1382890"/>
                <a:gd name="connsiteY24" fmla="*/ 2552887 h 3594532"/>
                <a:gd name="connsiteX25" fmla="*/ 1191999 w 1382890"/>
                <a:gd name="connsiteY25" fmla="*/ 2495737 h 3594532"/>
                <a:gd name="connsiteX26" fmla="*/ 1382499 w 1382890"/>
                <a:gd name="connsiteY26" fmla="*/ 2590987 h 3594532"/>
                <a:gd name="connsiteX27" fmla="*/ 1144374 w 1382890"/>
                <a:gd name="connsiteY27" fmla="*/ 2533837 h 3594532"/>
                <a:gd name="connsiteX28" fmla="*/ 810999 w 1382890"/>
                <a:gd name="connsiteY28" fmla="*/ 2695762 h 3594532"/>
                <a:gd name="connsiteX29" fmla="*/ 668124 w 1382890"/>
                <a:gd name="connsiteY29" fmla="*/ 3048187 h 3594532"/>
                <a:gd name="connsiteX30" fmla="*/ 896724 w 1382890"/>
                <a:gd name="connsiteY30" fmla="*/ 3381562 h 3594532"/>
                <a:gd name="connsiteX31" fmla="*/ 982449 w 1382890"/>
                <a:gd name="connsiteY31" fmla="*/ 3543487 h 3594532"/>
                <a:gd name="connsiteX0-1" fmla="*/ 982886 w 1383327"/>
                <a:gd name="connsiteY0-2" fmla="*/ 3543487 h 3594532"/>
                <a:gd name="connsiteX1-3" fmla="*/ 573311 w 1383327"/>
                <a:gd name="connsiteY1-4" fmla="*/ 3553012 h 3594532"/>
                <a:gd name="connsiteX2-5" fmla="*/ 373286 w 1383327"/>
                <a:gd name="connsiteY2-6" fmla="*/ 3038662 h 3594532"/>
                <a:gd name="connsiteX3-7" fmla="*/ 725711 w 1383327"/>
                <a:gd name="connsiteY3-8" fmla="*/ 2343337 h 3594532"/>
                <a:gd name="connsiteX4-9" fmla="*/ 539021 w 1383327"/>
                <a:gd name="connsiteY4-10" fmla="*/ 1884232 h 3594532"/>
                <a:gd name="connsiteX5-11" fmla="*/ 1811 w 1383327"/>
                <a:gd name="connsiteY5-12" fmla="*/ 1809937 h 3594532"/>
                <a:gd name="connsiteX6-13" fmla="*/ 373286 w 1383327"/>
                <a:gd name="connsiteY6-14" fmla="*/ 1705162 h 3594532"/>
                <a:gd name="connsiteX7-15" fmla="*/ 620936 w 1383327"/>
                <a:gd name="connsiteY7-16" fmla="*/ 1838512 h 3594532"/>
                <a:gd name="connsiteX8-17" fmla="*/ 668561 w 1383327"/>
                <a:gd name="connsiteY8-18" fmla="*/ 1609912 h 3594532"/>
                <a:gd name="connsiteX9-19" fmla="*/ 801911 w 1383327"/>
                <a:gd name="connsiteY9-20" fmla="*/ 1295587 h 3594532"/>
                <a:gd name="connsiteX10-21" fmla="*/ 744761 w 1383327"/>
                <a:gd name="connsiteY10-22" fmla="*/ 771712 h 3594532"/>
                <a:gd name="connsiteX11-23" fmla="*/ 516161 w 1383327"/>
                <a:gd name="connsiteY11-24" fmla="*/ 628837 h 3594532"/>
                <a:gd name="connsiteX12-25" fmla="*/ 668561 w 1383327"/>
                <a:gd name="connsiteY12-26" fmla="*/ 628837 h 3594532"/>
                <a:gd name="connsiteX13-27" fmla="*/ 744761 w 1383327"/>
                <a:gd name="connsiteY13-28" fmla="*/ 714562 h 3594532"/>
                <a:gd name="connsiteX14-29" fmla="*/ 849536 w 1383327"/>
                <a:gd name="connsiteY14-30" fmla="*/ 187 h 3594532"/>
                <a:gd name="connsiteX15-31" fmla="*/ 811436 w 1383327"/>
                <a:gd name="connsiteY15-32" fmla="*/ 647887 h 3594532"/>
                <a:gd name="connsiteX16-33" fmla="*/ 887636 w 1383327"/>
                <a:gd name="connsiteY16-34" fmla="*/ 1038412 h 3594532"/>
                <a:gd name="connsiteX17-35" fmla="*/ 916211 w 1383327"/>
                <a:gd name="connsiteY17-36" fmla="*/ 1286062 h 3594532"/>
                <a:gd name="connsiteX18-37" fmla="*/ 1087661 w 1383327"/>
                <a:gd name="connsiteY18-38" fmla="*/ 1152712 h 3594532"/>
                <a:gd name="connsiteX19-39" fmla="*/ 1316261 w 1383327"/>
                <a:gd name="connsiteY19-40" fmla="*/ 1133662 h 3594532"/>
                <a:gd name="connsiteX20-41" fmla="*/ 1068611 w 1383327"/>
                <a:gd name="connsiteY20-42" fmla="*/ 1190812 h 3594532"/>
                <a:gd name="connsiteX21-43" fmla="*/ 859061 w 1383327"/>
                <a:gd name="connsiteY21-44" fmla="*/ 1495612 h 3594532"/>
                <a:gd name="connsiteX22-45" fmla="*/ 801911 w 1383327"/>
                <a:gd name="connsiteY22-46" fmla="*/ 1857562 h 3594532"/>
                <a:gd name="connsiteX23-47" fmla="*/ 954311 w 1383327"/>
                <a:gd name="connsiteY23-48" fmla="*/ 2314762 h 3594532"/>
                <a:gd name="connsiteX24-49" fmla="*/ 878111 w 1383327"/>
                <a:gd name="connsiteY24-50" fmla="*/ 2552887 h 3594532"/>
                <a:gd name="connsiteX25-51" fmla="*/ 1192436 w 1383327"/>
                <a:gd name="connsiteY25-52" fmla="*/ 2495737 h 3594532"/>
                <a:gd name="connsiteX26-53" fmla="*/ 1382936 w 1383327"/>
                <a:gd name="connsiteY26-54" fmla="*/ 2590987 h 3594532"/>
                <a:gd name="connsiteX27-55" fmla="*/ 1144811 w 1383327"/>
                <a:gd name="connsiteY27-56" fmla="*/ 2533837 h 3594532"/>
                <a:gd name="connsiteX28-57" fmla="*/ 811436 w 1383327"/>
                <a:gd name="connsiteY28-58" fmla="*/ 2695762 h 3594532"/>
                <a:gd name="connsiteX29-59" fmla="*/ 668561 w 1383327"/>
                <a:gd name="connsiteY29-60" fmla="*/ 3048187 h 3594532"/>
                <a:gd name="connsiteX30-61" fmla="*/ 897161 w 1383327"/>
                <a:gd name="connsiteY30-62" fmla="*/ 3381562 h 3594532"/>
                <a:gd name="connsiteX31-63" fmla="*/ 982886 w 1383327"/>
                <a:gd name="connsiteY31-64" fmla="*/ 3543487 h 3594532"/>
                <a:gd name="connsiteX0-65" fmla="*/ 982886 w 1383327"/>
                <a:gd name="connsiteY0-66" fmla="*/ 3543487 h 3594532"/>
                <a:gd name="connsiteX1-67" fmla="*/ 573311 w 1383327"/>
                <a:gd name="connsiteY1-68" fmla="*/ 3553012 h 3594532"/>
                <a:gd name="connsiteX2-69" fmla="*/ 373286 w 1383327"/>
                <a:gd name="connsiteY2-70" fmla="*/ 3038662 h 3594532"/>
                <a:gd name="connsiteX3-71" fmla="*/ 725711 w 1383327"/>
                <a:gd name="connsiteY3-72" fmla="*/ 2343337 h 3594532"/>
                <a:gd name="connsiteX4-73" fmla="*/ 539021 w 1383327"/>
                <a:gd name="connsiteY4-74" fmla="*/ 1884232 h 3594532"/>
                <a:gd name="connsiteX5-75" fmla="*/ 1811 w 1383327"/>
                <a:gd name="connsiteY5-76" fmla="*/ 1809937 h 3594532"/>
                <a:gd name="connsiteX6-77" fmla="*/ 373286 w 1383327"/>
                <a:gd name="connsiteY6-78" fmla="*/ 1705162 h 3594532"/>
                <a:gd name="connsiteX7-79" fmla="*/ 620936 w 1383327"/>
                <a:gd name="connsiteY7-80" fmla="*/ 1838512 h 3594532"/>
                <a:gd name="connsiteX8-81" fmla="*/ 668561 w 1383327"/>
                <a:gd name="connsiteY8-82" fmla="*/ 1609912 h 3594532"/>
                <a:gd name="connsiteX9-83" fmla="*/ 801911 w 1383327"/>
                <a:gd name="connsiteY9-84" fmla="*/ 1295587 h 3594532"/>
                <a:gd name="connsiteX10-85" fmla="*/ 744761 w 1383327"/>
                <a:gd name="connsiteY10-86" fmla="*/ 771712 h 3594532"/>
                <a:gd name="connsiteX11-87" fmla="*/ 516161 w 1383327"/>
                <a:gd name="connsiteY11-88" fmla="*/ 628837 h 3594532"/>
                <a:gd name="connsiteX12-89" fmla="*/ 668561 w 1383327"/>
                <a:gd name="connsiteY12-90" fmla="*/ 628837 h 3594532"/>
                <a:gd name="connsiteX13-91" fmla="*/ 744761 w 1383327"/>
                <a:gd name="connsiteY13-92" fmla="*/ 714562 h 3594532"/>
                <a:gd name="connsiteX14-93" fmla="*/ 849536 w 1383327"/>
                <a:gd name="connsiteY14-94" fmla="*/ 187 h 3594532"/>
                <a:gd name="connsiteX15-95" fmla="*/ 811436 w 1383327"/>
                <a:gd name="connsiteY15-96" fmla="*/ 647887 h 3594532"/>
                <a:gd name="connsiteX16-97" fmla="*/ 887636 w 1383327"/>
                <a:gd name="connsiteY16-98" fmla="*/ 1038412 h 3594532"/>
                <a:gd name="connsiteX17-99" fmla="*/ 916211 w 1383327"/>
                <a:gd name="connsiteY17-100" fmla="*/ 1286062 h 3594532"/>
                <a:gd name="connsiteX18-101" fmla="*/ 1087661 w 1383327"/>
                <a:gd name="connsiteY18-102" fmla="*/ 1152712 h 3594532"/>
                <a:gd name="connsiteX19-103" fmla="*/ 1316261 w 1383327"/>
                <a:gd name="connsiteY19-104" fmla="*/ 1133662 h 3594532"/>
                <a:gd name="connsiteX20-105" fmla="*/ 1068611 w 1383327"/>
                <a:gd name="connsiteY20-106" fmla="*/ 1190812 h 3594532"/>
                <a:gd name="connsiteX21-107" fmla="*/ 859061 w 1383327"/>
                <a:gd name="connsiteY21-108" fmla="*/ 1495612 h 3594532"/>
                <a:gd name="connsiteX22-109" fmla="*/ 801911 w 1383327"/>
                <a:gd name="connsiteY22-110" fmla="*/ 1857562 h 3594532"/>
                <a:gd name="connsiteX23-111" fmla="*/ 954311 w 1383327"/>
                <a:gd name="connsiteY23-112" fmla="*/ 2314762 h 3594532"/>
                <a:gd name="connsiteX24-113" fmla="*/ 878111 w 1383327"/>
                <a:gd name="connsiteY24-114" fmla="*/ 2552887 h 3594532"/>
                <a:gd name="connsiteX25-115" fmla="*/ 1192436 w 1383327"/>
                <a:gd name="connsiteY25-116" fmla="*/ 2495737 h 3594532"/>
                <a:gd name="connsiteX26-117" fmla="*/ 1382936 w 1383327"/>
                <a:gd name="connsiteY26-118" fmla="*/ 2590987 h 3594532"/>
                <a:gd name="connsiteX27-119" fmla="*/ 1144811 w 1383327"/>
                <a:gd name="connsiteY27-120" fmla="*/ 2533837 h 3594532"/>
                <a:gd name="connsiteX28-121" fmla="*/ 811436 w 1383327"/>
                <a:gd name="connsiteY28-122" fmla="*/ 2695762 h 3594532"/>
                <a:gd name="connsiteX29-123" fmla="*/ 668561 w 1383327"/>
                <a:gd name="connsiteY29-124" fmla="*/ 3048187 h 3594532"/>
                <a:gd name="connsiteX30-125" fmla="*/ 897161 w 1383327"/>
                <a:gd name="connsiteY30-126" fmla="*/ 3381562 h 3594532"/>
                <a:gd name="connsiteX31-127" fmla="*/ 982886 w 1383327"/>
                <a:gd name="connsiteY31-128" fmla="*/ 3543487 h 3594532"/>
                <a:gd name="connsiteX0-129" fmla="*/ 1005643 w 1406084"/>
                <a:gd name="connsiteY0-130" fmla="*/ 3543487 h 3594532"/>
                <a:gd name="connsiteX1-131" fmla="*/ 596068 w 1406084"/>
                <a:gd name="connsiteY1-132" fmla="*/ 3553012 h 3594532"/>
                <a:gd name="connsiteX2-133" fmla="*/ 396043 w 1406084"/>
                <a:gd name="connsiteY2-134" fmla="*/ 3038662 h 3594532"/>
                <a:gd name="connsiteX3-135" fmla="*/ 748468 w 1406084"/>
                <a:gd name="connsiteY3-136" fmla="*/ 2343337 h 3594532"/>
                <a:gd name="connsiteX4-137" fmla="*/ 561778 w 1406084"/>
                <a:gd name="connsiteY4-138" fmla="*/ 1884232 h 3594532"/>
                <a:gd name="connsiteX5-139" fmla="*/ 1708 w 1406084"/>
                <a:gd name="connsiteY5-140" fmla="*/ 1832797 h 3594532"/>
                <a:gd name="connsiteX6-141" fmla="*/ 396043 w 1406084"/>
                <a:gd name="connsiteY6-142" fmla="*/ 1705162 h 3594532"/>
                <a:gd name="connsiteX7-143" fmla="*/ 643693 w 1406084"/>
                <a:gd name="connsiteY7-144" fmla="*/ 1838512 h 3594532"/>
                <a:gd name="connsiteX8-145" fmla="*/ 691318 w 1406084"/>
                <a:gd name="connsiteY8-146" fmla="*/ 1609912 h 3594532"/>
                <a:gd name="connsiteX9-147" fmla="*/ 824668 w 1406084"/>
                <a:gd name="connsiteY9-148" fmla="*/ 1295587 h 3594532"/>
                <a:gd name="connsiteX10-149" fmla="*/ 767518 w 1406084"/>
                <a:gd name="connsiteY10-150" fmla="*/ 771712 h 3594532"/>
                <a:gd name="connsiteX11-151" fmla="*/ 538918 w 1406084"/>
                <a:gd name="connsiteY11-152" fmla="*/ 628837 h 3594532"/>
                <a:gd name="connsiteX12-153" fmla="*/ 691318 w 1406084"/>
                <a:gd name="connsiteY12-154" fmla="*/ 628837 h 3594532"/>
                <a:gd name="connsiteX13-155" fmla="*/ 767518 w 1406084"/>
                <a:gd name="connsiteY13-156" fmla="*/ 714562 h 3594532"/>
                <a:gd name="connsiteX14-157" fmla="*/ 872293 w 1406084"/>
                <a:gd name="connsiteY14-158" fmla="*/ 187 h 3594532"/>
                <a:gd name="connsiteX15-159" fmla="*/ 834193 w 1406084"/>
                <a:gd name="connsiteY15-160" fmla="*/ 647887 h 3594532"/>
                <a:gd name="connsiteX16-161" fmla="*/ 910393 w 1406084"/>
                <a:gd name="connsiteY16-162" fmla="*/ 1038412 h 3594532"/>
                <a:gd name="connsiteX17-163" fmla="*/ 938968 w 1406084"/>
                <a:gd name="connsiteY17-164" fmla="*/ 1286062 h 3594532"/>
                <a:gd name="connsiteX18-165" fmla="*/ 1110418 w 1406084"/>
                <a:gd name="connsiteY18-166" fmla="*/ 1152712 h 3594532"/>
                <a:gd name="connsiteX19-167" fmla="*/ 1339018 w 1406084"/>
                <a:gd name="connsiteY19-168" fmla="*/ 1133662 h 3594532"/>
                <a:gd name="connsiteX20-169" fmla="*/ 1091368 w 1406084"/>
                <a:gd name="connsiteY20-170" fmla="*/ 1190812 h 3594532"/>
                <a:gd name="connsiteX21-171" fmla="*/ 881818 w 1406084"/>
                <a:gd name="connsiteY21-172" fmla="*/ 1495612 h 3594532"/>
                <a:gd name="connsiteX22-173" fmla="*/ 824668 w 1406084"/>
                <a:gd name="connsiteY22-174" fmla="*/ 1857562 h 3594532"/>
                <a:gd name="connsiteX23-175" fmla="*/ 977068 w 1406084"/>
                <a:gd name="connsiteY23-176" fmla="*/ 2314762 h 3594532"/>
                <a:gd name="connsiteX24-177" fmla="*/ 900868 w 1406084"/>
                <a:gd name="connsiteY24-178" fmla="*/ 2552887 h 3594532"/>
                <a:gd name="connsiteX25-179" fmla="*/ 1215193 w 1406084"/>
                <a:gd name="connsiteY25-180" fmla="*/ 2495737 h 3594532"/>
                <a:gd name="connsiteX26-181" fmla="*/ 1405693 w 1406084"/>
                <a:gd name="connsiteY26-182" fmla="*/ 2590987 h 3594532"/>
                <a:gd name="connsiteX27-183" fmla="*/ 1167568 w 1406084"/>
                <a:gd name="connsiteY27-184" fmla="*/ 2533837 h 3594532"/>
                <a:gd name="connsiteX28-185" fmla="*/ 834193 w 1406084"/>
                <a:gd name="connsiteY28-186" fmla="*/ 2695762 h 3594532"/>
                <a:gd name="connsiteX29-187" fmla="*/ 691318 w 1406084"/>
                <a:gd name="connsiteY29-188" fmla="*/ 3048187 h 3594532"/>
                <a:gd name="connsiteX30-189" fmla="*/ 919918 w 1406084"/>
                <a:gd name="connsiteY30-190" fmla="*/ 3381562 h 3594532"/>
                <a:gd name="connsiteX31-191" fmla="*/ 1005643 w 1406084"/>
                <a:gd name="connsiteY31-192" fmla="*/ 3543487 h 3594532"/>
                <a:gd name="connsiteX0-193" fmla="*/ 1003993 w 1404434"/>
                <a:gd name="connsiteY0-194" fmla="*/ 3543487 h 3594532"/>
                <a:gd name="connsiteX1-195" fmla="*/ 594418 w 1404434"/>
                <a:gd name="connsiteY1-196" fmla="*/ 3553012 h 3594532"/>
                <a:gd name="connsiteX2-197" fmla="*/ 394393 w 1404434"/>
                <a:gd name="connsiteY2-198" fmla="*/ 3038662 h 3594532"/>
                <a:gd name="connsiteX3-199" fmla="*/ 746818 w 1404434"/>
                <a:gd name="connsiteY3-200" fmla="*/ 2343337 h 3594532"/>
                <a:gd name="connsiteX4-201" fmla="*/ 560128 w 1404434"/>
                <a:gd name="connsiteY4-202" fmla="*/ 1884232 h 3594532"/>
                <a:gd name="connsiteX5-203" fmla="*/ 58 w 1404434"/>
                <a:gd name="connsiteY5-204" fmla="*/ 1832797 h 3594532"/>
                <a:gd name="connsiteX6-205" fmla="*/ 394393 w 1404434"/>
                <a:gd name="connsiteY6-206" fmla="*/ 1705162 h 3594532"/>
                <a:gd name="connsiteX7-207" fmla="*/ 642043 w 1404434"/>
                <a:gd name="connsiteY7-208" fmla="*/ 1838512 h 3594532"/>
                <a:gd name="connsiteX8-209" fmla="*/ 689668 w 1404434"/>
                <a:gd name="connsiteY8-210" fmla="*/ 1609912 h 3594532"/>
                <a:gd name="connsiteX9-211" fmla="*/ 823018 w 1404434"/>
                <a:gd name="connsiteY9-212" fmla="*/ 1295587 h 3594532"/>
                <a:gd name="connsiteX10-213" fmla="*/ 765868 w 1404434"/>
                <a:gd name="connsiteY10-214" fmla="*/ 771712 h 3594532"/>
                <a:gd name="connsiteX11-215" fmla="*/ 537268 w 1404434"/>
                <a:gd name="connsiteY11-216" fmla="*/ 628837 h 3594532"/>
                <a:gd name="connsiteX12-217" fmla="*/ 689668 w 1404434"/>
                <a:gd name="connsiteY12-218" fmla="*/ 628837 h 3594532"/>
                <a:gd name="connsiteX13-219" fmla="*/ 765868 w 1404434"/>
                <a:gd name="connsiteY13-220" fmla="*/ 714562 h 3594532"/>
                <a:gd name="connsiteX14-221" fmla="*/ 870643 w 1404434"/>
                <a:gd name="connsiteY14-222" fmla="*/ 187 h 3594532"/>
                <a:gd name="connsiteX15-223" fmla="*/ 832543 w 1404434"/>
                <a:gd name="connsiteY15-224" fmla="*/ 647887 h 3594532"/>
                <a:gd name="connsiteX16-225" fmla="*/ 908743 w 1404434"/>
                <a:gd name="connsiteY16-226" fmla="*/ 1038412 h 3594532"/>
                <a:gd name="connsiteX17-227" fmla="*/ 937318 w 1404434"/>
                <a:gd name="connsiteY17-228" fmla="*/ 1286062 h 3594532"/>
                <a:gd name="connsiteX18-229" fmla="*/ 1108768 w 1404434"/>
                <a:gd name="connsiteY18-230" fmla="*/ 1152712 h 3594532"/>
                <a:gd name="connsiteX19-231" fmla="*/ 1337368 w 1404434"/>
                <a:gd name="connsiteY19-232" fmla="*/ 1133662 h 3594532"/>
                <a:gd name="connsiteX20-233" fmla="*/ 1089718 w 1404434"/>
                <a:gd name="connsiteY20-234" fmla="*/ 1190812 h 3594532"/>
                <a:gd name="connsiteX21-235" fmla="*/ 880168 w 1404434"/>
                <a:gd name="connsiteY21-236" fmla="*/ 1495612 h 3594532"/>
                <a:gd name="connsiteX22-237" fmla="*/ 823018 w 1404434"/>
                <a:gd name="connsiteY22-238" fmla="*/ 1857562 h 3594532"/>
                <a:gd name="connsiteX23-239" fmla="*/ 975418 w 1404434"/>
                <a:gd name="connsiteY23-240" fmla="*/ 2314762 h 3594532"/>
                <a:gd name="connsiteX24-241" fmla="*/ 899218 w 1404434"/>
                <a:gd name="connsiteY24-242" fmla="*/ 2552887 h 3594532"/>
                <a:gd name="connsiteX25-243" fmla="*/ 1213543 w 1404434"/>
                <a:gd name="connsiteY25-244" fmla="*/ 2495737 h 3594532"/>
                <a:gd name="connsiteX26-245" fmla="*/ 1404043 w 1404434"/>
                <a:gd name="connsiteY26-246" fmla="*/ 2590987 h 3594532"/>
                <a:gd name="connsiteX27-247" fmla="*/ 1165918 w 1404434"/>
                <a:gd name="connsiteY27-248" fmla="*/ 2533837 h 3594532"/>
                <a:gd name="connsiteX28-249" fmla="*/ 832543 w 1404434"/>
                <a:gd name="connsiteY28-250" fmla="*/ 2695762 h 3594532"/>
                <a:gd name="connsiteX29-251" fmla="*/ 689668 w 1404434"/>
                <a:gd name="connsiteY29-252" fmla="*/ 3048187 h 3594532"/>
                <a:gd name="connsiteX30-253" fmla="*/ 918268 w 1404434"/>
                <a:gd name="connsiteY30-254" fmla="*/ 3381562 h 3594532"/>
                <a:gd name="connsiteX31-255" fmla="*/ 1003993 w 1404434"/>
                <a:gd name="connsiteY31-256" fmla="*/ 3543487 h 3594532"/>
                <a:gd name="connsiteX0-257" fmla="*/ 1003993 w 1404434"/>
                <a:gd name="connsiteY0-258" fmla="*/ 3543487 h 3559332"/>
                <a:gd name="connsiteX1-259" fmla="*/ 594418 w 1404434"/>
                <a:gd name="connsiteY1-260" fmla="*/ 3553012 h 3559332"/>
                <a:gd name="connsiteX2-261" fmla="*/ 394393 w 1404434"/>
                <a:gd name="connsiteY2-262" fmla="*/ 3038662 h 3559332"/>
                <a:gd name="connsiteX3-263" fmla="*/ 746818 w 1404434"/>
                <a:gd name="connsiteY3-264" fmla="*/ 2343337 h 3559332"/>
                <a:gd name="connsiteX4-265" fmla="*/ 560128 w 1404434"/>
                <a:gd name="connsiteY4-266" fmla="*/ 1884232 h 3559332"/>
                <a:gd name="connsiteX5-267" fmla="*/ 58 w 1404434"/>
                <a:gd name="connsiteY5-268" fmla="*/ 1832797 h 3559332"/>
                <a:gd name="connsiteX6-269" fmla="*/ 394393 w 1404434"/>
                <a:gd name="connsiteY6-270" fmla="*/ 1705162 h 3559332"/>
                <a:gd name="connsiteX7-271" fmla="*/ 642043 w 1404434"/>
                <a:gd name="connsiteY7-272" fmla="*/ 1838512 h 3559332"/>
                <a:gd name="connsiteX8-273" fmla="*/ 689668 w 1404434"/>
                <a:gd name="connsiteY8-274" fmla="*/ 1609912 h 3559332"/>
                <a:gd name="connsiteX9-275" fmla="*/ 823018 w 1404434"/>
                <a:gd name="connsiteY9-276" fmla="*/ 1295587 h 3559332"/>
                <a:gd name="connsiteX10-277" fmla="*/ 765868 w 1404434"/>
                <a:gd name="connsiteY10-278" fmla="*/ 771712 h 3559332"/>
                <a:gd name="connsiteX11-279" fmla="*/ 537268 w 1404434"/>
                <a:gd name="connsiteY11-280" fmla="*/ 628837 h 3559332"/>
                <a:gd name="connsiteX12-281" fmla="*/ 689668 w 1404434"/>
                <a:gd name="connsiteY12-282" fmla="*/ 628837 h 3559332"/>
                <a:gd name="connsiteX13-283" fmla="*/ 765868 w 1404434"/>
                <a:gd name="connsiteY13-284" fmla="*/ 714562 h 3559332"/>
                <a:gd name="connsiteX14-285" fmla="*/ 870643 w 1404434"/>
                <a:gd name="connsiteY14-286" fmla="*/ 187 h 3559332"/>
                <a:gd name="connsiteX15-287" fmla="*/ 832543 w 1404434"/>
                <a:gd name="connsiteY15-288" fmla="*/ 647887 h 3559332"/>
                <a:gd name="connsiteX16-289" fmla="*/ 908743 w 1404434"/>
                <a:gd name="connsiteY16-290" fmla="*/ 1038412 h 3559332"/>
                <a:gd name="connsiteX17-291" fmla="*/ 937318 w 1404434"/>
                <a:gd name="connsiteY17-292" fmla="*/ 1286062 h 3559332"/>
                <a:gd name="connsiteX18-293" fmla="*/ 1108768 w 1404434"/>
                <a:gd name="connsiteY18-294" fmla="*/ 1152712 h 3559332"/>
                <a:gd name="connsiteX19-295" fmla="*/ 1337368 w 1404434"/>
                <a:gd name="connsiteY19-296" fmla="*/ 1133662 h 3559332"/>
                <a:gd name="connsiteX20-297" fmla="*/ 1089718 w 1404434"/>
                <a:gd name="connsiteY20-298" fmla="*/ 1190812 h 3559332"/>
                <a:gd name="connsiteX21-299" fmla="*/ 880168 w 1404434"/>
                <a:gd name="connsiteY21-300" fmla="*/ 1495612 h 3559332"/>
                <a:gd name="connsiteX22-301" fmla="*/ 823018 w 1404434"/>
                <a:gd name="connsiteY22-302" fmla="*/ 1857562 h 3559332"/>
                <a:gd name="connsiteX23-303" fmla="*/ 975418 w 1404434"/>
                <a:gd name="connsiteY23-304" fmla="*/ 2314762 h 3559332"/>
                <a:gd name="connsiteX24-305" fmla="*/ 899218 w 1404434"/>
                <a:gd name="connsiteY24-306" fmla="*/ 2552887 h 3559332"/>
                <a:gd name="connsiteX25-307" fmla="*/ 1213543 w 1404434"/>
                <a:gd name="connsiteY25-308" fmla="*/ 2495737 h 3559332"/>
                <a:gd name="connsiteX26-309" fmla="*/ 1404043 w 1404434"/>
                <a:gd name="connsiteY26-310" fmla="*/ 2590987 h 3559332"/>
                <a:gd name="connsiteX27-311" fmla="*/ 1165918 w 1404434"/>
                <a:gd name="connsiteY27-312" fmla="*/ 2533837 h 3559332"/>
                <a:gd name="connsiteX28-313" fmla="*/ 832543 w 1404434"/>
                <a:gd name="connsiteY28-314" fmla="*/ 2695762 h 3559332"/>
                <a:gd name="connsiteX29-315" fmla="*/ 689668 w 1404434"/>
                <a:gd name="connsiteY29-316" fmla="*/ 3048187 h 3559332"/>
                <a:gd name="connsiteX30-317" fmla="*/ 918268 w 1404434"/>
                <a:gd name="connsiteY30-318" fmla="*/ 3381562 h 3559332"/>
                <a:gd name="connsiteX31-319" fmla="*/ 1003993 w 1404434"/>
                <a:gd name="connsiteY31-320" fmla="*/ 3543487 h 3559332"/>
                <a:gd name="connsiteX0-321" fmla="*/ 1003993 w 1404434"/>
                <a:gd name="connsiteY0-322" fmla="*/ 3543487 h 3553018"/>
                <a:gd name="connsiteX1-323" fmla="*/ 594418 w 1404434"/>
                <a:gd name="connsiteY1-324" fmla="*/ 3553012 h 3553018"/>
                <a:gd name="connsiteX2-325" fmla="*/ 394393 w 1404434"/>
                <a:gd name="connsiteY2-326" fmla="*/ 3038662 h 3553018"/>
                <a:gd name="connsiteX3-327" fmla="*/ 746818 w 1404434"/>
                <a:gd name="connsiteY3-328" fmla="*/ 2343337 h 3553018"/>
                <a:gd name="connsiteX4-329" fmla="*/ 560128 w 1404434"/>
                <a:gd name="connsiteY4-330" fmla="*/ 1884232 h 3553018"/>
                <a:gd name="connsiteX5-331" fmla="*/ 58 w 1404434"/>
                <a:gd name="connsiteY5-332" fmla="*/ 1832797 h 3553018"/>
                <a:gd name="connsiteX6-333" fmla="*/ 394393 w 1404434"/>
                <a:gd name="connsiteY6-334" fmla="*/ 1705162 h 3553018"/>
                <a:gd name="connsiteX7-335" fmla="*/ 642043 w 1404434"/>
                <a:gd name="connsiteY7-336" fmla="*/ 1838512 h 3553018"/>
                <a:gd name="connsiteX8-337" fmla="*/ 689668 w 1404434"/>
                <a:gd name="connsiteY8-338" fmla="*/ 1609912 h 3553018"/>
                <a:gd name="connsiteX9-339" fmla="*/ 823018 w 1404434"/>
                <a:gd name="connsiteY9-340" fmla="*/ 1295587 h 3553018"/>
                <a:gd name="connsiteX10-341" fmla="*/ 765868 w 1404434"/>
                <a:gd name="connsiteY10-342" fmla="*/ 771712 h 3553018"/>
                <a:gd name="connsiteX11-343" fmla="*/ 537268 w 1404434"/>
                <a:gd name="connsiteY11-344" fmla="*/ 628837 h 3553018"/>
                <a:gd name="connsiteX12-345" fmla="*/ 689668 w 1404434"/>
                <a:gd name="connsiteY12-346" fmla="*/ 628837 h 3553018"/>
                <a:gd name="connsiteX13-347" fmla="*/ 765868 w 1404434"/>
                <a:gd name="connsiteY13-348" fmla="*/ 714562 h 3553018"/>
                <a:gd name="connsiteX14-349" fmla="*/ 870643 w 1404434"/>
                <a:gd name="connsiteY14-350" fmla="*/ 187 h 3553018"/>
                <a:gd name="connsiteX15-351" fmla="*/ 832543 w 1404434"/>
                <a:gd name="connsiteY15-352" fmla="*/ 647887 h 3553018"/>
                <a:gd name="connsiteX16-353" fmla="*/ 908743 w 1404434"/>
                <a:gd name="connsiteY16-354" fmla="*/ 1038412 h 3553018"/>
                <a:gd name="connsiteX17-355" fmla="*/ 937318 w 1404434"/>
                <a:gd name="connsiteY17-356" fmla="*/ 1286062 h 3553018"/>
                <a:gd name="connsiteX18-357" fmla="*/ 1108768 w 1404434"/>
                <a:gd name="connsiteY18-358" fmla="*/ 1152712 h 3553018"/>
                <a:gd name="connsiteX19-359" fmla="*/ 1337368 w 1404434"/>
                <a:gd name="connsiteY19-360" fmla="*/ 1133662 h 3553018"/>
                <a:gd name="connsiteX20-361" fmla="*/ 1089718 w 1404434"/>
                <a:gd name="connsiteY20-362" fmla="*/ 1190812 h 3553018"/>
                <a:gd name="connsiteX21-363" fmla="*/ 880168 w 1404434"/>
                <a:gd name="connsiteY21-364" fmla="*/ 1495612 h 3553018"/>
                <a:gd name="connsiteX22-365" fmla="*/ 823018 w 1404434"/>
                <a:gd name="connsiteY22-366" fmla="*/ 1857562 h 3553018"/>
                <a:gd name="connsiteX23-367" fmla="*/ 975418 w 1404434"/>
                <a:gd name="connsiteY23-368" fmla="*/ 2314762 h 3553018"/>
                <a:gd name="connsiteX24-369" fmla="*/ 899218 w 1404434"/>
                <a:gd name="connsiteY24-370" fmla="*/ 2552887 h 3553018"/>
                <a:gd name="connsiteX25-371" fmla="*/ 1213543 w 1404434"/>
                <a:gd name="connsiteY25-372" fmla="*/ 2495737 h 3553018"/>
                <a:gd name="connsiteX26-373" fmla="*/ 1404043 w 1404434"/>
                <a:gd name="connsiteY26-374" fmla="*/ 2590987 h 3553018"/>
                <a:gd name="connsiteX27-375" fmla="*/ 1165918 w 1404434"/>
                <a:gd name="connsiteY27-376" fmla="*/ 2533837 h 3553018"/>
                <a:gd name="connsiteX28-377" fmla="*/ 832543 w 1404434"/>
                <a:gd name="connsiteY28-378" fmla="*/ 2695762 h 3553018"/>
                <a:gd name="connsiteX29-379" fmla="*/ 689668 w 1404434"/>
                <a:gd name="connsiteY29-380" fmla="*/ 3048187 h 3553018"/>
                <a:gd name="connsiteX30-381" fmla="*/ 918268 w 1404434"/>
                <a:gd name="connsiteY30-382" fmla="*/ 3381562 h 3553018"/>
                <a:gd name="connsiteX31-383" fmla="*/ 1003993 w 1404434"/>
                <a:gd name="connsiteY31-384" fmla="*/ 3543487 h 3553018"/>
                <a:gd name="connsiteX0-385" fmla="*/ 1003993 w 1404434"/>
                <a:gd name="connsiteY0-386" fmla="*/ 3543487 h 3553025"/>
                <a:gd name="connsiteX1-387" fmla="*/ 594418 w 1404434"/>
                <a:gd name="connsiteY1-388" fmla="*/ 3553012 h 3553025"/>
                <a:gd name="connsiteX2-389" fmla="*/ 394393 w 1404434"/>
                <a:gd name="connsiteY2-390" fmla="*/ 3038662 h 3553025"/>
                <a:gd name="connsiteX3-391" fmla="*/ 746818 w 1404434"/>
                <a:gd name="connsiteY3-392" fmla="*/ 2343337 h 3553025"/>
                <a:gd name="connsiteX4-393" fmla="*/ 560128 w 1404434"/>
                <a:gd name="connsiteY4-394" fmla="*/ 1884232 h 3553025"/>
                <a:gd name="connsiteX5-395" fmla="*/ 58 w 1404434"/>
                <a:gd name="connsiteY5-396" fmla="*/ 1832797 h 3553025"/>
                <a:gd name="connsiteX6-397" fmla="*/ 394393 w 1404434"/>
                <a:gd name="connsiteY6-398" fmla="*/ 1705162 h 3553025"/>
                <a:gd name="connsiteX7-399" fmla="*/ 642043 w 1404434"/>
                <a:gd name="connsiteY7-400" fmla="*/ 1838512 h 3553025"/>
                <a:gd name="connsiteX8-401" fmla="*/ 689668 w 1404434"/>
                <a:gd name="connsiteY8-402" fmla="*/ 1609912 h 3553025"/>
                <a:gd name="connsiteX9-403" fmla="*/ 823018 w 1404434"/>
                <a:gd name="connsiteY9-404" fmla="*/ 1295587 h 3553025"/>
                <a:gd name="connsiteX10-405" fmla="*/ 765868 w 1404434"/>
                <a:gd name="connsiteY10-406" fmla="*/ 771712 h 3553025"/>
                <a:gd name="connsiteX11-407" fmla="*/ 537268 w 1404434"/>
                <a:gd name="connsiteY11-408" fmla="*/ 628837 h 3553025"/>
                <a:gd name="connsiteX12-409" fmla="*/ 689668 w 1404434"/>
                <a:gd name="connsiteY12-410" fmla="*/ 628837 h 3553025"/>
                <a:gd name="connsiteX13-411" fmla="*/ 765868 w 1404434"/>
                <a:gd name="connsiteY13-412" fmla="*/ 714562 h 3553025"/>
                <a:gd name="connsiteX14-413" fmla="*/ 870643 w 1404434"/>
                <a:gd name="connsiteY14-414" fmla="*/ 187 h 3553025"/>
                <a:gd name="connsiteX15-415" fmla="*/ 832543 w 1404434"/>
                <a:gd name="connsiteY15-416" fmla="*/ 647887 h 3553025"/>
                <a:gd name="connsiteX16-417" fmla="*/ 908743 w 1404434"/>
                <a:gd name="connsiteY16-418" fmla="*/ 1038412 h 3553025"/>
                <a:gd name="connsiteX17-419" fmla="*/ 937318 w 1404434"/>
                <a:gd name="connsiteY17-420" fmla="*/ 1286062 h 3553025"/>
                <a:gd name="connsiteX18-421" fmla="*/ 1108768 w 1404434"/>
                <a:gd name="connsiteY18-422" fmla="*/ 1152712 h 3553025"/>
                <a:gd name="connsiteX19-423" fmla="*/ 1337368 w 1404434"/>
                <a:gd name="connsiteY19-424" fmla="*/ 1133662 h 3553025"/>
                <a:gd name="connsiteX20-425" fmla="*/ 1089718 w 1404434"/>
                <a:gd name="connsiteY20-426" fmla="*/ 1190812 h 3553025"/>
                <a:gd name="connsiteX21-427" fmla="*/ 880168 w 1404434"/>
                <a:gd name="connsiteY21-428" fmla="*/ 1495612 h 3553025"/>
                <a:gd name="connsiteX22-429" fmla="*/ 823018 w 1404434"/>
                <a:gd name="connsiteY22-430" fmla="*/ 1857562 h 3553025"/>
                <a:gd name="connsiteX23-431" fmla="*/ 975418 w 1404434"/>
                <a:gd name="connsiteY23-432" fmla="*/ 2314762 h 3553025"/>
                <a:gd name="connsiteX24-433" fmla="*/ 899218 w 1404434"/>
                <a:gd name="connsiteY24-434" fmla="*/ 2552887 h 3553025"/>
                <a:gd name="connsiteX25-435" fmla="*/ 1213543 w 1404434"/>
                <a:gd name="connsiteY25-436" fmla="*/ 2495737 h 3553025"/>
                <a:gd name="connsiteX26-437" fmla="*/ 1404043 w 1404434"/>
                <a:gd name="connsiteY26-438" fmla="*/ 2590987 h 3553025"/>
                <a:gd name="connsiteX27-439" fmla="*/ 1165918 w 1404434"/>
                <a:gd name="connsiteY27-440" fmla="*/ 2533837 h 3553025"/>
                <a:gd name="connsiteX28-441" fmla="*/ 832543 w 1404434"/>
                <a:gd name="connsiteY28-442" fmla="*/ 2695762 h 3553025"/>
                <a:gd name="connsiteX29-443" fmla="*/ 689668 w 1404434"/>
                <a:gd name="connsiteY29-444" fmla="*/ 3048187 h 3553025"/>
                <a:gd name="connsiteX30-445" fmla="*/ 918268 w 1404434"/>
                <a:gd name="connsiteY30-446" fmla="*/ 3381562 h 3553025"/>
                <a:gd name="connsiteX31-447" fmla="*/ 1003993 w 1404434"/>
                <a:gd name="connsiteY31-448" fmla="*/ 3543487 h 3553025"/>
                <a:gd name="connsiteX0-449" fmla="*/ 1016693 w 1404434"/>
                <a:gd name="connsiteY0-450" fmla="*/ 3543487 h 3588988"/>
                <a:gd name="connsiteX1-451" fmla="*/ 594418 w 1404434"/>
                <a:gd name="connsiteY1-452" fmla="*/ 3553012 h 3588988"/>
                <a:gd name="connsiteX2-453" fmla="*/ 394393 w 1404434"/>
                <a:gd name="connsiteY2-454" fmla="*/ 3038662 h 3588988"/>
                <a:gd name="connsiteX3-455" fmla="*/ 746818 w 1404434"/>
                <a:gd name="connsiteY3-456" fmla="*/ 2343337 h 3588988"/>
                <a:gd name="connsiteX4-457" fmla="*/ 560128 w 1404434"/>
                <a:gd name="connsiteY4-458" fmla="*/ 1884232 h 3588988"/>
                <a:gd name="connsiteX5-459" fmla="*/ 58 w 1404434"/>
                <a:gd name="connsiteY5-460" fmla="*/ 1832797 h 3588988"/>
                <a:gd name="connsiteX6-461" fmla="*/ 394393 w 1404434"/>
                <a:gd name="connsiteY6-462" fmla="*/ 1705162 h 3588988"/>
                <a:gd name="connsiteX7-463" fmla="*/ 642043 w 1404434"/>
                <a:gd name="connsiteY7-464" fmla="*/ 1838512 h 3588988"/>
                <a:gd name="connsiteX8-465" fmla="*/ 689668 w 1404434"/>
                <a:gd name="connsiteY8-466" fmla="*/ 1609912 h 3588988"/>
                <a:gd name="connsiteX9-467" fmla="*/ 823018 w 1404434"/>
                <a:gd name="connsiteY9-468" fmla="*/ 1295587 h 3588988"/>
                <a:gd name="connsiteX10-469" fmla="*/ 765868 w 1404434"/>
                <a:gd name="connsiteY10-470" fmla="*/ 771712 h 3588988"/>
                <a:gd name="connsiteX11-471" fmla="*/ 537268 w 1404434"/>
                <a:gd name="connsiteY11-472" fmla="*/ 628837 h 3588988"/>
                <a:gd name="connsiteX12-473" fmla="*/ 689668 w 1404434"/>
                <a:gd name="connsiteY12-474" fmla="*/ 628837 h 3588988"/>
                <a:gd name="connsiteX13-475" fmla="*/ 765868 w 1404434"/>
                <a:gd name="connsiteY13-476" fmla="*/ 714562 h 3588988"/>
                <a:gd name="connsiteX14-477" fmla="*/ 870643 w 1404434"/>
                <a:gd name="connsiteY14-478" fmla="*/ 187 h 3588988"/>
                <a:gd name="connsiteX15-479" fmla="*/ 832543 w 1404434"/>
                <a:gd name="connsiteY15-480" fmla="*/ 647887 h 3588988"/>
                <a:gd name="connsiteX16-481" fmla="*/ 908743 w 1404434"/>
                <a:gd name="connsiteY16-482" fmla="*/ 1038412 h 3588988"/>
                <a:gd name="connsiteX17-483" fmla="*/ 937318 w 1404434"/>
                <a:gd name="connsiteY17-484" fmla="*/ 1286062 h 3588988"/>
                <a:gd name="connsiteX18-485" fmla="*/ 1108768 w 1404434"/>
                <a:gd name="connsiteY18-486" fmla="*/ 1152712 h 3588988"/>
                <a:gd name="connsiteX19-487" fmla="*/ 1337368 w 1404434"/>
                <a:gd name="connsiteY19-488" fmla="*/ 1133662 h 3588988"/>
                <a:gd name="connsiteX20-489" fmla="*/ 1089718 w 1404434"/>
                <a:gd name="connsiteY20-490" fmla="*/ 1190812 h 3588988"/>
                <a:gd name="connsiteX21-491" fmla="*/ 880168 w 1404434"/>
                <a:gd name="connsiteY21-492" fmla="*/ 1495612 h 3588988"/>
                <a:gd name="connsiteX22-493" fmla="*/ 823018 w 1404434"/>
                <a:gd name="connsiteY22-494" fmla="*/ 1857562 h 3588988"/>
                <a:gd name="connsiteX23-495" fmla="*/ 975418 w 1404434"/>
                <a:gd name="connsiteY23-496" fmla="*/ 2314762 h 3588988"/>
                <a:gd name="connsiteX24-497" fmla="*/ 899218 w 1404434"/>
                <a:gd name="connsiteY24-498" fmla="*/ 2552887 h 3588988"/>
                <a:gd name="connsiteX25-499" fmla="*/ 1213543 w 1404434"/>
                <a:gd name="connsiteY25-500" fmla="*/ 2495737 h 3588988"/>
                <a:gd name="connsiteX26-501" fmla="*/ 1404043 w 1404434"/>
                <a:gd name="connsiteY26-502" fmla="*/ 2590987 h 3588988"/>
                <a:gd name="connsiteX27-503" fmla="*/ 1165918 w 1404434"/>
                <a:gd name="connsiteY27-504" fmla="*/ 2533837 h 3588988"/>
                <a:gd name="connsiteX28-505" fmla="*/ 832543 w 1404434"/>
                <a:gd name="connsiteY28-506" fmla="*/ 2695762 h 3588988"/>
                <a:gd name="connsiteX29-507" fmla="*/ 689668 w 1404434"/>
                <a:gd name="connsiteY29-508" fmla="*/ 3048187 h 3588988"/>
                <a:gd name="connsiteX30-509" fmla="*/ 918268 w 1404434"/>
                <a:gd name="connsiteY30-510" fmla="*/ 3381562 h 3588988"/>
                <a:gd name="connsiteX31-511" fmla="*/ 1016693 w 1404434"/>
                <a:gd name="connsiteY31-512" fmla="*/ 3543487 h 3588988"/>
                <a:gd name="connsiteX0-513" fmla="*/ 1016693 w 1404434"/>
                <a:gd name="connsiteY0-514" fmla="*/ 3543487 h 3592198"/>
                <a:gd name="connsiteX1-515" fmla="*/ 591243 w 1404434"/>
                <a:gd name="connsiteY1-516" fmla="*/ 3549837 h 3592198"/>
                <a:gd name="connsiteX2-517" fmla="*/ 394393 w 1404434"/>
                <a:gd name="connsiteY2-518" fmla="*/ 3038662 h 3592198"/>
                <a:gd name="connsiteX3-519" fmla="*/ 746818 w 1404434"/>
                <a:gd name="connsiteY3-520" fmla="*/ 2343337 h 3592198"/>
                <a:gd name="connsiteX4-521" fmla="*/ 560128 w 1404434"/>
                <a:gd name="connsiteY4-522" fmla="*/ 1884232 h 3592198"/>
                <a:gd name="connsiteX5-523" fmla="*/ 58 w 1404434"/>
                <a:gd name="connsiteY5-524" fmla="*/ 1832797 h 3592198"/>
                <a:gd name="connsiteX6-525" fmla="*/ 394393 w 1404434"/>
                <a:gd name="connsiteY6-526" fmla="*/ 1705162 h 3592198"/>
                <a:gd name="connsiteX7-527" fmla="*/ 642043 w 1404434"/>
                <a:gd name="connsiteY7-528" fmla="*/ 1838512 h 3592198"/>
                <a:gd name="connsiteX8-529" fmla="*/ 689668 w 1404434"/>
                <a:gd name="connsiteY8-530" fmla="*/ 1609912 h 3592198"/>
                <a:gd name="connsiteX9-531" fmla="*/ 823018 w 1404434"/>
                <a:gd name="connsiteY9-532" fmla="*/ 1295587 h 3592198"/>
                <a:gd name="connsiteX10-533" fmla="*/ 765868 w 1404434"/>
                <a:gd name="connsiteY10-534" fmla="*/ 771712 h 3592198"/>
                <a:gd name="connsiteX11-535" fmla="*/ 537268 w 1404434"/>
                <a:gd name="connsiteY11-536" fmla="*/ 628837 h 3592198"/>
                <a:gd name="connsiteX12-537" fmla="*/ 689668 w 1404434"/>
                <a:gd name="connsiteY12-538" fmla="*/ 628837 h 3592198"/>
                <a:gd name="connsiteX13-539" fmla="*/ 765868 w 1404434"/>
                <a:gd name="connsiteY13-540" fmla="*/ 714562 h 3592198"/>
                <a:gd name="connsiteX14-541" fmla="*/ 870643 w 1404434"/>
                <a:gd name="connsiteY14-542" fmla="*/ 187 h 3592198"/>
                <a:gd name="connsiteX15-543" fmla="*/ 832543 w 1404434"/>
                <a:gd name="connsiteY15-544" fmla="*/ 647887 h 3592198"/>
                <a:gd name="connsiteX16-545" fmla="*/ 908743 w 1404434"/>
                <a:gd name="connsiteY16-546" fmla="*/ 1038412 h 3592198"/>
                <a:gd name="connsiteX17-547" fmla="*/ 937318 w 1404434"/>
                <a:gd name="connsiteY17-548" fmla="*/ 1286062 h 3592198"/>
                <a:gd name="connsiteX18-549" fmla="*/ 1108768 w 1404434"/>
                <a:gd name="connsiteY18-550" fmla="*/ 1152712 h 3592198"/>
                <a:gd name="connsiteX19-551" fmla="*/ 1337368 w 1404434"/>
                <a:gd name="connsiteY19-552" fmla="*/ 1133662 h 3592198"/>
                <a:gd name="connsiteX20-553" fmla="*/ 1089718 w 1404434"/>
                <a:gd name="connsiteY20-554" fmla="*/ 1190812 h 3592198"/>
                <a:gd name="connsiteX21-555" fmla="*/ 880168 w 1404434"/>
                <a:gd name="connsiteY21-556" fmla="*/ 1495612 h 3592198"/>
                <a:gd name="connsiteX22-557" fmla="*/ 823018 w 1404434"/>
                <a:gd name="connsiteY22-558" fmla="*/ 1857562 h 3592198"/>
                <a:gd name="connsiteX23-559" fmla="*/ 975418 w 1404434"/>
                <a:gd name="connsiteY23-560" fmla="*/ 2314762 h 3592198"/>
                <a:gd name="connsiteX24-561" fmla="*/ 899218 w 1404434"/>
                <a:gd name="connsiteY24-562" fmla="*/ 2552887 h 3592198"/>
                <a:gd name="connsiteX25-563" fmla="*/ 1213543 w 1404434"/>
                <a:gd name="connsiteY25-564" fmla="*/ 2495737 h 3592198"/>
                <a:gd name="connsiteX26-565" fmla="*/ 1404043 w 1404434"/>
                <a:gd name="connsiteY26-566" fmla="*/ 2590987 h 3592198"/>
                <a:gd name="connsiteX27-567" fmla="*/ 1165918 w 1404434"/>
                <a:gd name="connsiteY27-568" fmla="*/ 2533837 h 3592198"/>
                <a:gd name="connsiteX28-569" fmla="*/ 832543 w 1404434"/>
                <a:gd name="connsiteY28-570" fmla="*/ 2695762 h 3592198"/>
                <a:gd name="connsiteX29-571" fmla="*/ 689668 w 1404434"/>
                <a:gd name="connsiteY29-572" fmla="*/ 3048187 h 3592198"/>
                <a:gd name="connsiteX30-573" fmla="*/ 918268 w 1404434"/>
                <a:gd name="connsiteY30-574" fmla="*/ 3381562 h 3592198"/>
                <a:gd name="connsiteX31-575" fmla="*/ 1016693 w 1404434"/>
                <a:gd name="connsiteY31-576" fmla="*/ 3543487 h 3592198"/>
                <a:gd name="connsiteX0-577" fmla="*/ 1016693 w 1404434"/>
                <a:gd name="connsiteY0-578" fmla="*/ 3543487 h 3558296"/>
                <a:gd name="connsiteX1-579" fmla="*/ 591243 w 1404434"/>
                <a:gd name="connsiteY1-580" fmla="*/ 3549837 h 3558296"/>
                <a:gd name="connsiteX2-581" fmla="*/ 394393 w 1404434"/>
                <a:gd name="connsiteY2-582" fmla="*/ 3038662 h 3558296"/>
                <a:gd name="connsiteX3-583" fmla="*/ 746818 w 1404434"/>
                <a:gd name="connsiteY3-584" fmla="*/ 2343337 h 3558296"/>
                <a:gd name="connsiteX4-585" fmla="*/ 560128 w 1404434"/>
                <a:gd name="connsiteY4-586" fmla="*/ 1884232 h 3558296"/>
                <a:gd name="connsiteX5-587" fmla="*/ 58 w 1404434"/>
                <a:gd name="connsiteY5-588" fmla="*/ 1832797 h 3558296"/>
                <a:gd name="connsiteX6-589" fmla="*/ 394393 w 1404434"/>
                <a:gd name="connsiteY6-590" fmla="*/ 1705162 h 3558296"/>
                <a:gd name="connsiteX7-591" fmla="*/ 642043 w 1404434"/>
                <a:gd name="connsiteY7-592" fmla="*/ 1838512 h 3558296"/>
                <a:gd name="connsiteX8-593" fmla="*/ 689668 w 1404434"/>
                <a:gd name="connsiteY8-594" fmla="*/ 1609912 h 3558296"/>
                <a:gd name="connsiteX9-595" fmla="*/ 823018 w 1404434"/>
                <a:gd name="connsiteY9-596" fmla="*/ 1295587 h 3558296"/>
                <a:gd name="connsiteX10-597" fmla="*/ 765868 w 1404434"/>
                <a:gd name="connsiteY10-598" fmla="*/ 771712 h 3558296"/>
                <a:gd name="connsiteX11-599" fmla="*/ 537268 w 1404434"/>
                <a:gd name="connsiteY11-600" fmla="*/ 628837 h 3558296"/>
                <a:gd name="connsiteX12-601" fmla="*/ 689668 w 1404434"/>
                <a:gd name="connsiteY12-602" fmla="*/ 628837 h 3558296"/>
                <a:gd name="connsiteX13-603" fmla="*/ 765868 w 1404434"/>
                <a:gd name="connsiteY13-604" fmla="*/ 714562 h 3558296"/>
                <a:gd name="connsiteX14-605" fmla="*/ 870643 w 1404434"/>
                <a:gd name="connsiteY14-606" fmla="*/ 187 h 3558296"/>
                <a:gd name="connsiteX15-607" fmla="*/ 832543 w 1404434"/>
                <a:gd name="connsiteY15-608" fmla="*/ 647887 h 3558296"/>
                <a:gd name="connsiteX16-609" fmla="*/ 908743 w 1404434"/>
                <a:gd name="connsiteY16-610" fmla="*/ 1038412 h 3558296"/>
                <a:gd name="connsiteX17-611" fmla="*/ 937318 w 1404434"/>
                <a:gd name="connsiteY17-612" fmla="*/ 1286062 h 3558296"/>
                <a:gd name="connsiteX18-613" fmla="*/ 1108768 w 1404434"/>
                <a:gd name="connsiteY18-614" fmla="*/ 1152712 h 3558296"/>
                <a:gd name="connsiteX19-615" fmla="*/ 1337368 w 1404434"/>
                <a:gd name="connsiteY19-616" fmla="*/ 1133662 h 3558296"/>
                <a:gd name="connsiteX20-617" fmla="*/ 1089718 w 1404434"/>
                <a:gd name="connsiteY20-618" fmla="*/ 1190812 h 3558296"/>
                <a:gd name="connsiteX21-619" fmla="*/ 880168 w 1404434"/>
                <a:gd name="connsiteY21-620" fmla="*/ 1495612 h 3558296"/>
                <a:gd name="connsiteX22-621" fmla="*/ 823018 w 1404434"/>
                <a:gd name="connsiteY22-622" fmla="*/ 1857562 h 3558296"/>
                <a:gd name="connsiteX23-623" fmla="*/ 975418 w 1404434"/>
                <a:gd name="connsiteY23-624" fmla="*/ 2314762 h 3558296"/>
                <a:gd name="connsiteX24-625" fmla="*/ 899218 w 1404434"/>
                <a:gd name="connsiteY24-626" fmla="*/ 2552887 h 3558296"/>
                <a:gd name="connsiteX25-627" fmla="*/ 1213543 w 1404434"/>
                <a:gd name="connsiteY25-628" fmla="*/ 2495737 h 3558296"/>
                <a:gd name="connsiteX26-629" fmla="*/ 1404043 w 1404434"/>
                <a:gd name="connsiteY26-630" fmla="*/ 2590987 h 3558296"/>
                <a:gd name="connsiteX27-631" fmla="*/ 1165918 w 1404434"/>
                <a:gd name="connsiteY27-632" fmla="*/ 2533837 h 3558296"/>
                <a:gd name="connsiteX28-633" fmla="*/ 832543 w 1404434"/>
                <a:gd name="connsiteY28-634" fmla="*/ 2695762 h 3558296"/>
                <a:gd name="connsiteX29-635" fmla="*/ 689668 w 1404434"/>
                <a:gd name="connsiteY29-636" fmla="*/ 3048187 h 3558296"/>
                <a:gd name="connsiteX30-637" fmla="*/ 918268 w 1404434"/>
                <a:gd name="connsiteY30-638" fmla="*/ 3381562 h 3558296"/>
                <a:gd name="connsiteX31-639" fmla="*/ 1016693 w 1404434"/>
                <a:gd name="connsiteY31-640" fmla="*/ 3543487 h 3558296"/>
                <a:gd name="connsiteX0-641" fmla="*/ 1016693 w 1404434"/>
                <a:gd name="connsiteY0-642" fmla="*/ 3543487 h 3550128"/>
                <a:gd name="connsiteX1-643" fmla="*/ 591243 w 1404434"/>
                <a:gd name="connsiteY1-644" fmla="*/ 3549837 h 3550128"/>
                <a:gd name="connsiteX2-645" fmla="*/ 394393 w 1404434"/>
                <a:gd name="connsiteY2-646" fmla="*/ 3038662 h 3550128"/>
                <a:gd name="connsiteX3-647" fmla="*/ 746818 w 1404434"/>
                <a:gd name="connsiteY3-648" fmla="*/ 2343337 h 3550128"/>
                <a:gd name="connsiteX4-649" fmla="*/ 560128 w 1404434"/>
                <a:gd name="connsiteY4-650" fmla="*/ 1884232 h 3550128"/>
                <a:gd name="connsiteX5-651" fmla="*/ 58 w 1404434"/>
                <a:gd name="connsiteY5-652" fmla="*/ 1832797 h 3550128"/>
                <a:gd name="connsiteX6-653" fmla="*/ 394393 w 1404434"/>
                <a:gd name="connsiteY6-654" fmla="*/ 1705162 h 3550128"/>
                <a:gd name="connsiteX7-655" fmla="*/ 642043 w 1404434"/>
                <a:gd name="connsiteY7-656" fmla="*/ 1838512 h 3550128"/>
                <a:gd name="connsiteX8-657" fmla="*/ 689668 w 1404434"/>
                <a:gd name="connsiteY8-658" fmla="*/ 1609912 h 3550128"/>
                <a:gd name="connsiteX9-659" fmla="*/ 823018 w 1404434"/>
                <a:gd name="connsiteY9-660" fmla="*/ 1295587 h 3550128"/>
                <a:gd name="connsiteX10-661" fmla="*/ 765868 w 1404434"/>
                <a:gd name="connsiteY10-662" fmla="*/ 771712 h 3550128"/>
                <a:gd name="connsiteX11-663" fmla="*/ 537268 w 1404434"/>
                <a:gd name="connsiteY11-664" fmla="*/ 628837 h 3550128"/>
                <a:gd name="connsiteX12-665" fmla="*/ 689668 w 1404434"/>
                <a:gd name="connsiteY12-666" fmla="*/ 628837 h 3550128"/>
                <a:gd name="connsiteX13-667" fmla="*/ 765868 w 1404434"/>
                <a:gd name="connsiteY13-668" fmla="*/ 714562 h 3550128"/>
                <a:gd name="connsiteX14-669" fmla="*/ 870643 w 1404434"/>
                <a:gd name="connsiteY14-670" fmla="*/ 187 h 3550128"/>
                <a:gd name="connsiteX15-671" fmla="*/ 832543 w 1404434"/>
                <a:gd name="connsiteY15-672" fmla="*/ 647887 h 3550128"/>
                <a:gd name="connsiteX16-673" fmla="*/ 908743 w 1404434"/>
                <a:gd name="connsiteY16-674" fmla="*/ 1038412 h 3550128"/>
                <a:gd name="connsiteX17-675" fmla="*/ 937318 w 1404434"/>
                <a:gd name="connsiteY17-676" fmla="*/ 1286062 h 3550128"/>
                <a:gd name="connsiteX18-677" fmla="*/ 1108768 w 1404434"/>
                <a:gd name="connsiteY18-678" fmla="*/ 1152712 h 3550128"/>
                <a:gd name="connsiteX19-679" fmla="*/ 1337368 w 1404434"/>
                <a:gd name="connsiteY19-680" fmla="*/ 1133662 h 3550128"/>
                <a:gd name="connsiteX20-681" fmla="*/ 1089718 w 1404434"/>
                <a:gd name="connsiteY20-682" fmla="*/ 1190812 h 3550128"/>
                <a:gd name="connsiteX21-683" fmla="*/ 880168 w 1404434"/>
                <a:gd name="connsiteY21-684" fmla="*/ 1495612 h 3550128"/>
                <a:gd name="connsiteX22-685" fmla="*/ 823018 w 1404434"/>
                <a:gd name="connsiteY22-686" fmla="*/ 1857562 h 3550128"/>
                <a:gd name="connsiteX23-687" fmla="*/ 975418 w 1404434"/>
                <a:gd name="connsiteY23-688" fmla="*/ 2314762 h 3550128"/>
                <a:gd name="connsiteX24-689" fmla="*/ 899218 w 1404434"/>
                <a:gd name="connsiteY24-690" fmla="*/ 2552887 h 3550128"/>
                <a:gd name="connsiteX25-691" fmla="*/ 1213543 w 1404434"/>
                <a:gd name="connsiteY25-692" fmla="*/ 2495737 h 3550128"/>
                <a:gd name="connsiteX26-693" fmla="*/ 1404043 w 1404434"/>
                <a:gd name="connsiteY26-694" fmla="*/ 2590987 h 3550128"/>
                <a:gd name="connsiteX27-695" fmla="*/ 1165918 w 1404434"/>
                <a:gd name="connsiteY27-696" fmla="*/ 2533837 h 3550128"/>
                <a:gd name="connsiteX28-697" fmla="*/ 832543 w 1404434"/>
                <a:gd name="connsiteY28-698" fmla="*/ 2695762 h 3550128"/>
                <a:gd name="connsiteX29-699" fmla="*/ 689668 w 1404434"/>
                <a:gd name="connsiteY29-700" fmla="*/ 3048187 h 3550128"/>
                <a:gd name="connsiteX30-701" fmla="*/ 918268 w 1404434"/>
                <a:gd name="connsiteY30-702" fmla="*/ 3381562 h 3550128"/>
                <a:gd name="connsiteX31-703" fmla="*/ 1016693 w 1404434"/>
                <a:gd name="connsiteY31-704" fmla="*/ 3543487 h 3550128"/>
                <a:gd name="connsiteX0-705" fmla="*/ 1016693 w 1404434"/>
                <a:gd name="connsiteY0-706" fmla="*/ 3543487 h 3550128"/>
                <a:gd name="connsiteX1-707" fmla="*/ 591243 w 1404434"/>
                <a:gd name="connsiteY1-708" fmla="*/ 3549837 h 3550128"/>
                <a:gd name="connsiteX2-709" fmla="*/ 394393 w 1404434"/>
                <a:gd name="connsiteY2-710" fmla="*/ 3038662 h 3550128"/>
                <a:gd name="connsiteX3-711" fmla="*/ 746818 w 1404434"/>
                <a:gd name="connsiteY3-712" fmla="*/ 2343337 h 3550128"/>
                <a:gd name="connsiteX4-713" fmla="*/ 560128 w 1404434"/>
                <a:gd name="connsiteY4-714" fmla="*/ 1884232 h 3550128"/>
                <a:gd name="connsiteX5-715" fmla="*/ 58 w 1404434"/>
                <a:gd name="connsiteY5-716" fmla="*/ 1832797 h 3550128"/>
                <a:gd name="connsiteX6-717" fmla="*/ 394393 w 1404434"/>
                <a:gd name="connsiteY6-718" fmla="*/ 1705162 h 3550128"/>
                <a:gd name="connsiteX7-719" fmla="*/ 642043 w 1404434"/>
                <a:gd name="connsiteY7-720" fmla="*/ 1838512 h 3550128"/>
                <a:gd name="connsiteX8-721" fmla="*/ 689668 w 1404434"/>
                <a:gd name="connsiteY8-722" fmla="*/ 1609912 h 3550128"/>
                <a:gd name="connsiteX9-723" fmla="*/ 823018 w 1404434"/>
                <a:gd name="connsiteY9-724" fmla="*/ 1295587 h 3550128"/>
                <a:gd name="connsiteX10-725" fmla="*/ 765868 w 1404434"/>
                <a:gd name="connsiteY10-726" fmla="*/ 771712 h 3550128"/>
                <a:gd name="connsiteX11-727" fmla="*/ 537268 w 1404434"/>
                <a:gd name="connsiteY11-728" fmla="*/ 628837 h 3550128"/>
                <a:gd name="connsiteX12-729" fmla="*/ 689668 w 1404434"/>
                <a:gd name="connsiteY12-730" fmla="*/ 628837 h 3550128"/>
                <a:gd name="connsiteX13-731" fmla="*/ 765868 w 1404434"/>
                <a:gd name="connsiteY13-732" fmla="*/ 714562 h 3550128"/>
                <a:gd name="connsiteX14-733" fmla="*/ 870643 w 1404434"/>
                <a:gd name="connsiteY14-734" fmla="*/ 187 h 3550128"/>
                <a:gd name="connsiteX15-735" fmla="*/ 832543 w 1404434"/>
                <a:gd name="connsiteY15-736" fmla="*/ 647887 h 3550128"/>
                <a:gd name="connsiteX16-737" fmla="*/ 908743 w 1404434"/>
                <a:gd name="connsiteY16-738" fmla="*/ 1038412 h 3550128"/>
                <a:gd name="connsiteX17-739" fmla="*/ 937318 w 1404434"/>
                <a:gd name="connsiteY17-740" fmla="*/ 1286062 h 3550128"/>
                <a:gd name="connsiteX18-741" fmla="*/ 1108768 w 1404434"/>
                <a:gd name="connsiteY18-742" fmla="*/ 1152712 h 3550128"/>
                <a:gd name="connsiteX19-743" fmla="*/ 1337368 w 1404434"/>
                <a:gd name="connsiteY19-744" fmla="*/ 1133662 h 3550128"/>
                <a:gd name="connsiteX20-745" fmla="*/ 1089718 w 1404434"/>
                <a:gd name="connsiteY20-746" fmla="*/ 1190812 h 3550128"/>
                <a:gd name="connsiteX21-747" fmla="*/ 880168 w 1404434"/>
                <a:gd name="connsiteY21-748" fmla="*/ 1495612 h 3550128"/>
                <a:gd name="connsiteX22-749" fmla="*/ 823018 w 1404434"/>
                <a:gd name="connsiteY22-750" fmla="*/ 1857562 h 3550128"/>
                <a:gd name="connsiteX23-751" fmla="*/ 975418 w 1404434"/>
                <a:gd name="connsiteY23-752" fmla="*/ 2314762 h 3550128"/>
                <a:gd name="connsiteX24-753" fmla="*/ 899218 w 1404434"/>
                <a:gd name="connsiteY24-754" fmla="*/ 2552887 h 3550128"/>
                <a:gd name="connsiteX25-755" fmla="*/ 1213543 w 1404434"/>
                <a:gd name="connsiteY25-756" fmla="*/ 2495737 h 3550128"/>
                <a:gd name="connsiteX26-757" fmla="*/ 1404043 w 1404434"/>
                <a:gd name="connsiteY26-758" fmla="*/ 2590987 h 3550128"/>
                <a:gd name="connsiteX27-759" fmla="*/ 1165918 w 1404434"/>
                <a:gd name="connsiteY27-760" fmla="*/ 2533837 h 3550128"/>
                <a:gd name="connsiteX28-761" fmla="*/ 832543 w 1404434"/>
                <a:gd name="connsiteY28-762" fmla="*/ 2695762 h 3550128"/>
                <a:gd name="connsiteX29-763" fmla="*/ 689668 w 1404434"/>
                <a:gd name="connsiteY29-764" fmla="*/ 3048187 h 3550128"/>
                <a:gd name="connsiteX30-765" fmla="*/ 918268 w 1404434"/>
                <a:gd name="connsiteY30-766" fmla="*/ 3381562 h 3550128"/>
                <a:gd name="connsiteX31-767" fmla="*/ 1016693 w 1404434"/>
                <a:gd name="connsiteY31-768" fmla="*/ 3543487 h 3550128"/>
                <a:gd name="connsiteX0-769" fmla="*/ 1016693 w 1404434"/>
                <a:gd name="connsiteY0-770" fmla="*/ 3543487 h 3550128"/>
                <a:gd name="connsiteX1-771" fmla="*/ 591243 w 1404434"/>
                <a:gd name="connsiteY1-772" fmla="*/ 3549837 h 3550128"/>
                <a:gd name="connsiteX2-773" fmla="*/ 394393 w 1404434"/>
                <a:gd name="connsiteY2-774" fmla="*/ 3038662 h 3550128"/>
                <a:gd name="connsiteX3-775" fmla="*/ 746818 w 1404434"/>
                <a:gd name="connsiteY3-776" fmla="*/ 2343337 h 3550128"/>
                <a:gd name="connsiteX4-777" fmla="*/ 560128 w 1404434"/>
                <a:gd name="connsiteY4-778" fmla="*/ 1884232 h 3550128"/>
                <a:gd name="connsiteX5-779" fmla="*/ 58 w 1404434"/>
                <a:gd name="connsiteY5-780" fmla="*/ 1832797 h 3550128"/>
                <a:gd name="connsiteX6-781" fmla="*/ 394393 w 1404434"/>
                <a:gd name="connsiteY6-782" fmla="*/ 1705162 h 3550128"/>
                <a:gd name="connsiteX7-783" fmla="*/ 642043 w 1404434"/>
                <a:gd name="connsiteY7-784" fmla="*/ 1838512 h 3550128"/>
                <a:gd name="connsiteX8-785" fmla="*/ 689668 w 1404434"/>
                <a:gd name="connsiteY8-786" fmla="*/ 1609912 h 3550128"/>
                <a:gd name="connsiteX9-787" fmla="*/ 823018 w 1404434"/>
                <a:gd name="connsiteY9-788" fmla="*/ 1295587 h 3550128"/>
                <a:gd name="connsiteX10-789" fmla="*/ 765868 w 1404434"/>
                <a:gd name="connsiteY10-790" fmla="*/ 771712 h 3550128"/>
                <a:gd name="connsiteX11-791" fmla="*/ 537268 w 1404434"/>
                <a:gd name="connsiteY11-792" fmla="*/ 628837 h 3550128"/>
                <a:gd name="connsiteX12-793" fmla="*/ 689668 w 1404434"/>
                <a:gd name="connsiteY12-794" fmla="*/ 628837 h 3550128"/>
                <a:gd name="connsiteX13-795" fmla="*/ 765868 w 1404434"/>
                <a:gd name="connsiteY13-796" fmla="*/ 714562 h 3550128"/>
                <a:gd name="connsiteX14-797" fmla="*/ 870643 w 1404434"/>
                <a:gd name="connsiteY14-798" fmla="*/ 187 h 3550128"/>
                <a:gd name="connsiteX15-799" fmla="*/ 832543 w 1404434"/>
                <a:gd name="connsiteY15-800" fmla="*/ 647887 h 3550128"/>
                <a:gd name="connsiteX16-801" fmla="*/ 908743 w 1404434"/>
                <a:gd name="connsiteY16-802" fmla="*/ 1038412 h 3550128"/>
                <a:gd name="connsiteX17-803" fmla="*/ 937318 w 1404434"/>
                <a:gd name="connsiteY17-804" fmla="*/ 1286062 h 3550128"/>
                <a:gd name="connsiteX18-805" fmla="*/ 1108768 w 1404434"/>
                <a:gd name="connsiteY18-806" fmla="*/ 1152712 h 3550128"/>
                <a:gd name="connsiteX19-807" fmla="*/ 1337368 w 1404434"/>
                <a:gd name="connsiteY19-808" fmla="*/ 1133662 h 3550128"/>
                <a:gd name="connsiteX20-809" fmla="*/ 1089718 w 1404434"/>
                <a:gd name="connsiteY20-810" fmla="*/ 1190812 h 3550128"/>
                <a:gd name="connsiteX21-811" fmla="*/ 880168 w 1404434"/>
                <a:gd name="connsiteY21-812" fmla="*/ 1495612 h 3550128"/>
                <a:gd name="connsiteX22-813" fmla="*/ 823018 w 1404434"/>
                <a:gd name="connsiteY22-814" fmla="*/ 1857562 h 3550128"/>
                <a:gd name="connsiteX23-815" fmla="*/ 975418 w 1404434"/>
                <a:gd name="connsiteY23-816" fmla="*/ 2314762 h 3550128"/>
                <a:gd name="connsiteX24-817" fmla="*/ 899218 w 1404434"/>
                <a:gd name="connsiteY24-818" fmla="*/ 2552887 h 3550128"/>
                <a:gd name="connsiteX25-819" fmla="*/ 1213543 w 1404434"/>
                <a:gd name="connsiteY25-820" fmla="*/ 2495737 h 3550128"/>
                <a:gd name="connsiteX26-821" fmla="*/ 1404043 w 1404434"/>
                <a:gd name="connsiteY26-822" fmla="*/ 2590987 h 3550128"/>
                <a:gd name="connsiteX27-823" fmla="*/ 1165918 w 1404434"/>
                <a:gd name="connsiteY27-824" fmla="*/ 2533837 h 3550128"/>
                <a:gd name="connsiteX28-825" fmla="*/ 832543 w 1404434"/>
                <a:gd name="connsiteY28-826" fmla="*/ 2695762 h 3550128"/>
                <a:gd name="connsiteX29-827" fmla="*/ 689668 w 1404434"/>
                <a:gd name="connsiteY29-828" fmla="*/ 3048187 h 3550128"/>
                <a:gd name="connsiteX30-829" fmla="*/ 918268 w 1404434"/>
                <a:gd name="connsiteY30-830" fmla="*/ 3381562 h 3550128"/>
                <a:gd name="connsiteX31-831" fmla="*/ 1016693 w 1404434"/>
                <a:gd name="connsiteY31-832" fmla="*/ 3543487 h 3550128"/>
                <a:gd name="connsiteX0-833" fmla="*/ 1016693 w 1404434"/>
                <a:gd name="connsiteY0-834" fmla="*/ 3543487 h 3550128"/>
                <a:gd name="connsiteX1-835" fmla="*/ 591243 w 1404434"/>
                <a:gd name="connsiteY1-836" fmla="*/ 3549837 h 3550128"/>
                <a:gd name="connsiteX2-837" fmla="*/ 394393 w 1404434"/>
                <a:gd name="connsiteY2-838" fmla="*/ 3038662 h 3550128"/>
                <a:gd name="connsiteX3-839" fmla="*/ 746818 w 1404434"/>
                <a:gd name="connsiteY3-840" fmla="*/ 2343337 h 3550128"/>
                <a:gd name="connsiteX4-841" fmla="*/ 560128 w 1404434"/>
                <a:gd name="connsiteY4-842" fmla="*/ 1884232 h 3550128"/>
                <a:gd name="connsiteX5-843" fmla="*/ 58 w 1404434"/>
                <a:gd name="connsiteY5-844" fmla="*/ 1832797 h 3550128"/>
                <a:gd name="connsiteX6-845" fmla="*/ 394393 w 1404434"/>
                <a:gd name="connsiteY6-846" fmla="*/ 1705162 h 3550128"/>
                <a:gd name="connsiteX7-847" fmla="*/ 642043 w 1404434"/>
                <a:gd name="connsiteY7-848" fmla="*/ 1838512 h 3550128"/>
                <a:gd name="connsiteX8-849" fmla="*/ 689668 w 1404434"/>
                <a:gd name="connsiteY8-850" fmla="*/ 1609912 h 3550128"/>
                <a:gd name="connsiteX9-851" fmla="*/ 823018 w 1404434"/>
                <a:gd name="connsiteY9-852" fmla="*/ 1295587 h 3550128"/>
                <a:gd name="connsiteX10-853" fmla="*/ 765868 w 1404434"/>
                <a:gd name="connsiteY10-854" fmla="*/ 771712 h 3550128"/>
                <a:gd name="connsiteX11-855" fmla="*/ 537268 w 1404434"/>
                <a:gd name="connsiteY11-856" fmla="*/ 628837 h 3550128"/>
                <a:gd name="connsiteX12-857" fmla="*/ 689668 w 1404434"/>
                <a:gd name="connsiteY12-858" fmla="*/ 628837 h 3550128"/>
                <a:gd name="connsiteX13-859" fmla="*/ 765868 w 1404434"/>
                <a:gd name="connsiteY13-860" fmla="*/ 714562 h 3550128"/>
                <a:gd name="connsiteX14-861" fmla="*/ 870643 w 1404434"/>
                <a:gd name="connsiteY14-862" fmla="*/ 187 h 3550128"/>
                <a:gd name="connsiteX15-863" fmla="*/ 832543 w 1404434"/>
                <a:gd name="connsiteY15-864" fmla="*/ 647887 h 3550128"/>
                <a:gd name="connsiteX16-865" fmla="*/ 908743 w 1404434"/>
                <a:gd name="connsiteY16-866" fmla="*/ 1038412 h 3550128"/>
                <a:gd name="connsiteX17-867" fmla="*/ 937318 w 1404434"/>
                <a:gd name="connsiteY17-868" fmla="*/ 1286062 h 3550128"/>
                <a:gd name="connsiteX18-869" fmla="*/ 1108768 w 1404434"/>
                <a:gd name="connsiteY18-870" fmla="*/ 1152712 h 3550128"/>
                <a:gd name="connsiteX19-871" fmla="*/ 1337368 w 1404434"/>
                <a:gd name="connsiteY19-872" fmla="*/ 1133662 h 3550128"/>
                <a:gd name="connsiteX20-873" fmla="*/ 1089718 w 1404434"/>
                <a:gd name="connsiteY20-874" fmla="*/ 1190812 h 3550128"/>
                <a:gd name="connsiteX21-875" fmla="*/ 880168 w 1404434"/>
                <a:gd name="connsiteY21-876" fmla="*/ 1495612 h 3550128"/>
                <a:gd name="connsiteX22-877" fmla="*/ 823018 w 1404434"/>
                <a:gd name="connsiteY22-878" fmla="*/ 1857562 h 3550128"/>
                <a:gd name="connsiteX23-879" fmla="*/ 975418 w 1404434"/>
                <a:gd name="connsiteY23-880" fmla="*/ 2314762 h 3550128"/>
                <a:gd name="connsiteX24-881" fmla="*/ 899218 w 1404434"/>
                <a:gd name="connsiteY24-882" fmla="*/ 2552887 h 3550128"/>
                <a:gd name="connsiteX25-883" fmla="*/ 1213543 w 1404434"/>
                <a:gd name="connsiteY25-884" fmla="*/ 2495737 h 3550128"/>
                <a:gd name="connsiteX26-885" fmla="*/ 1404043 w 1404434"/>
                <a:gd name="connsiteY26-886" fmla="*/ 2590987 h 3550128"/>
                <a:gd name="connsiteX27-887" fmla="*/ 1165918 w 1404434"/>
                <a:gd name="connsiteY27-888" fmla="*/ 2533837 h 3550128"/>
                <a:gd name="connsiteX28-889" fmla="*/ 832543 w 1404434"/>
                <a:gd name="connsiteY28-890" fmla="*/ 2695762 h 3550128"/>
                <a:gd name="connsiteX29-891" fmla="*/ 689668 w 1404434"/>
                <a:gd name="connsiteY29-892" fmla="*/ 3048187 h 3550128"/>
                <a:gd name="connsiteX30-893" fmla="*/ 918268 w 1404434"/>
                <a:gd name="connsiteY30-894" fmla="*/ 3381562 h 3550128"/>
                <a:gd name="connsiteX31-895" fmla="*/ 1016693 w 1404434"/>
                <a:gd name="connsiteY31-896" fmla="*/ 3543487 h 3550128"/>
                <a:gd name="connsiteX0-897" fmla="*/ 1016693 w 1404434"/>
                <a:gd name="connsiteY0-898" fmla="*/ 3543487 h 3550128"/>
                <a:gd name="connsiteX1-899" fmla="*/ 591243 w 1404434"/>
                <a:gd name="connsiteY1-900" fmla="*/ 3549837 h 3550128"/>
                <a:gd name="connsiteX2-901" fmla="*/ 394393 w 1404434"/>
                <a:gd name="connsiteY2-902" fmla="*/ 3038662 h 3550128"/>
                <a:gd name="connsiteX3-903" fmla="*/ 746818 w 1404434"/>
                <a:gd name="connsiteY3-904" fmla="*/ 2343337 h 3550128"/>
                <a:gd name="connsiteX4-905" fmla="*/ 560128 w 1404434"/>
                <a:gd name="connsiteY4-906" fmla="*/ 1884232 h 3550128"/>
                <a:gd name="connsiteX5-907" fmla="*/ 58 w 1404434"/>
                <a:gd name="connsiteY5-908" fmla="*/ 1832797 h 3550128"/>
                <a:gd name="connsiteX6-909" fmla="*/ 394393 w 1404434"/>
                <a:gd name="connsiteY6-910" fmla="*/ 1705162 h 3550128"/>
                <a:gd name="connsiteX7-911" fmla="*/ 642043 w 1404434"/>
                <a:gd name="connsiteY7-912" fmla="*/ 1838512 h 3550128"/>
                <a:gd name="connsiteX8-913" fmla="*/ 689668 w 1404434"/>
                <a:gd name="connsiteY8-914" fmla="*/ 1609912 h 3550128"/>
                <a:gd name="connsiteX9-915" fmla="*/ 823018 w 1404434"/>
                <a:gd name="connsiteY9-916" fmla="*/ 1295587 h 3550128"/>
                <a:gd name="connsiteX10-917" fmla="*/ 765868 w 1404434"/>
                <a:gd name="connsiteY10-918" fmla="*/ 771712 h 3550128"/>
                <a:gd name="connsiteX11-919" fmla="*/ 537268 w 1404434"/>
                <a:gd name="connsiteY11-920" fmla="*/ 628837 h 3550128"/>
                <a:gd name="connsiteX12-921" fmla="*/ 689668 w 1404434"/>
                <a:gd name="connsiteY12-922" fmla="*/ 628837 h 3550128"/>
                <a:gd name="connsiteX13-923" fmla="*/ 765868 w 1404434"/>
                <a:gd name="connsiteY13-924" fmla="*/ 714562 h 3550128"/>
                <a:gd name="connsiteX14-925" fmla="*/ 870643 w 1404434"/>
                <a:gd name="connsiteY14-926" fmla="*/ 187 h 3550128"/>
                <a:gd name="connsiteX15-927" fmla="*/ 832543 w 1404434"/>
                <a:gd name="connsiteY15-928" fmla="*/ 647887 h 3550128"/>
                <a:gd name="connsiteX16-929" fmla="*/ 908743 w 1404434"/>
                <a:gd name="connsiteY16-930" fmla="*/ 1038412 h 3550128"/>
                <a:gd name="connsiteX17-931" fmla="*/ 937318 w 1404434"/>
                <a:gd name="connsiteY17-932" fmla="*/ 1286062 h 3550128"/>
                <a:gd name="connsiteX18-933" fmla="*/ 1108768 w 1404434"/>
                <a:gd name="connsiteY18-934" fmla="*/ 1152712 h 3550128"/>
                <a:gd name="connsiteX19-935" fmla="*/ 1337368 w 1404434"/>
                <a:gd name="connsiteY19-936" fmla="*/ 1133662 h 3550128"/>
                <a:gd name="connsiteX20-937" fmla="*/ 1089718 w 1404434"/>
                <a:gd name="connsiteY20-938" fmla="*/ 1190812 h 3550128"/>
                <a:gd name="connsiteX21-939" fmla="*/ 880168 w 1404434"/>
                <a:gd name="connsiteY21-940" fmla="*/ 1495612 h 3550128"/>
                <a:gd name="connsiteX22-941" fmla="*/ 823018 w 1404434"/>
                <a:gd name="connsiteY22-942" fmla="*/ 1857562 h 3550128"/>
                <a:gd name="connsiteX23-943" fmla="*/ 975418 w 1404434"/>
                <a:gd name="connsiteY23-944" fmla="*/ 2314762 h 3550128"/>
                <a:gd name="connsiteX24-945" fmla="*/ 899218 w 1404434"/>
                <a:gd name="connsiteY24-946" fmla="*/ 2552887 h 3550128"/>
                <a:gd name="connsiteX25-947" fmla="*/ 1213543 w 1404434"/>
                <a:gd name="connsiteY25-948" fmla="*/ 2495737 h 3550128"/>
                <a:gd name="connsiteX26-949" fmla="*/ 1404043 w 1404434"/>
                <a:gd name="connsiteY26-950" fmla="*/ 2590987 h 3550128"/>
                <a:gd name="connsiteX27-951" fmla="*/ 1165918 w 1404434"/>
                <a:gd name="connsiteY27-952" fmla="*/ 2533837 h 3550128"/>
                <a:gd name="connsiteX28-953" fmla="*/ 832543 w 1404434"/>
                <a:gd name="connsiteY28-954" fmla="*/ 2695762 h 3550128"/>
                <a:gd name="connsiteX29-955" fmla="*/ 689668 w 1404434"/>
                <a:gd name="connsiteY29-956" fmla="*/ 3048187 h 3550128"/>
                <a:gd name="connsiteX30-957" fmla="*/ 918268 w 1404434"/>
                <a:gd name="connsiteY30-958" fmla="*/ 3381562 h 3550128"/>
                <a:gd name="connsiteX31-959" fmla="*/ 1016693 w 1404434"/>
                <a:gd name="connsiteY31-960" fmla="*/ 3543487 h 3550128"/>
                <a:gd name="connsiteX0-961" fmla="*/ 1016693 w 1404434"/>
                <a:gd name="connsiteY0-962" fmla="*/ 3543487 h 3550128"/>
                <a:gd name="connsiteX1-963" fmla="*/ 591243 w 1404434"/>
                <a:gd name="connsiteY1-964" fmla="*/ 3549837 h 3550128"/>
                <a:gd name="connsiteX2-965" fmla="*/ 394393 w 1404434"/>
                <a:gd name="connsiteY2-966" fmla="*/ 3038662 h 3550128"/>
                <a:gd name="connsiteX3-967" fmla="*/ 746818 w 1404434"/>
                <a:gd name="connsiteY3-968" fmla="*/ 2343337 h 3550128"/>
                <a:gd name="connsiteX4-969" fmla="*/ 560128 w 1404434"/>
                <a:gd name="connsiteY4-970" fmla="*/ 1884232 h 3550128"/>
                <a:gd name="connsiteX5-971" fmla="*/ 58 w 1404434"/>
                <a:gd name="connsiteY5-972" fmla="*/ 1832797 h 3550128"/>
                <a:gd name="connsiteX6-973" fmla="*/ 394393 w 1404434"/>
                <a:gd name="connsiteY6-974" fmla="*/ 1705162 h 3550128"/>
                <a:gd name="connsiteX7-975" fmla="*/ 642043 w 1404434"/>
                <a:gd name="connsiteY7-976" fmla="*/ 1838512 h 3550128"/>
                <a:gd name="connsiteX8-977" fmla="*/ 689668 w 1404434"/>
                <a:gd name="connsiteY8-978" fmla="*/ 1609912 h 3550128"/>
                <a:gd name="connsiteX9-979" fmla="*/ 823018 w 1404434"/>
                <a:gd name="connsiteY9-980" fmla="*/ 1295587 h 3550128"/>
                <a:gd name="connsiteX10-981" fmla="*/ 765868 w 1404434"/>
                <a:gd name="connsiteY10-982" fmla="*/ 771712 h 3550128"/>
                <a:gd name="connsiteX11-983" fmla="*/ 537268 w 1404434"/>
                <a:gd name="connsiteY11-984" fmla="*/ 628837 h 3550128"/>
                <a:gd name="connsiteX12-985" fmla="*/ 689668 w 1404434"/>
                <a:gd name="connsiteY12-986" fmla="*/ 628837 h 3550128"/>
                <a:gd name="connsiteX13-987" fmla="*/ 765868 w 1404434"/>
                <a:gd name="connsiteY13-988" fmla="*/ 714562 h 3550128"/>
                <a:gd name="connsiteX14-989" fmla="*/ 870643 w 1404434"/>
                <a:gd name="connsiteY14-990" fmla="*/ 187 h 3550128"/>
                <a:gd name="connsiteX15-991" fmla="*/ 832543 w 1404434"/>
                <a:gd name="connsiteY15-992" fmla="*/ 647887 h 3550128"/>
                <a:gd name="connsiteX16-993" fmla="*/ 908743 w 1404434"/>
                <a:gd name="connsiteY16-994" fmla="*/ 1038412 h 3550128"/>
                <a:gd name="connsiteX17-995" fmla="*/ 937318 w 1404434"/>
                <a:gd name="connsiteY17-996" fmla="*/ 1286062 h 3550128"/>
                <a:gd name="connsiteX18-997" fmla="*/ 1108768 w 1404434"/>
                <a:gd name="connsiteY18-998" fmla="*/ 1152712 h 3550128"/>
                <a:gd name="connsiteX19-999" fmla="*/ 1337368 w 1404434"/>
                <a:gd name="connsiteY19-1000" fmla="*/ 1133662 h 3550128"/>
                <a:gd name="connsiteX20-1001" fmla="*/ 1089718 w 1404434"/>
                <a:gd name="connsiteY20-1002" fmla="*/ 1190812 h 3550128"/>
                <a:gd name="connsiteX21-1003" fmla="*/ 880168 w 1404434"/>
                <a:gd name="connsiteY21-1004" fmla="*/ 1495612 h 3550128"/>
                <a:gd name="connsiteX22-1005" fmla="*/ 823018 w 1404434"/>
                <a:gd name="connsiteY22-1006" fmla="*/ 1857562 h 3550128"/>
                <a:gd name="connsiteX23-1007" fmla="*/ 975418 w 1404434"/>
                <a:gd name="connsiteY23-1008" fmla="*/ 2314762 h 3550128"/>
                <a:gd name="connsiteX24-1009" fmla="*/ 899218 w 1404434"/>
                <a:gd name="connsiteY24-1010" fmla="*/ 2552887 h 3550128"/>
                <a:gd name="connsiteX25-1011" fmla="*/ 1213543 w 1404434"/>
                <a:gd name="connsiteY25-1012" fmla="*/ 2495737 h 3550128"/>
                <a:gd name="connsiteX26-1013" fmla="*/ 1404043 w 1404434"/>
                <a:gd name="connsiteY26-1014" fmla="*/ 2590987 h 3550128"/>
                <a:gd name="connsiteX27-1015" fmla="*/ 1165918 w 1404434"/>
                <a:gd name="connsiteY27-1016" fmla="*/ 2533837 h 3550128"/>
                <a:gd name="connsiteX28-1017" fmla="*/ 832543 w 1404434"/>
                <a:gd name="connsiteY28-1018" fmla="*/ 2695762 h 3550128"/>
                <a:gd name="connsiteX29-1019" fmla="*/ 689668 w 1404434"/>
                <a:gd name="connsiteY29-1020" fmla="*/ 3048187 h 3550128"/>
                <a:gd name="connsiteX30-1021" fmla="*/ 918268 w 1404434"/>
                <a:gd name="connsiteY30-1022" fmla="*/ 3381562 h 3550128"/>
                <a:gd name="connsiteX31-1023" fmla="*/ 1016693 w 1404434"/>
                <a:gd name="connsiteY31-1024" fmla="*/ 3543487 h 3550128"/>
                <a:gd name="connsiteX0-1025" fmla="*/ 1016693 w 1404434"/>
                <a:gd name="connsiteY0-1026" fmla="*/ 3543487 h 3550128"/>
                <a:gd name="connsiteX1-1027" fmla="*/ 591243 w 1404434"/>
                <a:gd name="connsiteY1-1028" fmla="*/ 3549837 h 3550128"/>
                <a:gd name="connsiteX2-1029" fmla="*/ 394393 w 1404434"/>
                <a:gd name="connsiteY2-1030" fmla="*/ 3038662 h 3550128"/>
                <a:gd name="connsiteX3-1031" fmla="*/ 746818 w 1404434"/>
                <a:gd name="connsiteY3-1032" fmla="*/ 2343337 h 3550128"/>
                <a:gd name="connsiteX4-1033" fmla="*/ 560128 w 1404434"/>
                <a:gd name="connsiteY4-1034" fmla="*/ 1884232 h 3550128"/>
                <a:gd name="connsiteX5-1035" fmla="*/ 58 w 1404434"/>
                <a:gd name="connsiteY5-1036" fmla="*/ 1832797 h 3550128"/>
                <a:gd name="connsiteX6-1037" fmla="*/ 394393 w 1404434"/>
                <a:gd name="connsiteY6-1038" fmla="*/ 1705162 h 3550128"/>
                <a:gd name="connsiteX7-1039" fmla="*/ 642043 w 1404434"/>
                <a:gd name="connsiteY7-1040" fmla="*/ 1838512 h 3550128"/>
                <a:gd name="connsiteX8-1041" fmla="*/ 689668 w 1404434"/>
                <a:gd name="connsiteY8-1042" fmla="*/ 1609912 h 3550128"/>
                <a:gd name="connsiteX9-1043" fmla="*/ 823018 w 1404434"/>
                <a:gd name="connsiteY9-1044" fmla="*/ 1295587 h 3550128"/>
                <a:gd name="connsiteX10-1045" fmla="*/ 765868 w 1404434"/>
                <a:gd name="connsiteY10-1046" fmla="*/ 771712 h 3550128"/>
                <a:gd name="connsiteX11-1047" fmla="*/ 537268 w 1404434"/>
                <a:gd name="connsiteY11-1048" fmla="*/ 628837 h 3550128"/>
                <a:gd name="connsiteX12-1049" fmla="*/ 689668 w 1404434"/>
                <a:gd name="connsiteY12-1050" fmla="*/ 628837 h 3550128"/>
                <a:gd name="connsiteX13-1051" fmla="*/ 765868 w 1404434"/>
                <a:gd name="connsiteY13-1052" fmla="*/ 714562 h 3550128"/>
                <a:gd name="connsiteX14-1053" fmla="*/ 870643 w 1404434"/>
                <a:gd name="connsiteY14-1054" fmla="*/ 187 h 3550128"/>
                <a:gd name="connsiteX15-1055" fmla="*/ 832543 w 1404434"/>
                <a:gd name="connsiteY15-1056" fmla="*/ 647887 h 3550128"/>
                <a:gd name="connsiteX16-1057" fmla="*/ 908743 w 1404434"/>
                <a:gd name="connsiteY16-1058" fmla="*/ 1038412 h 3550128"/>
                <a:gd name="connsiteX17-1059" fmla="*/ 937318 w 1404434"/>
                <a:gd name="connsiteY17-1060" fmla="*/ 1286062 h 3550128"/>
                <a:gd name="connsiteX18-1061" fmla="*/ 1108768 w 1404434"/>
                <a:gd name="connsiteY18-1062" fmla="*/ 1152712 h 3550128"/>
                <a:gd name="connsiteX19-1063" fmla="*/ 1337368 w 1404434"/>
                <a:gd name="connsiteY19-1064" fmla="*/ 1133662 h 3550128"/>
                <a:gd name="connsiteX20-1065" fmla="*/ 1089718 w 1404434"/>
                <a:gd name="connsiteY20-1066" fmla="*/ 1190812 h 3550128"/>
                <a:gd name="connsiteX21-1067" fmla="*/ 880168 w 1404434"/>
                <a:gd name="connsiteY21-1068" fmla="*/ 1495612 h 3550128"/>
                <a:gd name="connsiteX22-1069" fmla="*/ 823018 w 1404434"/>
                <a:gd name="connsiteY22-1070" fmla="*/ 1857562 h 3550128"/>
                <a:gd name="connsiteX23-1071" fmla="*/ 975418 w 1404434"/>
                <a:gd name="connsiteY23-1072" fmla="*/ 2314762 h 3550128"/>
                <a:gd name="connsiteX24-1073" fmla="*/ 899218 w 1404434"/>
                <a:gd name="connsiteY24-1074" fmla="*/ 2552887 h 3550128"/>
                <a:gd name="connsiteX25-1075" fmla="*/ 1213543 w 1404434"/>
                <a:gd name="connsiteY25-1076" fmla="*/ 2495737 h 3550128"/>
                <a:gd name="connsiteX26-1077" fmla="*/ 1404043 w 1404434"/>
                <a:gd name="connsiteY26-1078" fmla="*/ 2590987 h 3550128"/>
                <a:gd name="connsiteX27-1079" fmla="*/ 1165918 w 1404434"/>
                <a:gd name="connsiteY27-1080" fmla="*/ 2533837 h 3550128"/>
                <a:gd name="connsiteX28-1081" fmla="*/ 832543 w 1404434"/>
                <a:gd name="connsiteY28-1082" fmla="*/ 2695762 h 3550128"/>
                <a:gd name="connsiteX29-1083" fmla="*/ 689668 w 1404434"/>
                <a:gd name="connsiteY29-1084" fmla="*/ 3048187 h 3550128"/>
                <a:gd name="connsiteX30-1085" fmla="*/ 918268 w 1404434"/>
                <a:gd name="connsiteY30-1086" fmla="*/ 3381562 h 3550128"/>
                <a:gd name="connsiteX31-1087" fmla="*/ 1016693 w 1404434"/>
                <a:gd name="connsiteY31-1088" fmla="*/ 3543487 h 3550128"/>
                <a:gd name="connsiteX0-1089" fmla="*/ 1016693 w 1404434"/>
                <a:gd name="connsiteY0-1090" fmla="*/ 3543487 h 3550128"/>
                <a:gd name="connsiteX1-1091" fmla="*/ 591243 w 1404434"/>
                <a:gd name="connsiteY1-1092" fmla="*/ 3549837 h 3550128"/>
                <a:gd name="connsiteX2-1093" fmla="*/ 394393 w 1404434"/>
                <a:gd name="connsiteY2-1094" fmla="*/ 3038662 h 3550128"/>
                <a:gd name="connsiteX3-1095" fmla="*/ 746818 w 1404434"/>
                <a:gd name="connsiteY3-1096" fmla="*/ 2343337 h 3550128"/>
                <a:gd name="connsiteX4-1097" fmla="*/ 560128 w 1404434"/>
                <a:gd name="connsiteY4-1098" fmla="*/ 1884232 h 3550128"/>
                <a:gd name="connsiteX5-1099" fmla="*/ 58 w 1404434"/>
                <a:gd name="connsiteY5-1100" fmla="*/ 1832797 h 3550128"/>
                <a:gd name="connsiteX6-1101" fmla="*/ 394393 w 1404434"/>
                <a:gd name="connsiteY6-1102" fmla="*/ 1705162 h 3550128"/>
                <a:gd name="connsiteX7-1103" fmla="*/ 642043 w 1404434"/>
                <a:gd name="connsiteY7-1104" fmla="*/ 1838512 h 3550128"/>
                <a:gd name="connsiteX8-1105" fmla="*/ 689668 w 1404434"/>
                <a:gd name="connsiteY8-1106" fmla="*/ 1609912 h 3550128"/>
                <a:gd name="connsiteX9-1107" fmla="*/ 823018 w 1404434"/>
                <a:gd name="connsiteY9-1108" fmla="*/ 1295587 h 3550128"/>
                <a:gd name="connsiteX10-1109" fmla="*/ 765868 w 1404434"/>
                <a:gd name="connsiteY10-1110" fmla="*/ 771712 h 3550128"/>
                <a:gd name="connsiteX11-1111" fmla="*/ 537268 w 1404434"/>
                <a:gd name="connsiteY11-1112" fmla="*/ 628837 h 3550128"/>
                <a:gd name="connsiteX12-1113" fmla="*/ 689668 w 1404434"/>
                <a:gd name="connsiteY12-1114" fmla="*/ 628837 h 3550128"/>
                <a:gd name="connsiteX13-1115" fmla="*/ 765868 w 1404434"/>
                <a:gd name="connsiteY13-1116" fmla="*/ 714562 h 3550128"/>
                <a:gd name="connsiteX14-1117" fmla="*/ 870643 w 1404434"/>
                <a:gd name="connsiteY14-1118" fmla="*/ 187 h 3550128"/>
                <a:gd name="connsiteX15-1119" fmla="*/ 832543 w 1404434"/>
                <a:gd name="connsiteY15-1120" fmla="*/ 647887 h 3550128"/>
                <a:gd name="connsiteX16-1121" fmla="*/ 908743 w 1404434"/>
                <a:gd name="connsiteY16-1122" fmla="*/ 1038412 h 3550128"/>
                <a:gd name="connsiteX17-1123" fmla="*/ 937318 w 1404434"/>
                <a:gd name="connsiteY17-1124" fmla="*/ 1286062 h 3550128"/>
                <a:gd name="connsiteX18-1125" fmla="*/ 1108768 w 1404434"/>
                <a:gd name="connsiteY18-1126" fmla="*/ 1152712 h 3550128"/>
                <a:gd name="connsiteX19-1127" fmla="*/ 1337368 w 1404434"/>
                <a:gd name="connsiteY19-1128" fmla="*/ 1133662 h 3550128"/>
                <a:gd name="connsiteX20-1129" fmla="*/ 1089718 w 1404434"/>
                <a:gd name="connsiteY20-1130" fmla="*/ 1190812 h 3550128"/>
                <a:gd name="connsiteX21-1131" fmla="*/ 880168 w 1404434"/>
                <a:gd name="connsiteY21-1132" fmla="*/ 1495612 h 3550128"/>
                <a:gd name="connsiteX22-1133" fmla="*/ 823018 w 1404434"/>
                <a:gd name="connsiteY22-1134" fmla="*/ 1857562 h 3550128"/>
                <a:gd name="connsiteX23-1135" fmla="*/ 975418 w 1404434"/>
                <a:gd name="connsiteY23-1136" fmla="*/ 2314762 h 3550128"/>
                <a:gd name="connsiteX24-1137" fmla="*/ 899218 w 1404434"/>
                <a:gd name="connsiteY24-1138" fmla="*/ 2552887 h 3550128"/>
                <a:gd name="connsiteX25-1139" fmla="*/ 1213543 w 1404434"/>
                <a:gd name="connsiteY25-1140" fmla="*/ 2495737 h 3550128"/>
                <a:gd name="connsiteX26-1141" fmla="*/ 1404043 w 1404434"/>
                <a:gd name="connsiteY26-1142" fmla="*/ 2590987 h 3550128"/>
                <a:gd name="connsiteX27-1143" fmla="*/ 1165918 w 1404434"/>
                <a:gd name="connsiteY27-1144" fmla="*/ 2533837 h 3550128"/>
                <a:gd name="connsiteX28-1145" fmla="*/ 832543 w 1404434"/>
                <a:gd name="connsiteY28-1146" fmla="*/ 2695762 h 3550128"/>
                <a:gd name="connsiteX29-1147" fmla="*/ 689668 w 1404434"/>
                <a:gd name="connsiteY29-1148" fmla="*/ 3048187 h 3550128"/>
                <a:gd name="connsiteX30-1149" fmla="*/ 918268 w 1404434"/>
                <a:gd name="connsiteY30-1150" fmla="*/ 3381562 h 3550128"/>
                <a:gd name="connsiteX31-1151" fmla="*/ 1016693 w 1404434"/>
                <a:gd name="connsiteY31-1152" fmla="*/ 3543487 h 3550128"/>
                <a:gd name="connsiteX0-1153" fmla="*/ 1016693 w 1404434"/>
                <a:gd name="connsiteY0-1154" fmla="*/ 3543487 h 3550128"/>
                <a:gd name="connsiteX1-1155" fmla="*/ 591243 w 1404434"/>
                <a:gd name="connsiteY1-1156" fmla="*/ 3549837 h 3550128"/>
                <a:gd name="connsiteX2-1157" fmla="*/ 394393 w 1404434"/>
                <a:gd name="connsiteY2-1158" fmla="*/ 3038662 h 3550128"/>
                <a:gd name="connsiteX3-1159" fmla="*/ 746818 w 1404434"/>
                <a:gd name="connsiteY3-1160" fmla="*/ 2343337 h 3550128"/>
                <a:gd name="connsiteX4-1161" fmla="*/ 560128 w 1404434"/>
                <a:gd name="connsiteY4-1162" fmla="*/ 1884232 h 3550128"/>
                <a:gd name="connsiteX5-1163" fmla="*/ 58 w 1404434"/>
                <a:gd name="connsiteY5-1164" fmla="*/ 1832797 h 3550128"/>
                <a:gd name="connsiteX6-1165" fmla="*/ 394393 w 1404434"/>
                <a:gd name="connsiteY6-1166" fmla="*/ 1705162 h 3550128"/>
                <a:gd name="connsiteX7-1167" fmla="*/ 642043 w 1404434"/>
                <a:gd name="connsiteY7-1168" fmla="*/ 1838512 h 3550128"/>
                <a:gd name="connsiteX8-1169" fmla="*/ 689668 w 1404434"/>
                <a:gd name="connsiteY8-1170" fmla="*/ 1609912 h 3550128"/>
                <a:gd name="connsiteX9-1171" fmla="*/ 823018 w 1404434"/>
                <a:gd name="connsiteY9-1172" fmla="*/ 1295587 h 3550128"/>
                <a:gd name="connsiteX10-1173" fmla="*/ 765868 w 1404434"/>
                <a:gd name="connsiteY10-1174" fmla="*/ 771712 h 3550128"/>
                <a:gd name="connsiteX11-1175" fmla="*/ 537268 w 1404434"/>
                <a:gd name="connsiteY11-1176" fmla="*/ 628837 h 3550128"/>
                <a:gd name="connsiteX12-1177" fmla="*/ 689668 w 1404434"/>
                <a:gd name="connsiteY12-1178" fmla="*/ 628837 h 3550128"/>
                <a:gd name="connsiteX13-1179" fmla="*/ 765868 w 1404434"/>
                <a:gd name="connsiteY13-1180" fmla="*/ 714562 h 3550128"/>
                <a:gd name="connsiteX14-1181" fmla="*/ 870643 w 1404434"/>
                <a:gd name="connsiteY14-1182" fmla="*/ 187 h 3550128"/>
                <a:gd name="connsiteX15-1183" fmla="*/ 832543 w 1404434"/>
                <a:gd name="connsiteY15-1184" fmla="*/ 647887 h 3550128"/>
                <a:gd name="connsiteX16-1185" fmla="*/ 908743 w 1404434"/>
                <a:gd name="connsiteY16-1186" fmla="*/ 1038412 h 3550128"/>
                <a:gd name="connsiteX17-1187" fmla="*/ 937318 w 1404434"/>
                <a:gd name="connsiteY17-1188" fmla="*/ 1286062 h 3550128"/>
                <a:gd name="connsiteX18-1189" fmla="*/ 1108768 w 1404434"/>
                <a:gd name="connsiteY18-1190" fmla="*/ 1152712 h 3550128"/>
                <a:gd name="connsiteX19-1191" fmla="*/ 1337368 w 1404434"/>
                <a:gd name="connsiteY19-1192" fmla="*/ 1133662 h 3550128"/>
                <a:gd name="connsiteX20-1193" fmla="*/ 1089718 w 1404434"/>
                <a:gd name="connsiteY20-1194" fmla="*/ 1190812 h 3550128"/>
                <a:gd name="connsiteX21-1195" fmla="*/ 880168 w 1404434"/>
                <a:gd name="connsiteY21-1196" fmla="*/ 1495612 h 3550128"/>
                <a:gd name="connsiteX22-1197" fmla="*/ 823018 w 1404434"/>
                <a:gd name="connsiteY22-1198" fmla="*/ 1857562 h 3550128"/>
                <a:gd name="connsiteX23-1199" fmla="*/ 975418 w 1404434"/>
                <a:gd name="connsiteY23-1200" fmla="*/ 2314762 h 3550128"/>
                <a:gd name="connsiteX24-1201" fmla="*/ 899218 w 1404434"/>
                <a:gd name="connsiteY24-1202" fmla="*/ 2552887 h 3550128"/>
                <a:gd name="connsiteX25-1203" fmla="*/ 1213543 w 1404434"/>
                <a:gd name="connsiteY25-1204" fmla="*/ 2495737 h 3550128"/>
                <a:gd name="connsiteX26-1205" fmla="*/ 1404043 w 1404434"/>
                <a:gd name="connsiteY26-1206" fmla="*/ 2590987 h 3550128"/>
                <a:gd name="connsiteX27-1207" fmla="*/ 1165918 w 1404434"/>
                <a:gd name="connsiteY27-1208" fmla="*/ 2533837 h 3550128"/>
                <a:gd name="connsiteX28-1209" fmla="*/ 832543 w 1404434"/>
                <a:gd name="connsiteY28-1210" fmla="*/ 2695762 h 3550128"/>
                <a:gd name="connsiteX29-1211" fmla="*/ 689668 w 1404434"/>
                <a:gd name="connsiteY29-1212" fmla="*/ 3048187 h 3550128"/>
                <a:gd name="connsiteX30-1213" fmla="*/ 918268 w 1404434"/>
                <a:gd name="connsiteY30-1214" fmla="*/ 3381562 h 3550128"/>
                <a:gd name="connsiteX31-1215" fmla="*/ 1016693 w 1404434"/>
                <a:gd name="connsiteY31-1216" fmla="*/ 3543487 h 3550128"/>
                <a:gd name="connsiteX0-1217" fmla="*/ 1016693 w 1404434"/>
                <a:gd name="connsiteY0-1218" fmla="*/ 3543487 h 3550128"/>
                <a:gd name="connsiteX1-1219" fmla="*/ 591243 w 1404434"/>
                <a:gd name="connsiteY1-1220" fmla="*/ 3549837 h 3550128"/>
                <a:gd name="connsiteX2-1221" fmla="*/ 394393 w 1404434"/>
                <a:gd name="connsiteY2-1222" fmla="*/ 3038662 h 3550128"/>
                <a:gd name="connsiteX3-1223" fmla="*/ 746818 w 1404434"/>
                <a:gd name="connsiteY3-1224" fmla="*/ 2343337 h 3550128"/>
                <a:gd name="connsiteX4-1225" fmla="*/ 560128 w 1404434"/>
                <a:gd name="connsiteY4-1226" fmla="*/ 1884232 h 3550128"/>
                <a:gd name="connsiteX5-1227" fmla="*/ 58 w 1404434"/>
                <a:gd name="connsiteY5-1228" fmla="*/ 1832797 h 3550128"/>
                <a:gd name="connsiteX6-1229" fmla="*/ 394393 w 1404434"/>
                <a:gd name="connsiteY6-1230" fmla="*/ 1705162 h 3550128"/>
                <a:gd name="connsiteX7-1231" fmla="*/ 642043 w 1404434"/>
                <a:gd name="connsiteY7-1232" fmla="*/ 1838512 h 3550128"/>
                <a:gd name="connsiteX8-1233" fmla="*/ 689668 w 1404434"/>
                <a:gd name="connsiteY8-1234" fmla="*/ 1609912 h 3550128"/>
                <a:gd name="connsiteX9-1235" fmla="*/ 823018 w 1404434"/>
                <a:gd name="connsiteY9-1236" fmla="*/ 1295587 h 3550128"/>
                <a:gd name="connsiteX10-1237" fmla="*/ 765868 w 1404434"/>
                <a:gd name="connsiteY10-1238" fmla="*/ 771712 h 3550128"/>
                <a:gd name="connsiteX11-1239" fmla="*/ 537268 w 1404434"/>
                <a:gd name="connsiteY11-1240" fmla="*/ 628837 h 3550128"/>
                <a:gd name="connsiteX12-1241" fmla="*/ 689668 w 1404434"/>
                <a:gd name="connsiteY12-1242" fmla="*/ 628837 h 3550128"/>
                <a:gd name="connsiteX13-1243" fmla="*/ 765868 w 1404434"/>
                <a:gd name="connsiteY13-1244" fmla="*/ 714562 h 3550128"/>
                <a:gd name="connsiteX14-1245" fmla="*/ 870643 w 1404434"/>
                <a:gd name="connsiteY14-1246" fmla="*/ 187 h 3550128"/>
                <a:gd name="connsiteX15-1247" fmla="*/ 832543 w 1404434"/>
                <a:gd name="connsiteY15-1248" fmla="*/ 647887 h 3550128"/>
                <a:gd name="connsiteX16-1249" fmla="*/ 908743 w 1404434"/>
                <a:gd name="connsiteY16-1250" fmla="*/ 1038412 h 3550128"/>
                <a:gd name="connsiteX17-1251" fmla="*/ 937318 w 1404434"/>
                <a:gd name="connsiteY17-1252" fmla="*/ 1286062 h 3550128"/>
                <a:gd name="connsiteX18-1253" fmla="*/ 1108768 w 1404434"/>
                <a:gd name="connsiteY18-1254" fmla="*/ 1152712 h 3550128"/>
                <a:gd name="connsiteX19-1255" fmla="*/ 1337368 w 1404434"/>
                <a:gd name="connsiteY19-1256" fmla="*/ 1133662 h 3550128"/>
                <a:gd name="connsiteX20-1257" fmla="*/ 1089718 w 1404434"/>
                <a:gd name="connsiteY20-1258" fmla="*/ 1190812 h 3550128"/>
                <a:gd name="connsiteX21-1259" fmla="*/ 880168 w 1404434"/>
                <a:gd name="connsiteY21-1260" fmla="*/ 1495612 h 3550128"/>
                <a:gd name="connsiteX22-1261" fmla="*/ 823018 w 1404434"/>
                <a:gd name="connsiteY22-1262" fmla="*/ 1857562 h 3550128"/>
                <a:gd name="connsiteX23-1263" fmla="*/ 975418 w 1404434"/>
                <a:gd name="connsiteY23-1264" fmla="*/ 2314762 h 3550128"/>
                <a:gd name="connsiteX24-1265" fmla="*/ 899218 w 1404434"/>
                <a:gd name="connsiteY24-1266" fmla="*/ 2552887 h 3550128"/>
                <a:gd name="connsiteX25-1267" fmla="*/ 1213543 w 1404434"/>
                <a:gd name="connsiteY25-1268" fmla="*/ 2495737 h 3550128"/>
                <a:gd name="connsiteX26-1269" fmla="*/ 1404043 w 1404434"/>
                <a:gd name="connsiteY26-1270" fmla="*/ 2590987 h 3550128"/>
                <a:gd name="connsiteX27-1271" fmla="*/ 1165918 w 1404434"/>
                <a:gd name="connsiteY27-1272" fmla="*/ 2533837 h 3550128"/>
                <a:gd name="connsiteX28-1273" fmla="*/ 832543 w 1404434"/>
                <a:gd name="connsiteY28-1274" fmla="*/ 2695762 h 3550128"/>
                <a:gd name="connsiteX29-1275" fmla="*/ 689668 w 1404434"/>
                <a:gd name="connsiteY29-1276" fmla="*/ 3048187 h 3550128"/>
                <a:gd name="connsiteX30-1277" fmla="*/ 918268 w 1404434"/>
                <a:gd name="connsiteY30-1278" fmla="*/ 3381562 h 3550128"/>
                <a:gd name="connsiteX31-1279" fmla="*/ 1016693 w 1404434"/>
                <a:gd name="connsiteY31-1280" fmla="*/ 3543487 h 3550128"/>
                <a:gd name="connsiteX0-1281" fmla="*/ 1016693 w 1404434"/>
                <a:gd name="connsiteY0-1282" fmla="*/ 3543487 h 3550128"/>
                <a:gd name="connsiteX1-1283" fmla="*/ 591243 w 1404434"/>
                <a:gd name="connsiteY1-1284" fmla="*/ 3549837 h 3550128"/>
                <a:gd name="connsiteX2-1285" fmla="*/ 394393 w 1404434"/>
                <a:gd name="connsiteY2-1286" fmla="*/ 3038662 h 3550128"/>
                <a:gd name="connsiteX3-1287" fmla="*/ 746818 w 1404434"/>
                <a:gd name="connsiteY3-1288" fmla="*/ 2343337 h 3550128"/>
                <a:gd name="connsiteX4-1289" fmla="*/ 560128 w 1404434"/>
                <a:gd name="connsiteY4-1290" fmla="*/ 1884232 h 3550128"/>
                <a:gd name="connsiteX5-1291" fmla="*/ 58 w 1404434"/>
                <a:gd name="connsiteY5-1292" fmla="*/ 1832797 h 3550128"/>
                <a:gd name="connsiteX6-1293" fmla="*/ 394393 w 1404434"/>
                <a:gd name="connsiteY6-1294" fmla="*/ 1705162 h 3550128"/>
                <a:gd name="connsiteX7-1295" fmla="*/ 642043 w 1404434"/>
                <a:gd name="connsiteY7-1296" fmla="*/ 1838512 h 3550128"/>
                <a:gd name="connsiteX8-1297" fmla="*/ 689668 w 1404434"/>
                <a:gd name="connsiteY8-1298" fmla="*/ 1609912 h 3550128"/>
                <a:gd name="connsiteX9-1299" fmla="*/ 823018 w 1404434"/>
                <a:gd name="connsiteY9-1300" fmla="*/ 1295587 h 3550128"/>
                <a:gd name="connsiteX10-1301" fmla="*/ 765868 w 1404434"/>
                <a:gd name="connsiteY10-1302" fmla="*/ 771712 h 3550128"/>
                <a:gd name="connsiteX11-1303" fmla="*/ 537268 w 1404434"/>
                <a:gd name="connsiteY11-1304" fmla="*/ 628837 h 3550128"/>
                <a:gd name="connsiteX12-1305" fmla="*/ 689668 w 1404434"/>
                <a:gd name="connsiteY12-1306" fmla="*/ 628837 h 3550128"/>
                <a:gd name="connsiteX13-1307" fmla="*/ 765868 w 1404434"/>
                <a:gd name="connsiteY13-1308" fmla="*/ 714562 h 3550128"/>
                <a:gd name="connsiteX14-1309" fmla="*/ 870643 w 1404434"/>
                <a:gd name="connsiteY14-1310" fmla="*/ 187 h 3550128"/>
                <a:gd name="connsiteX15-1311" fmla="*/ 832543 w 1404434"/>
                <a:gd name="connsiteY15-1312" fmla="*/ 647887 h 3550128"/>
                <a:gd name="connsiteX16-1313" fmla="*/ 908743 w 1404434"/>
                <a:gd name="connsiteY16-1314" fmla="*/ 1038412 h 3550128"/>
                <a:gd name="connsiteX17-1315" fmla="*/ 937318 w 1404434"/>
                <a:gd name="connsiteY17-1316" fmla="*/ 1286062 h 3550128"/>
                <a:gd name="connsiteX18-1317" fmla="*/ 1108768 w 1404434"/>
                <a:gd name="connsiteY18-1318" fmla="*/ 1152712 h 3550128"/>
                <a:gd name="connsiteX19-1319" fmla="*/ 1337368 w 1404434"/>
                <a:gd name="connsiteY19-1320" fmla="*/ 1133662 h 3550128"/>
                <a:gd name="connsiteX20-1321" fmla="*/ 1089718 w 1404434"/>
                <a:gd name="connsiteY20-1322" fmla="*/ 1190812 h 3550128"/>
                <a:gd name="connsiteX21-1323" fmla="*/ 880168 w 1404434"/>
                <a:gd name="connsiteY21-1324" fmla="*/ 1495612 h 3550128"/>
                <a:gd name="connsiteX22-1325" fmla="*/ 823018 w 1404434"/>
                <a:gd name="connsiteY22-1326" fmla="*/ 1857562 h 3550128"/>
                <a:gd name="connsiteX23-1327" fmla="*/ 975418 w 1404434"/>
                <a:gd name="connsiteY23-1328" fmla="*/ 2314762 h 3550128"/>
                <a:gd name="connsiteX24-1329" fmla="*/ 899218 w 1404434"/>
                <a:gd name="connsiteY24-1330" fmla="*/ 2552887 h 3550128"/>
                <a:gd name="connsiteX25-1331" fmla="*/ 1213543 w 1404434"/>
                <a:gd name="connsiteY25-1332" fmla="*/ 2495737 h 3550128"/>
                <a:gd name="connsiteX26-1333" fmla="*/ 1404043 w 1404434"/>
                <a:gd name="connsiteY26-1334" fmla="*/ 2590987 h 3550128"/>
                <a:gd name="connsiteX27-1335" fmla="*/ 1165918 w 1404434"/>
                <a:gd name="connsiteY27-1336" fmla="*/ 2533837 h 3550128"/>
                <a:gd name="connsiteX28-1337" fmla="*/ 832543 w 1404434"/>
                <a:gd name="connsiteY28-1338" fmla="*/ 2695762 h 3550128"/>
                <a:gd name="connsiteX29-1339" fmla="*/ 689668 w 1404434"/>
                <a:gd name="connsiteY29-1340" fmla="*/ 3048187 h 3550128"/>
                <a:gd name="connsiteX30-1341" fmla="*/ 918268 w 1404434"/>
                <a:gd name="connsiteY30-1342" fmla="*/ 3381562 h 3550128"/>
                <a:gd name="connsiteX31-1343" fmla="*/ 1016693 w 1404434"/>
                <a:gd name="connsiteY31-1344" fmla="*/ 3543487 h 3550128"/>
                <a:gd name="connsiteX0-1345" fmla="*/ 1016693 w 1404387"/>
                <a:gd name="connsiteY0-1346" fmla="*/ 3543487 h 3550128"/>
                <a:gd name="connsiteX1-1347" fmla="*/ 591243 w 1404387"/>
                <a:gd name="connsiteY1-1348" fmla="*/ 3549837 h 3550128"/>
                <a:gd name="connsiteX2-1349" fmla="*/ 394393 w 1404387"/>
                <a:gd name="connsiteY2-1350" fmla="*/ 3038662 h 3550128"/>
                <a:gd name="connsiteX3-1351" fmla="*/ 746818 w 1404387"/>
                <a:gd name="connsiteY3-1352" fmla="*/ 2343337 h 3550128"/>
                <a:gd name="connsiteX4-1353" fmla="*/ 560128 w 1404387"/>
                <a:gd name="connsiteY4-1354" fmla="*/ 1884232 h 3550128"/>
                <a:gd name="connsiteX5-1355" fmla="*/ 58 w 1404387"/>
                <a:gd name="connsiteY5-1356" fmla="*/ 1832797 h 3550128"/>
                <a:gd name="connsiteX6-1357" fmla="*/ 394393 w 1404387"/>
                <a:gd name="connsiteY6-1358" fmla="*/ 1705162 h 3550128"/>
                <a:gd name="connsiteX7-1359" fmla="*/ 642043 w 1404387"/>
                <a:gd name="connsiteY7-1360" fmla="*/ 1838512 h 3550128"/>
                <a:gd name="connsiteX8-1361" fmla="*/ 689668 w 1404387"/>
                <a:gd name="connsiteY8-1362" fmla="*/ 1609912 h 3550128"/>
                <a:gd name="connsiteX9-1363" fmla="*/ 823018 w 1404387"/>
                <a:gd name="connsiteY9-1364" fmla="*/ 1295587 h 3550128"/>
                <a:gd name="connsiteX10-1365" fmla="*/ 765868 w 1404387"/>
                <a:gd name="connsiteY10-1366" fmla="*/ 771712 h 3550128"/>
                <a:gd name="connsiteX11-1367" fmla="*/ 537268 w 1404387"/>
                <a:gd name="connsiteY11-1368" fmla="*/ 628837 h 3550128"/>
                <a:gd name="connsiteX12-1369" fmla="*/ 689668 w 1404387"/>
                <a:gd name="connsiteY12-1370" fmla="*/ 628837 h 3550128"/>
                <a:gd name="connsiteX13-1371" fmla="*/ 765868 w 1404387"/>
                <a:gd name="connsiteY13-1372" fmla="*/ 714562 h 3550128"/>
                <a:gd name="connsiteX14-1373" fmla="*/ 870643 w 1404387"/>
                <a:gd name="connsiteY14-1374" fmla="*/ 187 h 3550128"/>
                <a:gd name="connsiteX15-1375" fmla="*/ 832543 w 1404387"/>
                <a:gd name="connsiteY15-1376" fmla="*/ 647887 h 3550128"/>
                <a:gd name="connsiteX16-1377" fmla="*/ 908743 w 1404387"/>
                <a:gd name="connsiteY16-1378" fmla="*/ 1038412 h 3550128"/>
                <a:gd name="connsiteX17-1379" fmla="*/ 937318 w 1404387"/>
                <a:gd name="connsiteY17-1380" fmla="*/ 1286062 h 3550128"/>
                <a:gd name="connsiteX18-1381" fmla="*/ 1108768 w 1404387"/>
                <a:gd name="connsiteY18-1382" fmla="*/ 1152712 h 3550128"/>
                <a:gd name="connsiteX19-1383" fmla="*/ 1337368 w 1404387"/>
                <a:gd name="connsiteY19-1384" fmla="*/ 1133662 h 3550128"/>
                <a:gd name="connsiteX20-1385" fmla="*/ 1089718 w 1404387"/>
                <a:gd name="connsiteY20-1386" fmla="*/ 1190812 h 3550128"/>
                <a:gd name="connsiteX21-1387" fmla="*/ 880168 w 1404387"/>
                <a:gd name="connsiteY21-1388" fmla="*/ 1495612 h 3550128"/>
                <a:gd name="connsiteX22-1389" fmla="*/ 823018 w 1404387"/>
                <a:gd name="connsiteY22-1390" fmla="*/ 1857562 h 3550128"/>
                <a:gd name="connsiteX23-1391" fmla="*/ 975418 w 1404387"/>
                <a:gd name="connsiteY23-1392" fmla="*/ 2314762 h 3550128"/>
                <a:gd name="connsiteX24-1393" fmla="*/ 899218 w 1404387"/>
                <a:gd name="connsiteY24-1394" fmla="*/ 2552887 h 3550128"/>
                <a:gd name="connsiteX25-1395" fmla="*/ 1213543 w 1404387"/>
                <a:gd name="connsiteY25-1396" fmla="*/ 2495737 h 3550128"/>
                <a:gd name="connsiteX26-1397" fmla="*/ 1404043 w 1404387"/>
                <a:gd name="connsiteY26-1398" fmla="*/ 2590987 h 3550128"/>
                <a:gd name="connsiteX27-1399" fmla="*/ 1169093 w 1404387"/>
                <a:gd name="connsiteY27-1400" fmla="*/ 2543362 h 3550128"/>
                <a:gd name="connsiteX28-1401" fmla="*/ 832543 w 1404387"/>
                <a:gd name="connsiteY28-1402" fmla="*/ 2695762 h 3550128"/>
                <a:gd name="connsiteX29-1403" fmla="*/ 689668 w 1404387"/>
                <a:gd name="connsiteY29-1404" fmla="*/ 3048187 h 3550128"/>
                <a:gd name="connsiteX30-1405" fmla="*/ 918268 w 1404387"/>
                <a:gd name="connsiteY30-1406" fmla="*/ 3381562 h 3550128"/>
                <a:gd name="connsiteX31-1407" fmla="*/ 1016693 w 1404387"/>
                <a:gd name="connsiteY31-1408" fmla="*/ 3543487 h 3550128"/>
                <a:gd name="connsiteX0-1409" fmla="*/ 1016693 w 1404387"/>
                <a:gd name="connsiteY0-1410" fmla="*/ 3543487 h 3550128"/>
                <a:gd name="connsiteX1-1411" fmla="*/ 591243 w 1404387"/>
                <a:gd name="connsiteY1-1412" fmla="*/ 3549837 h 3550128"/>
                <a:gd name="connsiteX2-1413" fmla="*/ 394393 w 1404387"/>
                <a:gd name="connsiteY2-1414" fmla="*/ 3038662 h 3550128"/>
                <a:gd name="connsiteX3-1415" fmla="*/ 746818 w 1404387"/>
                <a:gd name="connsiteY3-1416" fmla="*/ 2343337 h 3550128"/>
                <a:gd name="connsiteX4-1417" fmla="*/ 560128 w 1404387"/>
                <a:gd name="connsiteY4-1418" fmla="*/ 1884232 h 3550128"/>
                <a:gd name="connsiteX5-1419" fmla="*/ 58 w 1404387"/>
                <a:gd name="connsiteY5-1420" fmla="*/ 1832797 h 3550128"/>
                <a:gd name="connsiteX6-1421" fmla="*/ 394393 w 1404387"/>
                <a:gd name="connsiteY6-1422" fmla="*/ 1705162 h 3550128"/>
                <a:gd name="connsiteX7-1423" fmla="*/ 642043 w 1404387"/>
                <a:gd name="connsiteY7-1424" fmla="*/ 1838512 h 3550128"/>
                <a:gd name="connsiteX8-1425" fmla="*/ 689668 w 1404387"/>
                <a:gd name="connsiteY8-1426" fmla="*/ 1609912 h 3550128"/>
                <a:gd name="connsiteX9-1427" fmla="*/ 823018 w 1404387"/>
                <a:gd name="connsiteY9-1428" fmla="*/ 1295587 h 3550128"/>
                <a:gd name="connsiteX10-1429" fmla="*/ 765868 w 1404387"/>
                <a:gd name="connsiteY10-1430" fmla="*/ 771712 h 3550128"/>
                <a:gd name="connsiteX11-1431" fmla="*/ 537268 w 1404387"/>
                <a:gd name="connsiteY11-1432" fmla="*/ 628837 h 3550128"/>
                <a:gd name="connsiteX12-1433" fmla="*/ 689668 w 1404387"/>
                <a:gd name="connsiteY12-1434" fmla="*/ 628837 h 3550128"/>
                <a:gd name="connsiteX13-1435" fmla="*/ 765868 w 1404387"/>
                <a:gd name="connsiteY13-1436" fmla="*/ 714562 h 3550128"/>
                <a:gd name="connsiteX14-1437" fmla="*/ 870643 w 1404387"/>
                <a:gd name="connsiteY14-1438" fmla="*/ 187 h 3550128"/>
                <a:gd name="connsiteX15-1439" fmla="*/ 832543 w 1404387"/>
                <a:gd name="connsiteY15-1440" fmla="*/ 647887 h 3550128"/>
                <a:gd name="connsiteX16-1441" fmla="*/ 908743 w 1404387"/>
                <a:gd name="connsiteY16-1442" fmla="*/ 1038412 h 3550128"/>
                <a:gd name="connsiteX17-1443" fmla="*/ 937318 w 1404387"/>
                <a:gd name="connsiteY17-1444" fmla="*/ 1286062 h 3550128"/>
                <a:gd name="connsiteX18-1445" fmla="*/ 1108768 w 1404387"/>
                <a:gd name="connsiteY18-1446" fmla="*/ 1152712 h 3550128"/>
                <a:gd name="connsiteX19-1447" fmla="*/ 1337368 w 1404387"/>
                <a:gd name="connsiteY19-1448" fmla="*/ 1133662 h 3550128"/>
                <a:gd name="connsiteX20-1449" fmla="*/ 1089718 w 1404387"/>
                <a:gd name="connsiteY20-1450" fmla="*/ 1190812 h 3550128"/>
                <a:gd name="connsiteX21-1451" fmla="*/ 880168 w 1404387"/>
                <a:gd name="connsiteY21-1452" fmla="*/ 1495612 h 3550128"/>
                <a:gd name="connsiteX22-1453" fmla="*/ 823018 w 1404387"/>
                <a:gd name="connsiteY22-1454" fmla="*/ 1857562 h 3550128"/>
                <a:gd name="connsiteX23-1455" fmla="*/ 975418 w 1404387"/>
                <a:gd name="connsiteY23-1456" fmla="*/ 2314762 h 3550128"/>
                <a:gd name="connsiteX24-1457" fmla="*/ 899218 w 1404387"/>
                <a:gd name="connsiteY24-1458" fmla="*/ 2552887 h 3550128"/>
                <a:gd name="connsiteX25-1459" fmla="*/ 1213543 w 1404387"/>
                <a:gd name="connsiteY25-1460" fmla="*/ 2495737 h 3550128"/>
                <a:gd name="connsiteX26-1461" fmla="*/ 1404043 w 1404387"/>
                <a:gd name="connsiteY26-1462" fmla="*/ 2590987 h 3550128"/>
                <a:gd name="connsiteX27-1463" fmla="*/ 1169093 w 1404387"/>
                <a:gd name="connsiteY27-1464" fmla="*/ 2543362 h 3550128"/>
                <a:gd name="connsiteX28-1465" fmla="*/ 832543 w 1404387"/>
                <a:gd name="connsiteY28-1466" fmla="*/ 2695762 h 3550128"/>
                <a:gd name="connsiteX29-1467" fmla="*/ 689668 w 1404387"/>
                <a:gd name="connsiteY29-1468" fmla="*/ 3048187 h 3550128"/>
                <a:gd name="connsiteX30-1469" fmla="*/ 918268 w 1404387"/>
                <a:gd name="connsiteY30-1470" fmla="*/ 3381562 h 3550128"/>
                <a:gd name="connsiteX31-1471" fmla="*/ 1016693 w 1404387"/>
                <a:gd name="connsiteY31-1472" fmla="*/ 3543487 h 3550128"/>
                <a:gd name="connsiteX0-1473" fmla="*/ 1016693 w 1404160"/>
                <a:gd name="connsiteY0-1474" fmla="*/ 3543487 h 3550128"/>
                <a:gd name="connsiteX1-1475" fmla="*/ 591243 w 1404160"/>
                <a:gd name="connsiteY1-1476" fmla="*/ 3549837 h 3550128"/>
                <a:gd name="connsiteX2-1477" fmla="*/ 394393 w 1404160"/>
                <a:gd name="connsiteY2-1478" fmla="*/ 3038662 h 3550128"/>
                <a:gd name="connsiteX3-1479" fmla="*/ 746818 w 1404160"/>
                <a:gd name="connsiteY3-1480" fmla="*/ 2343337 h 3550128"/>
                <a:gd name="connsiteX4-1481" fmla="*/ 560128 w 1404160"/>
                <a:gd name="connsiteY4-1482" fmla="*/ 1884232 h 3550128"/>
                <a:gd name="connsiteX5-1483" fmla="*/ 58 w 1404160"/>
                <a:gd name="connsiteY5-1484" fmla="*/ 1832797 h 3550128"/>
                <a:gd name="connsiteX6-1485" fmla="*/ 394393 w 1404160"/>
                <a:gd name="connsiteY6-1486" fmla="*/ 1705162 h 3550128"/>
                <a:gd name="connsiteX7-1487" fmla="*/ 642043 w 1404160"/>
                <a:gd name="connsiteY7-1488" fmla="*/ 1838512 h 3550128"/>
                <a:gd name="connsiteX8-1489" fmla="*/ 689668 w 1404160"/>
                <a:gd name="connsiteY8-1490" fmla="*/ 1609912 h 3550128"/>
                <a:gd name="connsiteX9-1491" fmla="*/ 823018 w 1404160"/>
                <a:gd name="connsiteY9-1492" fmla="*/ 1295587 h 3550128"/>
                <a:gd name="connsiteX10-1493" fmla="*/ 765868 w 1404160"/>
                <a:gd name="connsiteY10-1494" fmla="*/ 771712 h 3550128"/>
                <a:gd name="connsiteX11-1495" fmla="*/ 537268 w 1404160"/>
                <a:gd name="connsiteY11-1496" fmla="*/ 628837 h 3550128"/>
                <a:gd name="connsiteX12-1497" fmla="*/ 689668 w 1404160"/>
                <a:gd name="connsiteY12-1498" fmla="*/ 628837 h 3550128"/>
                <a:gd name="connsiteX13-1499" fmla="*/ 765868 w 1404160"/>
                <a:gd name="connsiteY13-1500" fmla="*/ 714562 h 3550128"/>
                <a:gd name="connsiteX14-1501" fmla="*/ 870643 w 1404160"/>
                <a:gd name="connsiteY14-1502" fmla="*/ 187 h 3550128"/>
                <a:gd name="connsiteX15-1503" fmla="*/ 832543 w 1404160"/>
                <a:gd name="connsiteY15-1504" fmla="*/ 647887 h 3550128"/>
                <a:gd name="connsiteX16-1505" fmla="*/ 908743 w 1404160"/>
                <a:gd name="connsiteY16-1506" fmla="*/ 1038412 h 3550128"/>
                <a:gd name="connsiteX17-1507" fmla="*/ 937318 w 1404160"/>
                <a:gd name="connsiteY17-1508" fmla="*/ 1286062 h 3550128"/>
                <a:gd name="connsiteX18-1509" fmla="*/ 1108768 w 1404160"/>
                <a:gd name="connsiteY18-1510" fmla="*/ 1152712 h 3550128"/>
                <a:gd name="connsiteX19-1511" fmla="*/ 1337368 w 1404160"/>
                <a:gd name="connsiteY19-1512" fmla="*/ 1133662 h 3550128"/>
                <a:gd name="connsiteX20-1513" fmla="*/ 1089718 w 1404160"/>
                <a:gd name="connsiteY20-1514" fmla="*/ 1190812 h 3550128"/>
                <a:gd name="connsiteX21-1515" fmla="*/ 880168 w 1404160"/>
                <a:gd name="connsiteY21-1516" fmla="*/ 1495612 h 3550128"/>
                <a:gd name="connsiteX22-1517" fmla="*/ 823018 w 1404160"/>
                <a:gd name="connsiteY22-1518" fmla="*/ 1857562 h 3550128"/>
                <a:gd name="connsiteX23-1519" fmla="*/ 975418 w 1404160"/>
                <a:gd name="connsiteY23-1520" fmla="*/ 2314762 h 3550128"/>
                <a:gd name="connsiteX24-1521" fmla="*/ 899218 w 1404160"/>
                <a:gd name="connsiteY24-1522" fmla="*/ 2552887 h 3550128"/>
                <a:gd name="connsiteX25-1523" fmla="*/ 1213543 w 1404160"/>
                <a:gd name="connsiteY25-1524" fmla="*/ 2495737 h 3550128"/>
                <a:gd name="connsiteX26-1525" fmla="*/ 1404043 w 1404160"/>
                <a:gd name="connsiteY26-1526" fmla="*/ 2590987 h 3550128"/>
                <a:gd name="connsiteX27-1527" fmla="*/ 1188143 w 1404160"/>
                <a:gd name="connsiteY27-1528" fmla="*/ 2552887 h 3550128"/>
                <a:gd name="connsiteX28-1529" fmla="*/ 832543 w 1404160"/>
                <a:gd name="connsiteY28-1530" fmla="*/ 2695762 h 3550128"/>
                <a:gd name="connsiteX29-1531" fmla="*/ 689668 w 1404160"/>
                <a:gd name="connsiteY29-1532" fmla="*/ 3048187 h 3550128"/>
                <a:gd name="connsiteX30-1533" fmla="*/ 918268 w 1404160"/>
                <a:gd name="connsiteY30-1534" fmla="*/ 3381562 h 3550128"/>
                <a:gd name="connsiteX31-1535" fmla="*/ 1016693 w 1404160"/>
                <a:gd name="connsiteY31-1536" fmla="*/ 3543487 h 3550128"/>
                <a:gd name="connsiteX0-1537" fmla="*/ 1016693 w 1404160"/>
                <a:gd name="connsiteY0-1538" fmla="*/ 3543487 h 3550128"/>
                <a:gd name="connsiteX1-1539" fmla="*/ 591243 w 1404160"/>
                <a:gd name="connsiteY1-1540" fmla="*/ 3549837 h 3550128"/>
                <a:gd name="connsiteX2-1541" fmla="*/ 394393 w 1404160"/>
                <a:gd name="connsiteY2-1542" fmla="*/ 3038662 h 3550128"/>
                <a:gd name="connsiteX3-1543" fmla="*/ 746818 w 1404160"/>
                <a:gd name="connsiteY3-1544" fmla="*/ 2343337 h 3550128"/>
                <a:gd name="connsiteX4-1545" fmla="*/ 560128 w 1404160"/>
                <a:gd name="connsiteY4-1546" fmla="*/ 1884232 h 3550128"/>
                <a:gd name="connsiteX5-1547" fmla="*/ 58 w 1404160"/>
                <a:gd name="connsiteY5-1548" fmla="*/ 1832797 h 3550128"/>
                <a:gd name="connsiteX6-1549" fmla="*/ 394393 w 1404160"/>
                <a:gd name="connsiteY6-1550" fmla="*/ 1705162 h 3550128"/>
                <a:gd name="connsiteX7-1551" fmla="*/ 642043 w 1404160"/>
                <a:gd name="connsiteY7-1552" fmla="*/ 1838512 h 3550128"/>
                <a:gd name="connsiteX8-1553" fmla="*/ 689668 w 1404160"/>
                <a:gd name="connsiteY8-1554" fmla="*/ 1609912 h 3550128"/>
                <a:gd name="connsiteX9-1555" fmla="*/ 823018 w 1404160"/>
                <a:gd name="connsiteY9-1556" fmla="*/ 1295587 h 3550128"/>
                <a:gd name="connsiteX10-1557" fmla="*/ 765868 w 1404160"/>
                <a:gd name="connsiteY10-1558" fmla="*/ 771712 h 3550128"/>
                <a:gd name="connsiteX11-1559" fmla="*/ 537268 w 1404160"/>
                <a:gd name="connsiteY11-1560" fmla="*/ 628837 h 3550128"/>
                <a:gd name="connsiteX12-1561" fmla="*/ 689668 w 1404160"/>
                <a:gd name="connsiteY12-1562" fmla="*/ 628837 h 3550128"/>
                <a:gd name="connsiteX13-1563" fmla="*/ 765868 w 1404160"/>
                <a:gd name="connsiteY13-1564" fmla="*/ 714562 h 3550128"/>
                <a:gd name="connsiteX14-1565" fmla="*/ 870643 w 1404160"/>
                <a:gd name="connsiteY14-1566" fmla="*/ 187 h 3550128"/>
                <a:gd name="connsiteX15-1567" fmla="*/ 832543 w 1404160"/>
                <a:gd name="connsiteY15-1568" fmla="*/ 647887 h 3550128"/>
                <a:gd name="connsiteX16-1569" fmla="*/ 908743 w 1404160"/>
                <a:gd name="connsiteY16-1570" fmla="*/ 1038412 h 3550128"/>
                <a:gd name="connsiteX17-1571" fmla="*/ 937318 w 1404160"/>
                <a:gd name="connsiteY17-1572" fmla="*/ 1286062 h 3550128"/>
                <a:gd name="connsiteX18-1573" fmla="*/ 1108768 w 1404160"/>
                <a:gd name="connsiteY18-1574" fmla="*/ 1152712 h 3550128"/>
                <a:gd name="connsiteX19-1575" fmla="*/ 1337368 w 1404160"/>
                <a:gd name="connsiteY19-1576" fmla="*/ 1133662 h 3550128"/>
                <a:gd name="connsiteX20-1577" fmla="*/ 1089718 w 1404160"/>
                <a:gd name="connsiteY20-1578" fmla="*/ 1190812 h 3550128"/>
                <a:gd name="connsiteX21-1579" fmla="*/ 880168 w 1404160"/>
                <a:gd name="connsiteY21-1580" fmla="*/ 1495612 h 3550128"/>
                <a:gd name="connsiteX22-1581" fmla="*/ 823018 w 1404160"/>
                <a:gd name="connsiteY22-1582" fmla="*/ 1857562 h 3550128"/>
                <a:gd name="connsiteX23-1583" fmla="*/ 975418 w 1404160"/>
                <a:gd name="connsiteY23-1584" fmla="*/ 2314762 h 3550128"/>
                <a:gd name="connsiteX24-1585" fmla="*/ 899218 w 1404160"/>
                <a:gd name="connsiteY24-1586" fmla="*/ 2552887 h 3550128"/>
                <a:gd name="connsiteX25-1587" fmla="*/ 1213543 w 1404160"/>
                <a:gd name="connsiteY25-1588" fmla="*/ 2495737 h 3550128"/>
                <a:gd name="connsiteX26-1589" fmla="*/ 1404043 w 1404160"/>
                <a:gd name="connsiteY26-1590" fmla="*/ 2590987 h 3550128"/>
                <a:gd name="connsiteX27-1591" fmla="*/ 1188143 w 1404160"/>
                <a:gd name="connsiteY27-1592" fmla="*/ 2552887 h 3550128"/>
                <a:gd name="connsiteX28-1593" fmla="*/ 832543 w 1404160"/>
                <a:gd name="connsiteY28-1594" fmla="*/ 2695762 h 3550128"/>
                <a:gd name="connsiteX29-1595" fmla="*/ 689668 w 1404160"/>
                <a:gd name="connsiteY29-1596" fmla="*/ 3048187 h 3550128"/>
                <a:gd name="connsiteX30-1597" fmla="*/ 918268 w 1404160"/>
                <a:gd name="connsiteY30-1598" fmla="*/ 3381562 h 3550128"/>
                <a:gd name="connsiteX31-1599" fmla="*/ 1016693 w 1404160"/>
                <a:gd name="connsiteY31-1600" fmla="*/ 3543487 h 3550128"/>
                <a:gd name="connsiteX0-1601" fmla="*/ 1016693 w 1423196"/>
                <a:gd name="connsiteY0-1602" fmla="*/ 3543487 h 3550128"/>
                <a:gd name="connsiteX1-1603" fmla="*/ 591243 w 1423196"/>
                <a:gd name="connsiteY1-1604" fmla="*/ 3549837 h 3550128"/>
                <a:gd name="connsiteX2-1605" fmla="*/ 394393 w 1423196"/>
                <a:gd name="connsiteY2-1606" fmla="*/ 3038662 h 3550128"/>
                <a:gd name="connsiteX3-1607" fmla="*/ 746818 w 1423196"/>
                <a:gd name="connsiteY3-1608" fmla="*/ 2343337 h 3550128"/>
                <a:gd name="connsiteX4-1609" fmla="*/ 560128 w 1423196"/>
                <a:gd name="connsiteY4-1610" fmla="*/ 1884232 h 3550128"/>
                <a:gd name="connsiteX5-1611" fmla="*/ 58 w 1423196"/>
                <a:gd name="connsiteY5-1612" fmla="*/ 1832797 h 3550128"/>
                <a:gd name="connsiteX6-1613" fmla="*/ 394393 w 1423196"/>
                <a:gd name="connsiteY6-1614" fmla="*/ 1705162 h 3550128"/>
                <a:gd name="connsiteX7-1615" fmla="*/ 642043 w 1423196"/>
                <a:gd name="connsiteY7-1616" fmla="*/ 1838512 h 3550128"/>
                <a:gd name="connsiteX8-1617" fmla="*/ 689668 w 1423196"/>
                <a:gd name="connsiteY8-1618" fmla="*/ 1609912 h 3550128"/>
                <a:gd name="connsiteX9-1619" fmla="*/ 823018 w 1423196"/>
                <a:gd name="connsiteY9-1620" fmla="*/ 1295587 h 3550128"/>
                <a:gd name="connsiteX10-1621" fmla="*/ 765868 w 1423196"/>
                <a:gd name="connsiteY10-1622" fmla="*/ 771712 h 3550128"/>
                <a:gd name="connsiteX11-1623" fmla="*/ 537268 w 1423196"/>
                <a:gd name="connsiteY11-1624" fmla="*/ 628837 h 3550128"/>
                <a:gd name="connsiteX12-1625" fmla="*/ 689668 w 1423196"/>
                <a:gd name="connsiteY12-1626" fmla="*/ 628837 h 3550128"/>
                <a:gd name="connsiteX13-1627" fmla="*/ 765868 w 1423196"/>
                <a:gd name="connsiteY13-1628" fmla="*/ 714562 h 3550128"/>
                <a:gd name="connsiteX14-1629" fmla="*/ 870643 w 1423196"/>
                <a:gd name="connsiteY14-1630" fmla="*/ 187 h 3550128"/>
                <a:gd name="connsiteX15-1631" fmla="*/ 832543 w 1423196"/>
                <a:gd name="connsiteY15-1632" fmla="*/ 647887 h 3550128"/>
                <a:gd name="connsiteX16-1633" fmla="*/ 908743 w 1423196"/>
                <a:gd name="connsiteY16-1634" fmla="*/ 1038412 h 3550128"/>
                <a:gd name="connsiteX17-1635" fmla="*/ 937318 w 1423196"/>
                <a:gd name="connsiteY17-1636" fmla="*/ 1286062 h 3550128"/>
                <a:gd name="connsiteX18-1637" fmla="*/ 1108768 w 1423196"/>
                <a:gd name="connsiteY18-1638" fmla="*/ 1152712 h 3550128"/>
                <a:gd name="connsiteX19-1639" fmla="*/ 1337368 w 1423196"/>
                <a:gd name="connsiteY19-1640" fmla="*/ 1133662 h 3550128"/>
                <a:gd name="connsiteX20-1641" fmla="*/ 1089718 w 1423196"/>
                <a:gd name="connsiteY20-1642" fmla="*/ 1190812 h 3550128"/>
                <a:gd name="connsiteX21-1643" fmla="*/ 880168 w 1423196"/>
                <a:gd name="connsiteY21-1644" fmla="*/ 1495612 h 3550128"/>
                <a:gd name="connsiteX22-1645" fmla="*/ 823018 w 1423196"/>
                <a:gd name="connsiteY22-1646" fmla="*/ 1857562 h 3550128"/>
                <a:gd name="connsiteX23-1647" fmla="*/ 975418 w 1423196"/>
                <a:gd name="connsiteY23-1648" fmla="*/ 2314762 h 3550128"/>
                <a:gd name="connsiteX24-1649" fmla="*/ 899218 w 1423196"/>
                <a:gd name="connsiteY24-1650" fmla="*/ 2552887 h 3550128"/>
                <a:gd name="connsiteX25-1651" fmla="*/ 1213543 w 1423196"/>
                <a:gd name="connsiteY25-1652" fmla="*/ 2495737 h 3550128"/>
                <a:gd name="connsiteX26-1653" fmla="*/ 1423093 w 1423196"/>
                <a:gd name="connsiteY26-1654" fmla="*/ 2612418 h 3550128"/>
                <a:gd name="connsiteX27-1655" fmla="*/ 1188143 w 1423196"/>
                <a:gd name="connsiteY27-1656" fmla="*/ 2552887 h 3550128"/>
                <a:gd name="connsiteX28-1657" fmla="*/ 832543 w 1423196"/>
                <a:gd name="connsiteY28-1658" fmla="*/ 2695762 h 3550128"/>
                <a:gd name="connsiteX29-1659" fmla="*/ 689668 w 1423196"/>
                <a:gd name="connsiteY29-1660" fmla="*/ 3048187 h 3550128"/>
                <a:gd name="connsiteX30-1661" fmla="*/ 918268 w 1423196"/>
                <a:gd name="connsiteY30-1662" fmla="*/ 3381562 h 3550128"/>
                <a:gd name="connsiteX31-1663" fmla="*/ 1016693 w 1423196"/>
                <a:gd name="connsiteY31-1664" fmla="*/ 3543487 h 3550128"/>
                <a:gd name="connsiteX0-1665" fmla="*/ 1016693 w 1420817"/>
                <a:gd name="connsiteY0-1666" fmla="*/ 3543487 h 3550128"/>
                <a:gd name="connsiteX1-1667" fmla="*/ 591243 w 1420817"/>
                <a:gd name="connsiteY1-1668" fmla="*/ 3549837 h 3550128"/>
                <a:gd name="connsiteX2-1669" fmla="*/ 394393 w 1420817"/>
                <a:gd name="connsiteY2-1670" fmla="*/ 3038662 h 3550128"/>
                <a:gd name="connsiteX3-1671" fmla="*/ 746818 w 1420817"/>
                <a:gd name="connsiteY3-1672" fmla="*/ 2343337 h 3550128"/>
                <a:gd name="connsiteX4-1673" fmla="*/ 560128 w 1420817"/>
                <a:gd name="connsiteY4-1674" fmla="*/ 1884232 h 3550128"/>
                <a:gd name="connsiteX5-1675" fmla="*/ 58 w 1420817"/>
                <a:gd name="connsiteY5-1676" fmla="*/ 1832797 h 3550128"/>
                <a:gd name="connsiteX6-1677" fmla="*/ 394393 w 1420817"/>
                <a:gd name="connsiteY6-1678" fmla="*/ 1705162 h 3550128"/>
                <a:gd name="connsiteX7-1679" fmla="*/ 642043 w 1420817"/>
                <a:gd name="connsiteY7-1680" fmla="*/ 1838512 h 3550128"/>
                <a:gd name="connsiteX8-1681" fmla="*/ 689668 w 1420817"/>
                <a:gd name="connsiteY8-1682" fmla="*/ 1609912 h 3550128"/>
                <a:gd name="connsiteX9-1683" fmla="*/ 823018 w 1420817"/>
                <a:gd name="connsiteY9-1684" fmla="*/ 1295587 h 3550128"/>
                <a:gd name="connsiteX10-1685" fmla="*/ 765868 w 1420817"/>
                <a:gd name="connsiteY10-1686" fmla="*/ 771712 h 3550128"/>
                <a:gd name="connsiteX11-1687" fmla="*/ 537268 w 1420817"/>
                <a:gd name="connsiteY11-1688" fmla="*/ 628837 h 3550128"/>
                <a:gd name="connsiteX12-1689" fmla="*/ 689668 w 1420817"/>
                <a:gd name="connsiteY12-1690" fmla="*/ 628837 h 3550128"/>
                <a:gd name="connsiteX13-1691" fmla="*/ 765868 w 1420817"/>
                <a:gd name="connsiteY13-1692" fmla="*/ 714562 h 3550128"/>
                <a:gd name="connsiteX14-1693" fmla="*/ 870643 w 1420817"/>
                <a:gd name="connsiteY14-1694" fmla="*/ 187 h 3550128"/>
                <a:gd name="connsiteX15-1695" fmla="*/ 832543 w 1420817"/>
                <a:gd name="connsiteY15-1696" fmla="*/ 647887 h 3550128"/>
                <a:gd name="connsiteX16-1697" fmla="*/ 908743 w 1420817"/>
                <a:gd name="connsiteY16-1698" fmla="*/ 1038412 h 3550128"/>
                <a:gd name="connsiteX17-1699" fmla="*/ 937318 w 1420817"/>
                <a:gd name="connsiteY17-1700" fmla="*/ 1286062 h 3550128"/>
                <a:gd name="connsiteX18-1701" fmla="*/ 1108768 w 1420817"/>
                <a:gd name="connsiteY18-1702" fmla="*/ 1152712 h 3550128"/>
                <a:gd name="connsiteX19-1703" fmla="*/ 1337368 w 1420817"/>
                <a:gd name="connsiteY19-1704" fmla="*/ 1133662 h 3550128"/>
                <a:gd name="connsiteX20-1705" fmla="*/ 1089718 w 1420817"/>
                <a:gd name="connsiteY20-1706" fmla="*/ 1190812 h 3550128"/>
                <a:gd name="connsiteX21-1707" fmla="*/ 880168 w 1420817"/>
                <a:gd name="connsiteY21-1708" fmla="*/ 1495612 h 3550128"/>
                <a:gd name="connsiteX22-1709" fmla="*/ 823018 w 1420817"/>
                <a:gd name="connsiteY22-1710" fmla="*/ 1857562 h 3550128"/>
                <a:gd name="connsiteX23-1711" fmla="*/ 975418 w 1420817"/>
                <a:gd name="connsiteY23-1712" fmla="*/ 2314762 h 3550128"/>
                <a:gd name="connsiteX24-1713" fmla="*/ 899218 w 1420817"/>
                <a:gd name="connsiteY24-1714" fmla="*/ 2552887 h 3550128"/>
                <a:gd name="connsiteX25-1715" fmla="*/ 1213543 w 1420817"/>
                <a:gd name="connsiteY25-1716" fmla="*/ 2495737 h 3550128"/>
                <a:gd name="connsiteX26-1717" fmla="*/ 1420712 w 1420817"/>
                <a:gd name="connsiteY26-1718" fmla="*/ 2583843 h 3550128"/>
                <a:gd name="connsiteX27-1719" fmla="*/ 1188143 w 1420817"/>
                <a:gd name="connsiteY27-1720" fmla="*/ 2552887 h 3550128"/>
                <a:gd name="connsiteX28-1721" fmla="*/ 832543 w 1420817"/>
                <a:gd name="connsiteY28-1722" fmla="*/ 2695762 h 3550128"/>
                <a:gd name="connsiteX29-1723" fmla="*/ 689668 w 1420817"/>
                <a:gd name="connsiteY29-1724" fmla="*/ 3048187 h 3550128"/>
                <a:gd name="connsiteX30-1725" fmla="*/ 918268 w 1420817"/>
                <a:gd name="connsiteY30-1726" fmla="*/ 3381562 h 3550128"/>
                <a:gd name="connsiteX31-1727" fmla="*/ 1016693 w 1420817"/>
                <a:gd name="connsiteY31-1728" fmla="*/ 3543487 h 3550128"/>
                <a:gd name="connsiteX0-1729" fmla="*/ 1016693 w 1420960"/>
                <a:gd name="connsiteY0-1730" fmla="*/ 3543487 h 3550128"/>
                <a:gd name="connsiteX1-1731" fmla="*/ 591243 w 1420960"/>
                <a:gd name="connsiteY1-1732" fmla="*/ 3549837 h 3550128"/>
                <a:gd name="connsiteX2-1733" fmla="*/ 394393 w 1420960"/>
                <a:gd name="connsiteY2-1734" fmla="*/ 3038662 h 3550128"/>
                <a:gd name="connsiteX3-1735" fmla="*/ 746818 w 1420960"/>
                <a:gd name="connsiteY3-1736" fmla="*/ 2343337 h 3550128"/>
                <a:gd name="connsiteX4-1737" fmla="*/ 560128 w 1420960"/>
                <a:gd name="connsiteY4-1738" fmla="*/ 1884232 h 3550128"/>
                <a:gd name="connsiteX5-1739" fmla="*/ 58 w 1420960"/>
                <a:gd name="connsiteY5-1740" fmla="*/ 1832797 h 3550128"/>
                <a:gd name="connsiteX6-1741" fmla="*/ 394393 w 1420960"/>
                <a:gd name="connsiteY6-1742" fmla="*/ 1705162 h 3550128"/>
                <a:gd name="connsiteX7-1743" fmla="*/ 642043 w 1420960"/>
                <a:gd name="connsiteY7-1744" fmla="*/ 1838512 h 3550128"/>
                <a:gd name="connsiteX8-1745" fmla="*/ 689668 w 1420960"/>
                <a:gd name="connsiteY8-1746" fmla="*/ 1609912 h 3550128"/>
                <a:gd name="connsiteX9-1747" fmla="*/ 823018 w 1420960"/>
                <a:gd name="connsiteY9-1748" fmla="*/ 1295587 h 3550128"/>
                <a:gd name="connsiteX10-1749" fmla="*/ 765868 w 1420960"/>
                <a:gd name="connsiteY10-1750" fmla="*/ 771712 h 3550128"/>
                <a:gd name="connsiteX11-1751" fmla="*/ 537268 w 1420960"/>
                <a:gd name="connsiteY11-1752" fmla="*/ 628837 h 3550128"/>
                <a:gd name="connsiteX12-1753" fmla="*/ 689668 w 1420960"/>
                <a:gd name="connsiteY12-1754" fmla="*/ 628837 h 3550128"/>
                <a:gd name="connsiteX13-1755" fmla="*/ 765868 w 1420960"/>
                <a:gd name="connsiteY13-1756" fmla="*/ 714562 h 3550128"/>
                <a:gd name="connsiteX14-1757" fmla="*/ 870643 w 1420960"/>
                <a:gd name="connsiteY14-1758" fmla="*/ 187 h 3550128"/>
                <a:gd name="connsiteX15-1759" fmla="*/ 832543 w 1420960"/>
                <a:gd name="connsiteY15-1760" fmla="*/ 647887 h 3550128"/>
                <a:gd name="connsiteX16-1761" fmla="*/ 908743 w 1420960"/>
                <a:gd name="connsiteY16-1762" fmla="*/ 1038412 h 3550128"/>
                <a:gd name="connsiteX17-1763" fmla="*/ 937318 w 1420960"/>
                <a:gd name="connsiteY17-1764" fmla="*/ 1286062 h 3550128"/>
                <a:gd name="connsiteX18-1765" fmla="*/ 1108768 w 1420960"/>
                <a:gd name="connsiteY18-1766" fmla="*/ 1152712 h 3550128"/>
                <a:gd name="connsiteX19-1767" fmla="*/ 1337368 w 1420960"/>
                <a:gd name="connsiteY19-1768" fmla="*/ 1133662 h 3550128"/>
                <a:gd name="connsiteX20-1769" fmla="*/ 1089718 w 1420960"/>
                <a:gd name="connsiteY20-1770" fmla="*/ 1190812 h 3550128"/>
                <a:gd name="connsiteX21-1771" fmla="*/ 880168 w 1420960"/>
                <a:gd name="connsiteY21-1772" fmla="*/ 1495612 h 3550128"/>
                <a:gd name="connsiteX22-1773" fmla="*/ 823018 w 1420960"/>
                <a:gd name="connsiteY22-1774" fmla="*/ 1857562 h 3550128"/>
                <a:gd name="connsiteX23-1775" fmla="*/ 975418 w 1420960"/>
                <a:gd name="connsiteY23-1776" fmla="*/ 2314762 h 3550128"/>
                <a:gd name="connsiteX24-1777" fmla="*/ 899218 w 1420960"/>
                <a:gd name="connsiteY24-1778" fmla="*/ 2552887 h 3550128"/>
                <a:gd name="connsiteX25-1779" fmla="*/ 1213543 w 1420960"/>
                <a:gd name="connsiteY25-1780" fmla="*/ 2495737 h 3550128"/>
                <a:gd name="connsiteX26-1781" fmla="*/ 1420712 w 1420960"/>
                <a:gd name="connsiteY26-1782" fmla="*/ 2583843 h 3550128"/>
                <a:gd name="connsiteX27-1783" fmla="*/ 1188143 w 1420960"/>
                <a:gd name="connsiteY27-1784" fmla="*/ 2552887 h 3550128"/>
                <a:gd name="connsiteX28-1785" fmla="*/ 832543 w 1420960"/>
                <a:gd name="connsiteY28-1786" fmla="*/ 2695762 h 3550128"/>
                <a:gd name="connsiteX29-1787" fmla="*/ 689668 w 1420960"/>
                <a:gd name="connsiteY29-1788" fmla="*/ 3048187 h 3550128"/>
                <a:gd name="connsiteX30-1789" fmla="*/ 918268 w 1420960"/>
                <a:gd name="connsiteY30-1790" fmla="*/ 3381562 h 3550128"/>
                <a:gd name="connsiteX31-1791" fmla="*/ 1016693 w 1420960"/>
                <a:gd name="connsiteY31-1792" fmla="*/ 3543487 h 3550128"/>
                <a:gd name="connsiteX0-1793" fmla="*/ 1016693 w 1432703"/>
                <a:gd name="connsiteY0-1794" fmla="*/ 3543487 h 3550128"/>
                <a:gd name="connsiteX1-1795" fmla="*/ 591243 w 1432703"/>
                <a:gd name="connsiteY1-1796" fmla="*/ 3549837 h 3550128"/>
                <a:gd name="connsiteX2-1797" fmla="*/ 394393 w 1432703"/>
                <a:gd name="connsiteY2-1798" fmla="*/ 3038662 h 3550128"/>
                <a:gd name="connsiteX3-1799" fmla="*/ 746818 w 1432703"/>
                <a:gd name="connsiteY3-1800" fmla="*/ 2343337 h 3550128"/>
                <a:gd name="connsiteX4-1801" fmla="*/ 560128 w 1432703"/>
                <a:gd name="connsiteY4-1802" fmla="*/ 1884232 h 3550128"/>
                <a:gd name="connsiteX5-1803" fmla="*/ 58 w 1432703"/>
                <a:gd name="connsiteY5-1804" fmla="*/ 1832797 h 3550128"/>
                <a:gd name="connsiteX6-1805" fmla="*/ 394393 w 1432703"/>
                <a:gd name="connsiteY6-1806" fmla="*/ 1705162 h 3550128"/>
                <a:gd name="connsiteX7-1807" fmla="*/ 642043 w 1432703"/>
                <a:gd name="connsiteY7-1808" fmla="*/ 1838512 h 3550128"/>
                <a:gd name="connsiteX8-1809" fmla="*/ 689668 w 1432703"/>
                <a:gd name="connsiteY8-1810" fmla="*/ 1609912 h 3550128"/>
                <a:gd name="connsiteX9-1811" fmla="*/ 823018 w 1432703"/>
                <a:gd name="connsiteY9-1812" fmla="*/ 1295587 h 3550128"/>
                <a:gd name="connsiteX10-1813" fmla="*/ 765868 w 1432703"/>
                <a:gd name="connsiteY10-1814" fmla="*/ 771712 h 3550128"/>
                <a:gd name="connsiteX11-1815" fmla="*/ 537268 w 1432703"/>
                <a:gd name="connsiteY11-1816" fmla="*/ 628837 h 3550128"/>
                <a:gd name="connsiteX12-1817" fmla="*/ 689668 w 1432703"/>
                <a:gd name="connsiteY12-1818" fmla="*/ 628837 h 3550128"/>
                <a:gd name="connsiteX13-1819" fmla="*/ 765868 w 1432703"/>
                <a:gd name="connsiteY13-1820" fmla="*/ 714562 h 3550128"/>
                <a:gd name="connsiteX14-1821" fmla="*/ 870643 w 1432703"/>
                <a:gd name="connsiteY14-1822" fmla="*/ 187 h 3550128"/>
                <a:gd name="connsiteX15-1823" fmla="*/ 832543 w 1432703"/>
                <a:gd name="connsiteY15-1824" fmla="*/ 647887 h 3550128"/>
                <a:gd name="connsiteX16-1825" fmla="*/ 908743 w 1432703"/>
                <a:gd name="connsiteY16-1826" fmla="*/ 1038412 h 3550128"/>
                <a:gd name="connsiteX17-1827" fmla="*/ 937318 w 1432703"/>
                <a:gd name="connsiteY17-1828" fmla="*/ 1286062 h 3550128"/>
                <a:gd name="connsiteX18-1829" fmla="*/ 1108768 w 1432703"/>
                <a:gd name="connsiteY18-1830" fmla="*/ 1152712 h 3550128"/>
                <a:gd name="connsiteX19-1831" fmla="*/ 1337368 w 1432703"/>
                <a:gd name="connsiteY19-1832" fmla="*/ 1133662 h 3550128"/>
                <a:gd name="connsiteX20-1833" fmla="*/ 1089718 w 1432703"/>
                <a:gd name="connsiteY20-1834" fmla="*/ 1190812 h 3550128"/>
                <a:gd name="connsiteX21-1835" fmla="*/ 880168 w 1432703"/>
                <a:gd name="connsiteY21-1836" fmla="*/ 1495612 h 3550128"/>
                <a:gd name="connsiteX22-1837" fmla="*/ 823018 w 1432703"/>
                <a:gd name="connsiteY22-1838" fmla="*/ 1857562 h 3550128"/>
                <a:gd name="connsiteX23-1839" fmla="*/ 975418 w 1432703"/>
                <a:gd name="connsiteY23-1840" fmla="*/ 2314762 h 3550128"/>
                <a:gd name="connsiteX24-1841" fmla="*/ 899218 w 1432703"/>
                <a:gd name="connsiteY24-1842" fmla="*/ 2552887 h 3550128"/>
                <a:gd name="connsiteX25-1843" fmla="*/ 1213543 w 1432703"/>
                <a:gd name="connsiteY25-1844" fmla="*/ 2495737 h 3550128"/>
                <a:gd name="connsiteX26-1845" fmla="*/ 1420712 w 1432703"/>
                <a:gd name="connsiteY26-1846" fmla="*/ 2583843 h 3550128"/>
                <a:gd name="connsiteX27-1847" fmla="*/ 1188143 w 1432703"/>
                <a:gd name="connsiteY27-1848" fmla="*/ 2552887 h 3550128"/>
                <a:gd name="connsiteX28-1849" fmla="*/ 832543 w 1432703"/>
                <a:gd name="connsiteY28-1850" fmla="*/ 2695762 h 3550128"/>
                <a:gd name="connsiteX29-1851" fmla="*/ 689668 w 1432703"/>
                <a:gd name="connsiteY29-1852" fmla="*/ 3048187 h 3550128"/>
                <a:gd name="connsiteX30-1853" fmla="*/ 918268 w 1432703"/>
                <a:gd name="connsiteY30-1854" fmla="*/ 3381562 h 3550128"/>
                <a:gd name="connsiteX31-1855" fmla="*/ 1016693 w 1432703"/>
                <a:gd name="connsiteY31-1856" fmla="*/ 3543487 h 3550128"/>
                <a:gd name="connsiteX0-1857" fmla="*/ 1016693 w 1420712"/>
                <a:gd name="connsiteY0-1858" fmla="*/ 3543487 h 3550128"/>
                <a:gd name="connsiteX1-1859" fmla="*/ 591243 w 1420712"/>
                <a:gd name="connsiteY1-1860" fmla="*/ 3549837 h 3550128"/>
                <a:gd name="connsiteX2-1861" fmla="*/ 394393 w 1420712"/>
                <a:gd name="connsiteY2-1862" fmla="*/ 3038662 h 3550128"/>
                <a:gd name="connsiteX3-1863" fmla="*/ 746818 w 1420712"/>
                <a:gd name="connsiteY3-1864" fmla="*/ 2343337 h 3550128"/>
                <a:gd name="connsiteX4-1865" fmla="*/ 560128 w 1420712"/>
                <a:gd name="connsiteY4-1866" fmla="*/ 1884232 h 3550128"/>
                <a:gd name="connsiteX5-1867" fmla="*/ 58 w 1420712"/>
                <a:gd name="connsiteY5-1868" fmla="*/ 1832797 h 3550128"/>
                <a:gd name="connsiteX6-1869" fmla="*/ 394393 w 1420712"/>
                <a:gd name="connsiteY6-1870" fmla="*/ 1705162 h 3550128"/>
                <a:gd name="connsiteX7-1871" fmla="*/ 642043 w 1420712"/>
                <a:gd name="connsiteY7-1872" fmla="*/ 1838512 h 3550128"/>
                <a:gd name="connsiteX8-1873" fmla="*/ 689668 w 1420712"/>
                <a:gd name="connsiteY8-1874" fmla="*/ 1609912 h 3550128"/>
                <a:gd name="connsiteX9-1875" fmla="*/ 823018 w 1420712"/>
                <a:gd name="connsiteY9-1876" fmla="*/ 1295587 h 3550128"/>
                <a:gd name="connsiteX10-1877" fmla="*/ 765868 w 1420712"/>
                <a:gd name="connsiteY10-1878" fmla="*/ 771712 h 3550128"/>
                <a:gd name="connsiteX11-1879" fmla="*/ 537268 w 1420712"/>
                <a:gd name="connsiteY11-1880" fmla="*/ 628837 h 3550128"/>
                <a:gd name="connsiteX12-1881" fmla="*/ 689668 w 1420712"/>
                <a:gd name="connsiteY12-1882" fmla="*/ 628837 h 3550128"/>
                <a:gd name="connsiteX13-1883" fmla="*/ 765868 w 1420712"/>
                <a:gd name="connsiteY13-1884" fmla="*/ 714562 h 3550128"/>
                <a:gd name="connsiteX14-1885" fmla="*/ 870643 w 1420712"/>
                <a:gd name="connsiteY14-1886" fmla="*/ 187 h 3550128"/>
                <a:gd name="connsiteX15-1887" fmla="*/ 832543 w 1420712"/>
                <a:gd name="connsiteY15-1888" fmla="*/ 647887 h 3550128"/>
                <a:gd name="connsiteX16-1889" fmla="*/ 908743 w 1420712"/>
                <a:gd name="connsiteY16-1890" fmla="*/ 1038412 h 3550128"/>
                <a:gd name="connsiteX17-1891" fmla="*/ 937318 w 1420712"/>
                <a:gd name="connsiteY17-1892" fmla="*/ 1286062 h 3550128"/>
                <a:gd name="connsiteX18-1893" fmla="*/ 1108768 w 1420712"/>
                <a:gd name="connsiteY18-1894" fmla="*/ 1152712 h 3550128"/>
                <a:gd name="connsiteX19-1895" fmla="*/ 1337368 w 1420712"/>
                <a:gd name="connsiteY19-1896" fmla="*/ 1133662 h 3550128"/>
                <a:gd name="connsiteX20-1897" fmla="*/ 1089718 w 1420712"/>
                <a:gd name="connsiteY20-1898" fmla="*/ 1190812 h 3550128"/>
                <a:gd name="connsiteX21-1899" fmla="*/ 880168 w 1420712"/>
                <a:gd name="connsiteY21-1900" fmla="*/ 1495612 h 3550128"/>
                <a:gd name="connsiteX22-1901" fmla="*/ 823018 w 1420712"/>
                <a:gd name="connsiteY22-1902" fmla="*/ 1857562 h 3550128"/>
                <a:gd name="connsiteX23-1903" fmla="*/ 975418 w 1420712"/>
                <a:gd name="connsiteY23-1904" fmla="*/ 2314762 h 3550128"/>
                <a:gd name="connsiteX24-1905" fmla="*/ 899218 w 1420712"/>
                <a:gd name="connsiteY24-1906" fmla="*/ 2552887 h 3550128"/>
                <a:gd name="connsiteX25-1907" fmla="*/ 1213543 w 1420712"/>
                <a:gd name="connsiteY25-1908" fmla="*/ 2495737 h 3550128"/>
                <a:gd name="connsiteX26-1909" fmla="*/ 1420712 w 1420712"/>
                <a:gd name="connsiteY26-1910" fmla="*/ 2583843 h 3550128"/>
                <a:gd name="connsiteX27-1911" fmla="*/ 1188143 w 1420712"/>
                <a:gd name="connsiteY27-1912" fmla="*/ 2552887 h 3550128"/>
                <a:gd name="connsiteX28-1913" fmla="*/ 832543 w 1420712"/>
                <a:gd name="connsiteY28-1914" fmla="*/ 2695762 h 3550128"/>
                <a:gd name="connsiteX29-1915" fmla="*/ 689668 w 1420712"/>
                <a:gd name="connsiteY29-1916" fmla="*/ 3048187 h 3550128"/>
                <a:gd name="connsiteX30-1917" fmla="*/ 918268 w 1420712"/>
                <a:gd name="connsiteY30-1918" fmla="*/ 3381562 h 3550128"/>
                <a:gd name="connsiteX31-1919" fmla="*/ 1016693 w 1420712"/>
                <a:gd name="connsiteY31-1920" fmla="*/ 3543487 h 3550128"/>
                <a:gd name="connsiteX0-1921" fmla="*/ 1016693 w 1432618"/>
                <a:gd name="connsiteY0-1922" fmla="*/ 3543487 h 3550128"/>
                <a:gd name="connsiteX1-1923" fmla="*/ 591243 w 1432618"/>
                <a:gd name="connsiteY1-1924" fmla="*/ 3549837 h 3550128"/>
                <a:gd name="connsiteX2-1925" fmla="*/ 394393 w 1432618"/>
                <a:gd name="connsiteY2-1926" fmla="*/ 3038662 h 3550128"/>
                <a:gd name="connsiteX3-1927" fmla="*/ 746818 w 1432618"/>
                <a:gd name="connsiteY3-1928" fmla="*/ 2343337 h 3550128"/>
                <a:gd name="connsiteX4-1929" fmla="*/ 560128 w 1432618"/>
                <a:gd name="connsiteY4-1930" fmla="*/ 1884232 h 3550128"/>
                <a:gd name="connsiteX5-1931" fmla="*/ 58 w 1432618"/>
                <a:gd name="connsiteY5-1932" fmla="*/ 1832797 h 3550128"/>
                <a:gd name="connsiteX6-1933" fmla="*/ 394393 w 1432618"/>
                <a:gd name="connsiteY6-1934" fmla="*/ 1705162 h 3550128"/>
                <a:gd name="connsiteX7-1935" fmla="*/ 642043 w 1432618"/>
                <a:gd name="connsiteY7-1936" fmla="*/ 1838512 h 3550128"/>
                <a:gd name="connsiteX8-1937" fmla="*/ 689668 w 1432618"/>
                <a:gd name="connsiteY8-1938" fmla="*/ 1609912 h 3550128"/>
                <a:gd name="connsiteX9-1939" fmla="*/ 823018 w 1432618"/>
                <a:gd name="connsiteY9-1940" fmla="*/ 1295587 h 3550128"/>
                <a:gd name="connsiteX10-1941" fmla="*/ 765868 w 1432618"/>
                <a:gd name="connsiteY10-1942" fmla="*/ 771712 h 3550128"/>
                <a:gd name="connsiteX11-1943" fmla="*/ 537268 w 1432618"/>
                <a:gd name="connsiteY11-1944" fmla="*/ 628837 h 3550128"/>
                <a:gd name="connsiteX12-1945" fmla="*/ 689668 w 1432618"/>
                <a:gd name="connsiteY12-1946" fmla="*/ 628837 h 3550128"/>
                <a:gd name="connsiteX13-1947" fmla="*/ 765868 w 1432618"/>
                <a:gd name="connsiteY13-1948" fmla="*/ 714562 h 3550128"/>
                <a:gd name="connsiteX14-1949" fmla="*/ 870643 w 1432618"/>
                <a:gd name="connsiteY14-1950" fmla="*/ 187 h 3550128"/>
                <a:gd name="connsiteX15-1951" fmla="*/ 832543 w 1432618"/>
                <a:gd name="connsiteY15-1952" fmla="*/ 647887 h 3550128"/>
                <a:gd name="connsiteX16-1953" fmla="*/ 908743 w 1432618"/>
                <a:gd name="connsiteY16-1954" fmla="*/ 1038412 h 3550128"/>
                <a:gd name="connsiteX17-1955" fmla="*/ 937318 w 1432618"/>
                <a:gd name="connsiteY17-1956" fmla="*/ 1286062 h 3550128"/>
                <a:gd name="connsiteX18-1957" fmla="*/ 1108768 w 1432618"/>
                <a:gd name="connsiteY18-1958" fmla="*/ 1152712 h 3550128"/>
                <a:gd name="connsiteX19-1959" fmla="*/ 1337368 w 1432618"/>
                <a:gd name="connsiteY19-1960" fmla="*/ 1133662 h 3550128"/>
                <a:gd name="connsiteX20-1961" fmla="*/ 1089718 w 1432618"/>
                <a:gd name="connsiteY20-1962" fmla="*/ 1190812 h 3550128"/>
                <a:gd name="connsiteX21-1963" fmla="*/ 880168 w 1432618"/>
                <a:gd name="connsiteY21-1964" fmla="*/ 1495612 h 3550128"/>
                <a:gd name="connsiteX22-1965" fmla="*/ 823018 w 1432618"/>
                <a:gd name="connsiteY22-1966" fmla="*/ 1857562 h 3550128"/>
                <a:gd name="connsiteX23-1967" fmla="*/ 975418 w 1432618"/>
                <a:gd name="connsiteY23-1968" fmla="*/ 2314762 h 3550128"/>
                <a:gd name="connsiteX24-1969" fmla="*/ 899218 w 1432618"/>
                <a:gd name="connsiteY24-1970" fmla="*/ 2552887 h 3550128"/>
                <a:gd name="connsiteX25-1971" fmla="*/ 1213543 w 1432618"/>
                <a:gd name="connsiteY25-1972" fmla="*/ 2495737 h 3550128"/>
                <a:gd name="connsiteX26-1973" fmla="*/ 1432618 w 1432618"/>
                <a:gd name="connsiteY26-1974" fmla="*/ 2588606 h 3550128"/>
                <a:gd name="connsiteX27-1975" fmla="*/ 1188143 w 1432618"/>
                <a:gd name="connsiteY27-1976" fmla="*/ 2552887 h 3550128"/>
                <a:gd name="connsiteX28-1977" fmla="*/ 832543 w 1432618"/>
                <a:gd name="connsiteY28-1978" fmla="*/ 2695762 h 3550128"/>
                <a:gd name="connsiteX29-1979" fmla="*/ 689668 w 1432618"/>
                <a:gd name="connsiteY29-1980" fmla="*/ 3048187 h 3550128"/>
                <a:gd name="connsiteX30-1981" fmla="*/ 918268 w 1432618"/>
                <a:gd name="connsiteY30-1982" fmla="*/ 3381562 h 3550128"/>
                <a:gd name="connsiteX31-1983" fmla="*/ 1016693 w 1432618"/>
                <a:gd name="connsiteY31-1984" fmla="*/ 3543487 h 3550128"/>
                <a:gd name="connsiteX0-1985" fmla="*/ 1016693 w 1432618"/>
                <a:gd name="connsiteY0-1986" fmla="*/ 3543487 h 3550128"/>
                <a:gd name="connsiteX1-1987" fmla="*/ 591243 w 1432618"/>
                <a:gd name="connsiteY1-1988" fmla="*/ 3549837 h 3550128"/>
                <a:gd name="connsiteX2-1989" fmla="*/ 394393 w 1432618"/>
                <a:gd name="connsiteY2-1990" fmla="*/ 3038662 h 3550128"/>
                <a:gd name="connsiteX3-1991" fmla="*/ 746818 w 1432618"/>
                <a:gd name="connsiteY3-1992" fmla="*/ 2343337 h 3550128"/>
                <a:gd name="connsiteX4-1993" fmla="*/ 560128 w 1432618"/>
                <a:gd name="connsiteY4-1994" fmla="*/ 1884232 h 3550128"/>
                <a:gd name="connsiteX5-1995" fmla="*/ 58 w 1432618"/>
                <a:gd name="connsiteY5-1996" fmla="*/ 1832797 h 3550128"/>
                <a:gd name="connsiteX6-1997" fmla="*/ 394393 w 1432618"/>
                <a:gd name="connsiteY6-1998" fmla="*/ 1705162 h 3550128"/>
                <a:gd name="connsiteX7-1999" fmla="*/ 642043 w 1432618"/>
                <a:gd name="connsiteY7-2000" fmla="*/ 1838512 h 3550128"/>
                <a:gd name="connsiteX8-2001" fmla="*/ 689668 w 1432618"/>
                <a:gd name="connsiteY8-2002" fmla="*/ 1609912 h 3550128"/>
                <a:gd name="connsiteX9-2003" fmla="*/ 823018 w 1432618"/>
                <a:gd name="connsiteY9-2004" fmla="*/ 1295587 h 3550128"/>
                <a:gd name="connsiteX10-2005" fmla="*/ 765868 w 1432618"/>
                <a:gd name="connsiteY10-2006" fmla="*/ 771712 h 3550128"/>
                <a:gd name="connsiteX11-2007" fmla="*/ 537268 w 1432618"/>
                <a:gd name="connsiteY11-2008" fmla="*/ 628837 h 3550128"/>
                <a:gd name="connsiteX12-2009" fmla="*/ 689668 w 1432618"/>
                <a:gd name="connsiteY12-2010" fmla="*/ 628837 h 3550128"/>
                <a:gd name="connsiteX13-2011" fmla="*/ 765868 w 1432618"/>
                <a:gd name="connsiteY13-2012" fmla="*/ 714562 h 3550128"/>
                <a:gd name="connsiteX14-2013" fmla="*/ 870643 w 1432618"/>
                <a:gd name="connsiteY14-2014" fmla="*/ 187 h 3550128"/>
                <a:gd name="connsiteX15-2015" fmla="*/ 832543 w 1432618"/>
                <a:gd name="connsiteY15-2016" fmla="*/ 647887 h 3550128"/>
                <a:gd name="connsiteX16-2017" fmla="*/ 908743 w 1432618"/>
                <a:gd name="connsiteY16-2018" fmla="*/ 1038412 h 3550128"/>
                <a:gd name="connsiteX17-2019" fmla="*/ 937318 w 1432618"/>
                <a:gd name="connsiteY17-2020" fmla="*/ 1286062 h 3550128"/>
                <a:gd name="connsiteX18-2021" fmla="*/ 1108768 w 1432618"/>
                <a:gd name="connsiteY18-2022" fmla="*/ 1152712 h 3550128"/>
                <a:gd name="connsiteX19-2023" fmla="*/ 1337368 w 1432618"/>
                <a:gd name="connsiteY19-2024" fmla="*/ 1133662 h 3550128"/>
                <a:gd name="connsiteX20-2025" fmla="*/ 1089718 w 1432618"/>
                <a:gd name="connsiteY20-2026" fmla="*/ 1190812 h 3550128"/>
                <a:gd name="connsiteX21-2027" fmla="*/ 880168 w 1432618"/>
                <a:gd name="connsiteY21-2028" fmla="*/ 1495612 h 3550128"/>
                <a:gd name="connsiteX22-2029" fmla="*/ 823018 w 1432618"/>
                <a:gd name="connsiteY22-2030" fmla="*/ 1857562 h 3550128"/>
                <a:gd name="connsiteX23-2031" fmla="*/ 975418 w 1432618"/>
                <a:gd name="connsiteY23-2032" fmla="*/ 2314762 h 3550128"/>
                <a:gd name="connsiteX24-2033" fmla="*/ 899218 w 1432618"/>
                <a:gd name="connsiteY24-2034" fmla="*/ 2552887 h 3550128"/>
                <a:gd name="connsiteX25-2035" fmla="*/ 1213543 w 1432618"/>
                <a:gd name="connsiteY25-2036" fmla="*/ 2495737 h 3550128"/>
                <a:gd name="connsiteX26-2037" fmla="*/ 1432618 w 1432618"/>
                <a:gd name="connsiteY26-2038" fmla="*/ 2588606 h 3550128"/>
                <a:gd name="connsiteX27-2039" fmla="*/ 1188143 w 1432618"/>
                <a:gd name="connsiteY27-2040" fmla="*/ 2552887 h 3550128"/>
                <a:gd name="connsiteX28-2041" fmla="*/ 832543 w 1432618"/>
                <a:gd name="connsiteY28-2042" fmla="*/ 2695762 h 3550128"/>
                <a:gd name="connsiteX29-2043" fmla="*/ 689668 w 1432618"/>
                <a:gd name="connsiteY29-2044" fmla="*/ 3048187 h 3550128"/>
                <a:gd name="connsiteX30-2045" fmla="*/ 918268 w 1432618"/>
                <a:gd name="connsiteY30-2046" fmla="*/ 3381562 h 3550128"/>
                <a:gd name="connsiteX31-2047" fmla="*/ 1016693 w 1432618"/>
                <a:gd name="connsiteY31-2048" fmla="*/ 3543487 h 3550128"/>
                <a:gd name="connsiteX0-2049" fmla="*/ 1016693 w 1432618"/>
                <a:gd name="connsiteY0-2050" fmla="*/ 3543487 h 3550128"/>
                <a:gd name="connsiteX1-2051" fmla="*/ 591243 w 1432618"/>
                <a:gd name="connsiteY1-2052" fmla="*/ 3549837 h 3550128"/>
                <a:gd name="connsiteX2-2053" fmla="*/ 394393 w 1432618"/>
                <a:gd name="connsiteY2-2054" fmla="*/ 3038662 h 3550128"/>
                <a:gd name="connsiteX3-2055" fmla="*/ 746818 w 1432618"/>
                <a:gd name="connsiteY3-2056" fmla="*/ 2343337 h 3550128"/>
                <a:gd name="connsiteX4-2057" fmla="*/ 560128 w 1432618"/>
                <a:gd name="connsiteY4-2058" fmla="*/ 1884232 h 3550128"/>
                <a:gd name="connsiteX5-2059" fmla="*/ 58 w 1432618"/>
                <a:gd name="connsiteY5-2060" fmla="*/ 1832797 h 3550128"/>
                <a:gd name="connsiteX6-2061" fmla="*/ 394393 w 1432618"/>
                <a:gd name="connsiteY6-2062" fmla="*/ 1705162 h 3550128"/>
                <a:gd name="connsiteX7-2063" fmla="*/ 642043 w 1432618"/>
                <a:gd name="connsiteY7-2064" fmla="*/ 1838512 h 3550128"/>
                <a:gd name="connsiteX8-2065" fmla="*/ 689668 w 1432618"/>
                <a:gd name="connsiteY8-2066" fmla="*/ 1609912 h 3550128"/>
                <a:gd name="connsiteX9-2067" fmla="*/ 823018 w 1432618"/>
                <a:gd name="connsiteY9-2068" fmla="*/ 1295587 h 3550128"/>
                <a:gd name="connsiteX10-2069" fmla="*/ 765868 w 1432618"/>
                <a:gd name="connsiteY10-2070" fmla="*/ 771712 h 3550128"/>
                <a:gd name="connsiteX11-2071" fmla="*/ 537268 w 1432618"/>
                <a:gd name="connsiteY11-2072" fmla="*/ 628837 h 3550128"/>
                <a:gd name="connsiteX12-2073" fmla="*/ 689668 w 1432618"/>
                <a:gd name="connsiteY12-2074" fmla="*/ 628837 h 3550128"/>
                <a:gd name="connsiteX13-2075" fmla="*/ 765868 w 1432618"/>
                <a:gd name="connsiteY13-2076" fmla="*/ 714562 h 3550128"/>
                <a:gd name="connsiteX14-2077" fmla="*/ 870643 w 1432618"/>
                <a:gd name="connsiteY14-2078" fmla="*/ 187 h 3550128"/>
                <a:gd name="connsiteX15-2079" fmla="*/ 832543 w 1432618"/>
                <a:gd name="connsiteY15-2080" fmla="*/ 647887 h 3550128"/>
                <a:gd name="connsiteX16-2081" fmla="*/ 908743 w 1432618"/>
                <a:gd name="connsiteY16-2082" fmla="*/ 1038412 h 3550128"/>
                <a:gd name="connsiteX17-2083" fmla="*/ 937318 w 1432618"/>
                <a:gd name="connsiteY17-2084" fmla="*/ 1286062 h 3550128"/>
                <a:gd name="connsiteX18-2085" fmla="*/ 1108768 w 1432618"/>
                <a:gd name="connsiteY18-2086" fmla="*/ 1152712 h 3550128"/>
                <a:gd name="connsiteX19-2087" fmla="*/ 1337368 w 1432618"/>
                <a:gd name="connsiteY19-2088" fmla="*/ 1133662 h 3550128"/>
                <a:gd name="connsiteX20-2089" fmla="*/ 1089718 w 1432618"/>
                <a:gd name="connsiteY20-2090" fmla="*/ 1190812 h 3550128"/>
                <a:gd name="connsiteX21-2091" fmla="*/ 880168 w 1432618"/>
                <a:gd name="connsiteY21-2092" fmla="*/ 1495612 h 3550128"/>
                <a:gd name="connsiteX22-2093" fmla="*/ 823018 w 1432618"/>
                <a:gd name="connsiteY22-2094" fmla="*/ 1857562 h 3550128"/>
                <a:gd name="connsiteX23-2095" fmla="*/ 975418 w 1432618"/>
                <a:gd name="connsiteY23-2096" fmla="*/ 2314762 h 3550128"/>
                <a:gd name="connsiteX24-2097" fmla="*/ 899218 w 1432618"/>
                <a:gd name="connsiteY24-2098" fmla="*/ 2552887 h 3550128"/>
                <a:gd name="connsiteX25-2099" fmla="*/ 1213543 w 1432618"/>
                <a:gd name="connsiteY25-2100" fmla="*/ 2495737 h 3550128"/>
                <a:gd name="connsiteX26-2101" fmla="*/ 1432618 w 1432618"/>
                <a:gd name="connsiteY26-2102" fmla="*/ 2588606 h 3550128"/>
                <a:gd name="connsiteX27-2103" fmla="*/ 1188143 w 1432618"/>
                <a:gd name="connsiteY27-2104" fmla="*/ 2552887 h 3550128"/>
                <a:gd name="connsiteX28-2105" fmla="*/ 832543 w 1432618"/>
                <a:gd name="connsiteY28-2106" fmla="*/ 2695762 h 3550128"/>
                <a:gd name="connsiteX29-2107" fmla="*/ 689668 w 1432618"/>
                <a:gd name="connsiteY29-2108" fmla="*/ 3048187 h 3550128"/>
                <a:gd name="connsiteX30-2109" fmla="*/ 918268 w 1432618"/>
                <a:gd name="connsiteY30-2110" fmla="*/ 3381562 h 3550128"/>
                <a:gd name="connsiteX31-2111" fmla="*/ 1016693 w 1432618"/>
                <a:gd name="connsiteY31-2112" fmla="*/ 3543487 h 3550128"/>
                <a:gd name="connsiteX0-2113" fmla="*/ 1016693 w 1432618"/>
                <a:gd name="connsiteY0-2114" fmla="*/ 3543487 h 3550128"/>
                <a:gd name="connsiteX1-2115" fmla="*/ 591243 w 1432618"/>
                <a:gd name="connsiteY1-2116" fmla="*/ 3549837 h 3550128"/>
                <a:gd name="connsiteX2-2117" fmla="*/ 394393 w 1432618"/>
                <a:gd name="connsiteY2-2118" fmla="*/ 3038662 h 3550128"/>
                <a:gd name="connsiteX3-2119" fmla="*/ 746818 w 1432618"/>
                <a:gd name="connsiteY3-2120" fmla="*/ 2343337 h 3550128"/>
                <a:gd name="connsiteX4-2121" fmla="*/ 560128 w 1432618"/>
                <a:gd name="connsiteY4-2122" fmla="*/ 1884232 h 3550128"/>
                <a:gd name="connsiteX5-2123" fmla="*/ 58 w 1432618"/>
                <a:gd name="connsiteY5-2124" fmla="*/ 1832797 h 3550128"/>
                <a:gd name="connsiteX6-2125" fmla="*/ 394393 w 1432618"/>
                <a:gd name="connsiteY6-2126" fmla="*/ 1705162 h 3550128"/>
                <a:gd name="connsiteX7-2127" fmla="*/ 642043 w 1432618"/>
                <a:gd name="connsiteY7-2128" fmla="*/ 1838512 h 3550128"/>
                <a:gd name="connsiteX8-2129" fmla="*/ 689668 w 1432618"/>
                <a:gd name="connsiteY8-2130" fmla="*/ 1609912 h 3550128"/>
                <a:gd name="connsiteX9-2131" fmla="*/ 823018 w 1432618"/>
                <a:gd name="connsiteY9-2132" fmla="*/ 1295587 h 3550128"/>
                <a:gd name="connsiteX10-2133" fmla="*/ 765868 w 1432618"/>
                <a:gd name="connsiteY10-2134" fmla="*/ 771712 h 3550128"/>
                <a:gd name="connsiteX11-2135" fmla="*/ 537268 w 1432618"/>
                <a:gd name="connsiteY11-2136" fmla="*/ 628837 h 3550128"/>
                <a:gd name="connsiteX12-2137" fmla="*/ 689668 w 1432618"/>
                <a:gd name="connsiteY12-2138" fmla="*/ 628837 h 3550128"/>
                <a:gd name="connsiteX13-2139" fmla="*/ 765868 w 1432618"/>
                <a:gd name="connsiteY13-2140" fmla="*/ 714562 h 3550128"/>
                <a:gd name="connsiteX14-2141" fmla="*/ 870643 w 1432618"/>
                <a:gd name="connsiteY14-2142" fmla="*/ 187 h 3550128"/>
                <a:gd name="connsiteX15-2143" fmla="*/ 832543 w 1432618"/>
                <a:gd name="connsiteY15-2144" fmla="*/ 647887 h 3550128"/>
                <a:gd name="connsiteX16-2145" fmla="*/ 908743 w 1432618"/>
                <a:gd name="connsiteY16-2146" fmla="*/ 1038412 h 3550128"/>
                <a:gd name="connsiteX17-2147" fmla="*/ 937318 w 1432618"/>
                <a:gd name="connsiteY17-2148" fmla="*/ 1286062 h 3550128"/>
                <a:gd name="connsiteX18-2149" fmla="*/ 1108768 w 1432618"/>
                <a:gd name="connsiteY18-2150" fmla="*/ 1152712 h 3550128"/>
                <a:gd name="connsiteX19-2151" fmla="*/ 1337368 w 1432618"/>
                <a:gd name="connsiteY19-2152" fmla="*/ 1133662 h 3550128"/>
                <a:gd name="connsiteX20-2153" fmla="*/ 1089718 w 1432618"/>
                <a:gd name="connsiteY20-2154" fmla="*/ 1190812 h 3550128"/>
                <a:gd name="connsiteX21-2155" fmla="*/ 880168 w 1432618"/>
                <a:gd name="connsiteY21-2156" fmla="*/ 1495612 h 3550128"/>
                <a:gd name="connsiteX22-2157" fmla="*/ 823018 w 1432618"/>
                <a:gd name="connsiteY22-2158" fmla="*/ 1857562 h 3550128"/>
                <a:gd name="connsiteX23-2159" fmla="*/ 975418 w 1432618"/>
                <a:gd name="connsiteY23-2160" fmla="*/ 2314762 h 3550128"/>
                <a:gd name="connsiteX24-2161" fmla="*/ 899218 w 1432618"/>
                <a:gd name="connsiteY24-2162" fmla="*/ 2552887 h 3550128"/>
                <a:gd name="connsiteX25-2163" fmla="*/ 1213543 w 1432618"/>
                <a:gd name="connsiteY25-2164" fmla="*/ 2495737 h 3550128"/>
                <a:gd name="connsiteX26-2165" fmla="*/ 1432618 w 1432618"/>
                <a:gd name="connsiteY26-2166" fmla="*/ 2588606 h 3550128"/>
                <a:gd name="connsiteX27-2167" fmla="*/ 1188143 w 1432618"/>
                <a:gd name="connsiteY27-2168" fmla="*/ 2552887 h 3550128"/>
                <a:gd name="connsiteX28-2169" fmla="*/ 832543 w 1432618"/>
                <a:gd name="connsiteY28-2170" fmla="*/ 2695762 h 3550128"/>
                <a:gd name="connsiteX29-2171" fmla="*/ 689668 w 1432618"/>
                <a:gd name="connsiteY29-2172" fmla="*/ 3048187 h 3550128"/>
                <a:gd name="connsiteX30-2173" fmla="*/ 918268 w 1432618"/>
                <a:gd name="connsiteY30-2174" fmla="*/ 3381562 h 3550128"/>
                <a:gd name="connsiteX31-2175" fmla="*/ 1016693 w 1432618"/>
                <a:gd name="connsiteY31-2176" fmla="*/ 3543487 h 3550128"/>
                <a:gd name="connsiteX0-2177" fmla="*/ 1016693 w 1432618"/>
                <a:gd name="connsiteY0-2178" fmla="*/ 3543487 h 3550128"/>
                <a:gd name="connsiteX1-2179" fmla="*/ 591243 w 1432618"/>
                <a:gd name="connsiteY1-2180" fmla="*/ 3549837 h 3550128"/>
                <a:gd name="connsiteX2-2181" fmla="*/ 394393 w 1432618"/>
                <a:gd name="connsiteY2-2182" fmla="*/ 3038662 h 3550128"/>
                <a:gd name="connsiteX3-2183" fmla="*/ 746818 w 1432618"/>
                <a:gd name="connsiteY3-2184" fmla="*/ 2343337 h 3550128"/>
                <a:gd name="connsiteX4-2185" fmla="*/ 560128 w 1432618"/>
                <a:gd name="connsiteY4-2186" fmla="*/ 1884232 h 3550128"/>
                <a:gd name="connsiteX5-2187" fmla="*/ 58 w 1432618"/>
                <a:gd name="connsiteY5-2188" fmla="*/ 1832797 h 3550128"/>
                <a:gd name="connsiteX6-2189" fmla="*/ 394393 w 1432618"/>
                <a:gd name="connsiteY6-2190" fmla="*/ 1705162 h 3550128"/>
                <a:gd name="connsiteX7-2191" fmla="*/ 642043 w 1432618"/>
                <a:gd name="connsiteY7-2192" fmla="*/ 1838512 h 3550128"/>
                <a:gd name="connsiteX8-2193" fmla="*/ 689668 w 1432618"/>
                <a:gd name="connsiteY8-2194" fmla="*/ 1609912 h 3550128"/>
                <a:gd name="connsiteX9-2195" fmla="*/ 823018 w 1432618"/>
                <a:gd name="connsiteY9-2196" fmla="*/ 1295587 h 3550128"/>
                <a:gd name="connsiteX10-2197" fmla="*/ 765868 w 1432618"/>
                <a:gd name="connsiteY10-2198" fmla="*/ 771712 h 3550128"/>
                <a:gd name="connsiteX11-2199" fmla="*/ 537268 w 1432618"/>
                <a:gd name="connsiteY11-2200" fmla="*/ 628837 h 3550128"/>
                <a:gd name="connsiteX12-2201" fmla="*/ 689668 w 1432618"/>
                <a:gd name="connsiteY12-2202" fmla="*/ 628837 h 3550128"/>
                <a:gd name="connsiteX13-2203" fmla="*/ 765868 w 1432618"/>
                <a:gd name="connsiteY13-2204" fmla="*/ 714562 h 3550128"/>
                <a:gd name="connsiteX14-2205" fmla="*/ 870643 w 1432618"/>
                <a:gd name="connsiteY14-2206" fmla="*/ 187 h 3550128"/>
                <a:gd name="connsiteX15-2207" fmla="*/ 832543 w 1432618"/>
                <a:gd name="connsiteY15-2208" fmla="*/ 647887 h 3550128"/>
                <a:gd name="connsiteX16-2209" fmla="*/ 908743 w 1432618"/>
                <a:gd name="connsiteY16-2210" fmla="*/ 1038412 h 3550128"/>
                <a:gd name="connsiteX17-2211" fmla="*/ 937318 w 1432618"/>
                <a:gd name="connsiteY17-2212" fmla="*/ 1286062 h 3550128"/>
                <a:gd name="connsiteX18-2213" fmla="*/ 1108768 w 1432618"/>
                <a:gd name="connsiteY18-2214" fmla="*/ 1152712 h 3550128"/>
                <a:gd name="connsiteX19-2215" fmla="*/ 1337368 w 1432618"/>
                <a:gd name="connsiteY19-2216" fmla="*/ 1133662 h 3550128"/>
                <a:gd name="connsiteX20-2217" fmla="*/ 1089718 w 1432618"/>
                <a:gd name="connsiteY20-2218" fmla="*/ 1190812 h 3550128"/>
                <a:gd name="connsiteX21-2219" fmla="*/ 880168 w 1432618"/>
                <a:gd name="connsiteY21-2220" fmla="*/ 1495612 h 3550128"/>
                <a:gd name="connsiteX22-2221" fmla="*/ 823018 w 1432618"/>
                <a:gd name="connsiteY22-2222" fmla="*/ 1857562 h 3550128"/>
                <a:gd name="connsiteX23-2223" fmla="*/ 975418 w 1432618"/>
                <a:gd name="connsiteY23-2224" fmla="*/ 2314762 h 3550128"/>
                <a:gd name="connsiteX24-2225" fmla="*/ 899218 w 1432618"/>
                <a:gd name="connsiteY24-2226" fmla="*/ 2552887 h 3550128"/>
                <a:gd name="connsiteX25-2227" fmla="*/ 1213543 w 1432618"/>
                <a:gd name="connsiteY25-2228" fmla="*/ 2495737 h 3550128"/>
                <a:gd name="connsiteX26-2229" fmla="*/ 1432618 w 1432618"/>
                <a:gd name="connsiteY26-2230" fmla="*/ 2588606 h 3550128"/>
                <a:gd name="connsiteX27-2231" fmla="*/ 1188143 w 1432618"/>
                <a:gd name="connsiteY27-2232" fmla="*/ 2552887 h 3550128"/>
                <a:gd name="connsiteX28-2233" fmla="*/ 832543 w 1432618"/>
                <a:gd name="connsiteY28-2234" fmla="*/ 2695762 h 3550128"/>
                <a:gd name="connsiteX29-2235" fmla="*/ 689668 w 1432618"/>
                <a:gd name="connsiteY29-2236" fmla="*/ 3048187 h 3550128"/>
                <a:gd name="connsiteX30-2237" fmla="*/ 918268 w 1432618"/>
                <a:gd name="connsiteY30-2238" fmla="*/ 3381562 h 3550128"/>
                <a:gd name="connsiteX31-2239" fmla="*/ 1016693 w 1432618"/>
                <a:gd name="connsiteY31-2240" fmla="*/ 3543487 h 3550128"/>
                <a:gd name="connsiteX0-2241" fmla="*/ 1016693 w 1432618"/>
                <a:gd name="connsiteY0-2242" fmla="*/ 3543487 h 3550128"/>
                <a:gd name="connsiteX1-2243" fmla="*/ 591243 w 1432618"/>
                <a:gd name="connsiteY1-2244" fmla="*/ 3549837 h 3550128"/>
                <a:gd name="connsiteX2-2245" fmla="*/ 394393 w 1432618"/>
                <a:gd name="connsiteY2-2246" fmla="*/ 3038662 h 3550128"/>
                <a:gd name="connsiteX3-2247" fmla="*/ 746818 w 1432618"/>
                <a:gd name="connsiteY3-2248" fmla="*/ 2343337 h 3550128"/>
                <a:gd name="connsiteX4-2249" fmla="*/ 560128 w 1432618"/>
                <a:gd name="connsiteY4-2250" fmla="*/ 1884232 h 3550128"/>
                <a:gd name="connsiteX5-2251" fmla="*/ 58 w 1432618"/>
                <a:gd name="connsiteY5-2252" fmla="*/ 1832797 h 3550128"/>
                <a:gd name="connsiteX6-2253" fmla="*/ 394393 w 1432618"/>
                <a:gd name="connsiteY6-2254" fmla="*/ 1705162 h 3550128"/>
                <a:gd name="connsiteX7-2255" fmla="*/ 642043 w 1432618"/>
                <a:gd name="connsiteY7-2256" fmla="*/ 1838512 h 3550128"/>
                <a:gd name="connsiteX8-2257" fmla="*/ 689668 w 1432618"/>
                <a:gd name="connsiteY8-2258" fmla="*/ 1609912 h 3550128"/>
                <a:gd name="connsiteX9-2259" fmla="*/ 823018 w 1432618"/>
                <a:gd name="connsiteY9-2260" fmla="*/ 1295587 h 3550128"/>
                <a:gd name="connsiteX10-2261" fmla="*/ 765868 w 1432618"/>
                <a:gd name="connsiteY10-2262" fmla="*/ 771712 h 3550128"/>
                <a:gd name="connsiteX11-2263" fmla="*/ 537268 w 1432618"/>
                <a:gd name="connsiteY11-2264" fmla="*/ 628837 h 3550128"/>
                <a:gd name="connsiteX12-2265" fmla="*/ 689668 w 1432618"/>
                <a:gd name="connsiteY12-2266" fmla="*/ 628837 h 3550128"/>
                <a:gd name="connsiteX13-2267" fmla="*/ 765868 w 1432618"/>
                <a:gd name="connsiteY13-2268" fmla="*/ 714562 h 3550128"/>
                <a:gd name="connsiteX14-2269" fmla="*/ 870643 w 1432618"/>
                <a:gd name="connsiteY14-2270" fmla="*/ 187 h 3550128"/>
                <a:gd name="connsiteX15-2271" fmla="*/ 832543 w 1432618"/>
                <a:gd name="connsiteY15-2272" fmla="*/ 647887 h 3550128"/>
                <a:gd name="connsiteX16-2273" fmla="*/ 908743 w 1432618"/>
                <a:gd name="connsiteY16-2274" fmla="*/ 1038412 h 3550128"/>
                <a:gd name="connsiteX17-2275" fmla="*/ 937318 w 1432618"/>
                <a:gd name="connsiteY17-2276" fmla="*/ 1286062 h 3550128"/>
                <a:gd name="connsiteX18-2277" fmla="*/ 1108768 w 1432618"/>
                <a:gd name="connsiteY18-2278" fmla="*/ 1152712 h 3550128"/>
                <a:gd name="connsiteX19-2279" fmla="*/ 1337368 w 1432618"/>
                <a:gd name="connsiteY19-2280" fmla="*/ 1133662 h 3550128"/>
                <a:gd name="connsiteX20-2281" fmla="*/ 1089718 w 1432618"/>
                <a:gd name="connsiteY20-2282" fmla="*/ 1190812 h 3550128"/>
                <a:gd name="connsiteX21-2283" fmla="*/ 880168 w 1432618"/>
                <a:gd name="connsiteY21-2284" fmla="*/ 1495612 h 3550128"/>
                <a:gd name="connsiteX22-2285" fmla="*/ 823018 w 1432618"/>
                <a:gd name="connsiteY22-2286" fmla="*/ 1857562 h 3550128"/>
                <a:gd name="connsiteX23-2287" fmla="*/ 975418 w 1432618"/>
                <a:gd name="connsiteY23-2288" fmla="*/ 2314762 h 3550128"/>
                <a:gd name="connsiteX24-2289" fmla="*/ 899218 w 1432618"/>
                <a:gd name="connsiteY24-2290" fmla="*/ 2552887 h 3550128"/>
                <a:gd name="connsiteX25-2291" fmla="*/ 1213543 w 1432618"/>
                <a:gd name="connsiteY25-2292" fmla="*/ 2495737 h 3550128"/>
                <a:gd name="connsiteX26-2293" fmla="*/ 1432618 w 1432618"/>
                <a:gd name="connsiteY26-2294" fmla="*/ 2588606 h 3550128"/>
                <a:gd name="connsiteX27-2295" fmla="*/ 1188143 w 1432618"/>
                <a:gd name="connsiteY27-2296" fmla="*/ 2552887 h 3550128"/>
                <a:gd name="connsiteX28-2297" fmla="*/ 832543 w 1432618"/>
                <a:gd name="connsiteY28-2298" fmla="*/ 2695762 h 3550128"/>
                <a:gd name="connsiteX29-2299" fmla="*/ 689668 w 1432618"/>
                <a:gd name="connsiteY29-2300" fmla="*/ 3048187 h 3550128"/>
                <a:gd name="connsiteX30-2301" fmla="*/ 918268 w 1432618"/>
                <a:gd name="connsiteY30-2302" fmla="*/ 3381562 h 3550128"/>
                <a:gd name="connsiteX31-2303" fmla="*/ 1016693 w 1432618"/>
                <a:gd name="connsiteY31-2304" fmla="*/ 3543487 h 3550128"/>
                <a:gd name="connsiteX0-2305" fmla="*/ 1016693 w 1432618"/>
                <a:gd name="connsiteY0-2306" fmla="*/ 3543487 h 3550128"/>
                <a:gd name="connsiteX1-2307" fmla="*/ 591243 w 1432618"/>
                <a:gd name="connsiteY1-2308" fmla="*/ 3549837 h 3550128"/>
                <a:gd name="connsiteX2-2309" fmla="*/ 394393 w 1432618"/>
                <a:gd name="connsiteY2-2310" fmla="*/ 3038662 h 3550128"/>
                <a:gd name="connsiteX3-2311" fmla="*/ 746818 w 1432618"/>
                <a:gd name="connsiteY3-2312" fmla="*/ 2343337 h 3550128"/>
                <a:gd name="connsiteX4-2313" fmla="*/ 560128 w 1432618"/>
                <a:gd name="connsiteY4-2314" fmla="*/ 1884232 h 3550128"/>
                <a:gd name="connsiteX5-2315" fmla="*/ 58 w 1432618"/>
                <a:gd name="connsiteY5-2316" fmla="*/ 1832797 h 3550128"/>
                <a:gd name="connsiteX6-2317" fmla="*/ 394393 w 1432618"/>
                <a:gd name="connsiteY6-2318" fmla="*/ 1705162 h 3550128"/>
                <a:gd name="connsiteX7-2319" fmla="*/ 642043 w 1432618"/>
                <a:gd name="connsiteY7-2320" fmla="*/ 1838512 h 3550128"/>
                <a:gd name="connsiteX8-2321" fmla="*/ 689668 w 1432618"/>
                <a:gd name="connsiteY8-2322" fmla="*/ 1609912 h 3550128"/>
                <a:gd name="connsiteX9-2323" fmla="*/ 823018 w 1432618"/>
                <a:gd name="connsiteY9-2324" fmla="*/ 1295587 h 3550128"/>
                <a:gd name="connsiteX10-2325" fmla="*/ 765868 w 1432618"/>
                <a:gd name="connsiteY10-2326" fmla="*/ 771712 h 3550128"/>
                <a:gd name="connsiteX11-2327" fmla="*/ 537268 w 1432618"/>
                <a:gd name="connsiteY11-2328" fmla="*/ 628837 h 3550128"/>
                <a:gd name="connsiteX12-2329" fmla="*/ 689668 w 1432618"/>
                <a:gd name="connsiteY12-2330" fmla="*/ 628837 h 3550128"/>
                <a:gd name="connsiteX13-2331" fmla="*/ 765868 w 1432618"/>
                <a:gd name="connsiteY13-2332" fmla="*/ 714562 h 3550128"/>
                <a:gd name="connsiteX14-2333" fmla="*/ 870643 w 1432618"/>
                <a:gd name="connsiteY14-2334" fmla="*/ 187 h 3550128"/>
                <a:gd name="connsiteX15-2335" fmla="*/ 832543 w 1432618"/>
                <a:gd name="connsiteY15-2336" fmla="*/ 647887 h 3550128"/>
                <a:gd name="connsiteX16-2337" fmla="*/ 908743 w 1432618"/>
                <a:gd name="connsiteY16-2338" fmla="*/ 1038412 h 3550128"/>
                <a:gd name="connsiteX17-2339" fmla="*/ 937318 w 1432618"/>
                <a:gd name="connsiteY17-2340" fmla="*/ 1286062 h 3550128"/>
                <a:gd name="connsiteX18-2341" fmla="*/ 1108768 w 1432618"/>
                <a:gd name="connsiteY18-2342" fmla="*/ 1152712 h 3550128"/>
                <a:gd name="connsiteX19-2343" fmla="*/ 1337368 w 1432618"/>
                <a:gd name="connsiteY19-2344" fmla="*/ 1133662 h 3550128"/>
                <a:gd name="connsiteX20-2345" fmla="*/ 1089718 w 1432618"/>
                <a:gd name="connsiteY20-2346" fmla="*/ 1190812 h 3550128"/>
                <a:gd name="connsiteX21-2347" fmla="*/ 880168 w 1432618"/>
                <a:gd name="connsiteY21-2348" fmla="*/ 1495612 h 3550128"/>
                <a:gd name="connsiteX22-2349" fmla="*/ 823018 w 1432618"/>
                <a:gd name="connsiteY22-2350" fmla="*/ 1857562 h 3550128"/>
                <a:gd name="connsiteX23-2351" fmla="*/ 975418 w 1432618"/>
                <a:gd name="connsiteY23-2352" fmla="*/ 2314762 h 3550128"/>
                <a:gd name="connsiteX24-2353" fmla="*/ 899218 w 1432618"/>
                <a:gd name="connsiteY24-2354" fmla="*/ 2552887 h 3550128"/>
                <a:gd name="connsiteX25-2355" fmla="*/ 1213543 w 1432618"/>
                <a:gd name="connsiteY25-2356" fmla="*/ 2495737 h 3550128"/>
                <a:gd name="connsiteX26-2357" fmla="*/ 1432618 w 1432618"/>
                <a:gd name="connsiteY26-2358" fmla="*/ 2588606 h 3550128"/>
                <a:gd name="connsiteX27-2359" fmla="*/ 1188143 w 1432618"/>
                <a:gd name="connsiteY27-2360" fmla="*/ 2552887 h 3550128"/>
                <a:gd name="connsiteX28-2361" fmla="*/ 832543 w 1432618"/>
                <a:gd name="connsiteY28-2362" fmla="*/ 2695762 h 3550128"/>
                <a:gd name="connsiteX29-2363" fmla="*/ 689668 w 1432618"/>
                <a:gd name="connsiteY29-2364" fmla="*/ 3048187 h 3550128"/>
                <a:gd name="connsiteX30-2365" fmla="*/ 918268 w 1432618"/>
                <a:gd name="connsiteY30-2366" fmla="*/ 3381562 h 3550128"/>
                <a:gd name="connsiteX31-2367" fmla="*/ 1016693 w 1432618"/>
                <a:gd name="connsiteY31-2368" fmla="*/ 3543487 h 3550128"/>
                <a:gd name="connsiteX0-2369" fmla="*/ 1016693 w 1432618"/>
                <a:gd name="connsiteY0-2370" fmla="*/ 3543487 h 3550128"/>
                <a:gd name="connsiteX1-2371" fmla="*/ 591243 w 1432618"/>
                <a:gd name="connsiteY1-2372" fmla="*/ 3549837 h 3550128"/>
                <a:gd name="connsiteX2-2373" fmla="*/ 394393 w 1432618"/>
                <a:gd name="connsiteY2-2374" fmla="*/ 3038662 h 3550128"/>
                <a:gd name="connsiteX3-2375" fmla="*/ 746818 w 1432618"/>
                <a:gd name="connsiteY3-2376" fmla="*/ 2343337 h 3550128"/>
                <a:gd name="connsiteX4-2377" fmla="*/ 560128 w 1432618"/>
                <a:gd name="connsiteY4-2378" fmla="*/ 1884232 h 3550128"/>
                <a:gd name="connsiteX5-2379" fmla="*/ 58 w 1432618"/>
                <a:gd name="connsiteY5-2380" fmla="*/ 1832797 h 3550128"/>
                <a:gd name="connsiteX6-2381" fmla="*/ 394393 w 1432618"/>
                <a:gd name="connsiteY6-2382" fmla="*/ 1705162 h 3550128"/>
                <a:gd name="connsiteX7-2383" fmla="*/ 642043 w 1432618"/>
                <a:gd name="connsiteY7-2384" fmla="*/ 1838512 h 3550128"/>
                <a:gd name="connsiteX8-2385" fmla="*/ 689668 w 1432618"/>
                <a:gd name="connsiteY8-2386" fmla="*/ 1609912 h 3550128"/>
                <a:gd name="connsiteX9-2387" fmla="*/ 823018 w 1432618"/>
                <a:gd name="connsiteY9-2388" fmla="*/ 1295587 h 3550128"/>
                <a:gd name="connsiteX10-2389" fmla="*/ 765868 w 1432618"/>
                <a:gd name="connsiteY10-2390" fmla="*/ 771712 h 3550128"/>
                <a:gd name="connsiteX11-2391" fmla="*/ 537268 w 1432618"/>
                <a:gd name="connsiteY11-2392" fmla="*/ 628837 h 3550128"/>
                <a:gd name="connsiteX12-2393" fmla="*/ 689668 w 1432618"/>
                <a:gd name="connsiteY12-2394" fmla="*/ 628837 h 3550128"/>
                <a:gd name="connsiteX13-2395" fmla="*/ 765868 w 1432618"/>
                <a:gd name="connsiteY13-2396" fmla="*/ 714562 h 3550128"/>
                <a:gd name="connsiteX14-2397" fmla="*/ 870643 w 1432618"/>
                <a:gd name="connsiteY14-2398" fmla="*/ 187 h 3550128"/>
                <a:gd name="connsiteX15-2399" fmla="*/ 832543 w 1432618"/>
                <a:gd name="connsiteY15-2400" fmla="*/ 647887 h 3550128"/>
                <a:gd name="connsiteX16-2401" fmla="*/ 908743 w 1432618"/>
                <a:gd name="connsiteY16-2402" fmla="*/ 1038412 h 3550128"/>
                <a:gd name="connsiteX17-2403" fmla="*/ 937318 w 1432618"/>
                <a:gd name="connsiteY17-2404" fmla="*/ 1286062 h 3550128"/>
                <a:gd name="connsiteX18-2405" fmla="*/ 1108768 w 1432618"/>
                <a:gd name="connsiteY18-2406" fmla="*/ 1152712 h 3550128"/>
                <a:gd name="connsiteX19-2407" fmla="*/ 1337368 w 1432618"/>
                <a:gd name="connsiteY19-2408" fmla="*/ 1133662 h 3550128"/>
                <a:gd name="connsiteX20-2409" fmla="*/ 1089718 w 1432618"/>
                <a:gd name="connsiteY20-2410" fmla="*/ 1190812 h 3550128"/>
                <a:gd name="connsiteX21-2411" fmla="*/ 880168 w 1432618"/>
                <a:gd name="connsiteY21-2412" fmla="*/ 1495612 h 3550128"/>
                <a:gd name="connsiteX22-2413" fmla="*/ 823018 w 1432618"/>
                <a:gd name="connsiteY22-2414" fmla="*/ 1857562 h 3550128"/>
                <a:gd name="connsiteX23-2415" fmla="*/ 975418 w 1432618"/>
                <a:gd name="connsiteY23-2416" fmla="*/ 2314762 h 3550128"/>
                <a:gd name="connsiteX24-2417" fmla="*/ 896043 w 1432618"/>
                <a:gd name="connsiteY24-2418" fmla="*/ 2540187 h 3550128"/>
                <a:gd name="connsiteX25-2419" fmla="*/ 1213543 w 1432618"/>
                <a:gd name="connsiteY25-2420" fmla="*/ 2495737 h 3550128"/>
                <a:gd name="connsiteX26-2421" fmla="*/ 1432618 w 1432618"/>
                <a:gd name="connsiteY26-2422" fmla="*/ 2588606 h 3550128"/>
                <a:gd name="connsiteX27-2423" fmla="*/ 1188143 w 1432618"/>
                <a:gd name="connsiteY27-2424" fmla="*/ 2552887 h 3550128"/>
                <a:gd name="connsiteX28-2425" fmla="*/ 832543 w 1432618"/>
                <a:gd name="connsiteY28-2426" fmla="*/ 2695762 h 3550128"/>
                <a:gd name="connsiteX29-2427" fmla="*/ 689668 w 1432618"/>
                <a:gd name="connsiteY29-2428" fmla="*/ 3048187 h 3550128"/>
                <a:gd name="connsiteX30-2429" fmla="*/ 918268 w 1432618"/>
                <a:gd name="connsiteY30-2430" fmla="*/ 3381562 h 3550128"/>
                <a:gd name="connsiteX31-2431" fmla="*/ 1016693 w 1432618"/>
                <a:gd name="connsiteY31-2432" fmla="*/ 3543487 h 3550128"/>
                <a:gd name="connsiteX0-2433" fmla="*/ 1016693 w 1432618"/>
                <a:gd name="connsiteY0-2434" fmla="*/ 3543487 h 3550128"/>
                <a:gd name="connsiteX1-2435" fmla="*/ 591243 w 1432618"/>
                <a:gd name="connsiteY1-2436" fmla="*/ 3549837 h 3550128"/>
                <a:gd name="connsiteX2-2437" fmla="*/ 394393 w 1432618"/>
                <a:gd name="connsiteY2-2438" fmla="*/ 3038662 h 3550128"/>
                <a:gd name="connsiteX3-2439" fmla="*/ 746818 w 1432618"/>
                <a:gd name="connsiteY3-2440" fmla="*/ 2343337 h 3550128"/>
                <a:gd name="connsiteX4-2441" fmla="*/ 560128 w 1432618"/>
                <a:gd name="connsiteY4-2442" fmla="*/ 1884232 h 3550128"/>
                <a:gd name="connsiteX5-2443" fmla="*/ 58 w 1432618"/>
                <a:gd name="connsiteY5-2444" fmla="*/ 1832797 h 3550128"/>
                <a:gd name="connsiteX6-2445" fmla="*/ 394393 w 1432618"/>
                <a:gd name="connsiteY6-2446" fmla="*/ 1705162 h 3550128"/>
                <a:gd name="connsiteX7-2447" fmla="*/ 642043 w 1432618"/>
                <a:gd name="connsiteY7-2448" fmla="*/ 1838512 h 3550128"/>
                <a:gd name="connsiteX8-2449" fmla="*/ 689668 w 1432618"/>
                <a:gd name="connsiteY8-2450" fmla="*/ 1609912 h 3550128"/>
                <a:gd name="connsiteX9-2451" fmla="*/ 823018 w 1432618"/>
                <a:gd name="connsiteY9-2452" fmla="*/ 1295587 h 3550128"/>
                <a:gd name="connsiteX10-2453" fmla="*/ 765868 w 1432618"/>
                <a:gd name="connsiteY10-2454" fmla="*/ 771712 h 3550128"/>
                <a:gd name="connsiteX11-2455" fmla="*/ 537268 w 1432618"/>
                <a:gd name="connsiteY11-2456" fmla="*/ 628837 h 3550128"/>
                <a:gd name="connsiteX12-2457" fmla="*/ 689668 w 1432618"/>
                <a:gd name="connsiteY12-2458" fmla="*/ 628837 h 3550128"/>
                <a:gd name="connsiteX13-2459" fmla="*/ 765868 w 1432618"/>
                <a:gd name="connsiteY13-2460" fmla="*/ 714562 h 3550128"/>
                <a:gd name="connsiteX14-2461" fmla="*/ 870643 w 1432618"/>
                <a:gd name="connsiteY14-2462" fmla="*/ 187 h 3550128"/>
                <a:gd name="connsiteX15-2463" fmla="*/ 832543 w 1432618"/>
                <a:gd name="connsiteY15-2464" fmla="*/ 647887 h 3550128"/>
                <a:gd name="connsiteX16-2465" fmla="*/ 908743 w 1432618"/>
                <a:gd name="connsiteY16-2466" fmla="*/ 1038412 h 3550128"/>
                <a:gd name="connsiteX17-2467" fmla="*/ 937318 w 1432618"/>
                <a:gd name="connsiteY17-2468" fmla="*/ 1286062 h 3550128"/>
                <a:gd name="connsiteX18-2469" fmla="*/ 1108768 w 1432618"/>
                <a:gd name="connsiteY18-2470" fmla="*/ 1152712 h 3550128"/>
                <a:gd name="connsiteX19-2471" fmla="*/ 1337368 w 1432618"/>
                <a:gd name="connsiteY19-2472" fmla="*/ 1133662 h 3550128"/>
                <a:gd name="connsiteX20-2473" fmla="*/ 1089718 w 1432618"/>
                <a:gd name="connsiteY20-2474" fmla="*/ 1190812 h 3550128"/>
                <a:gd name="connsiteX21-2475" fmla="*/ 880168 w 1432618"/>
                <a:gd name="connsiteY21-2476" fmla="*/ 1495612 h 3550128"/>
                <a:gd name="connsiteX22-2477" fmla="*/ 823018 w 1432618"/>
                <a:gd name="connsiteY22-2478" fmla="*/ 1857562 h 3550128"/>
                <a:gd name="connsiteX23-2479" fmla="*/ 975418 w 1432618"/>
                <a:gd name="connsiteY23-2480" fmla="*/ 2314762 h 3550128"/>
                <a:gd name="connsiteX24-2481" fmla="*/ 896043 w 1432618"/>
                <a:gd name="connsiteY24-2482" fmla="*/ 2540187 h 3550128"/>
                <a:gd name="connsiteX25-2483" fmla="*/ 1213543 w 1432618"/>
                <a:gd name="connsiteY25-2484" fmla="*/ 2495737 h 3550128"/>
                <a:gd name="connsiteX26-2485" fmla="*/ 1432618 w 1432618"/>
                <a:gd name="connsiteY26-2486" fmla="*/ 2588606 h 3550128"/>
                <a:gd name="connsiteX27-2487" fmla="*/ 1188143 w 1432618"/>
                <a:gd name="connsiteY27-2488" fmla="*/ 2552887 h 3550128"/>
                <a:gd name="connsiteX28-2489" fmla="*/ 832543 w 1432618"/>
                <a:gd name="connsiteY28-2490" fmla="*/ 2695762 h 3550128"/>
                <a:gd name="connsiteX29-2491" fmla="*/ 689668 w 1432618"/>
                <a:gd name="connsiteY29-2492" fmla="*/ 3048187 h 3550128"/>
                <a:gd name="connsiteX30-2493" fmla="*/ 918268 w 1432618"/>
                <a:gd name="connsiteY30-2494" fmla="*/ 3381562 h 3550128"/>
                <a:gd name="connsiteX31-2495" fmla="*/ 1016693 w 1432618"/>
                <a:gd name="connsiteY31-2496" fmla="*/ 3543487 h 3550128"/>
                <a:gd name="connsiteX0-2497" fmla="*/ 1016693 w 1432618"/>
                <a:gd name="connsiteY0-2498" fmla="*/ 3543487 h 3550128"/>
                <a:gd name="connsiteX1-2499" fmla="*/ 591243 w 1432618"/>
                <a:gd name="connsiteY1-2500" fmla="*/ 3549837 h 3550128"/>
                <a:gd name="connsiteX2-2501" fmla="*/ 394393 w 1432618"/>
                <a:gd name="connsiteY2-2502" fmla="*/ 3038662 h 3550128"/>
                <a:gd name="connsiteX3-2503" fmla="*/ 746818 w 1432618"/>
                <a:gd name="connsiteY3-2504" fmla="*/ 2343337 h 3550128"/>
                <a:gd name="connsiteX4-2505" fmla="*/ 560128 w 1432618"/>
                <a:gd name="connsiteY4-2506" fmla="*/ 1884232 h 3550128"/>
                <a:gd name="connsiteX5-2507" fmla="*/ 58 w 1432618"/>
                <a:gd name="connsiteY5-2508" fmla="*/ 1832797 h 3550128"/>
                <a:gd name="connsiteX6-2509" fmla="*/ 394393 w 1432618"/>
                <a:gd name="connsiteY6-2510" fmla="*/ 1705162 h 3550128"/>
                <a:gd name="connsiteX7-2511" fmla="*/ 642043 w 1432618"/>
                <a:gd name="connsiteY7-2512" fmla="*/ 1838512 h 3550128"/>
                <a:gd name="connsiteX8-2513" fmla="*/ 689668 w 1432618"/>
                <a:gd name="connsiteY8-2514" fmla="*/ 1609912 h 3550128"/>
                <a:gd name="connsiteX9-2515" fmla="*/ 823018 w 1432618"/>
                <a:gd name="connsiteY9-2516" fmla="*/ 1295587 h 3550128"/>
                <a:gd name="connsiteX10-2517" fmla="*/ 765868 w 1432618"/>
                <a:gd name="connsiteY10-2518" fmla="*/ 771712 h 3550128"/>
                <a:gd name="connsiteX11-2519" fmla="*/ 537268 w 1432618"/>
                <a:gd name="connsiteY11-2520" fmla="*/ 628837 h 3550128"/>
                <a:gd name="connsiteX12-2521" fmla="*/ 689668 w 1432618"/>
                <a:gd name="connsiteY12-2522" fmla="*/ 628837 h 3550128"/>
                <a:gd name="connsiteX13-2523" fmla="*/ 765868 w 1432618"/>
                <a:gd name="connsiteY13-2524" fmla="*/ 714562 h 3550128"/>
                <a:gd name="connsiteX14-2525" fmla="*/ 870643 w 1432618"/>
                <a:gd name="connsiteY14-2526" fmla="*/ 187 h 3550128"/>
                <a:gd name="connsiteX15-2527" fmla="*/ 832543 w 1432618"/>
                <a:gd name="connsiteY15-2528" fmla="*/ 647887 h 3550128"/>
                <a:gd name="connsiteX16-2529" fmla="*/ 908743 w 1432618"/>
                <a:gd name="connsiteY16-2530" fmla="*/ 1038412 h 3550128"/>
                <a:gd name="connsiteX17-2531" fmla="*/ 937318 w 1432618"/>
                <a:gd name="connsiteY17-2532" fmla="*/ 1286062 h 3550128"/>
                <a:gd name="connsiteX18-2533" fmla="*/ 1108768 w 1432618"/>
                <a:gd name="connsiteY18-2534" fmla="*/ 1152712 h 3550128"/>
                <a:gd name="connsiteX19-2535" fmla="*/ 1337368 w 1432618"/>
                <a:gd name="connsiteY19-2536" fmla="*/ 1133662 h 3550128"/>
                <a:gd name="connsiteX20-2537" fmla="*/ 1089718 w 1432618"/>
                <a:gd name="connsiteY20-2538" fmla="*/ 1190812 h 3550128"/>
                <a:gd name="connsiteX21-2539" fmla="*/ 880168 w 1432618"/>
                <a:gd name="connsiteY21-2540" fmla="*/ 1495612 h 3550128"/>
                <a:gd name="connsiteX22-2541" fmla="*/ 823018 w 1432618"/>
                <a:gd name="connsiteY22-2542" fmla="*/ 1857562 h 3550128"/>
                <a:gd name="connsiteX23-2543" fmla="*/ 975418 w 1432618"/>
                <a:gd name="connsiteY23-2544" fmla="*/ 2314762 h 3550128"/>
                <a:gd name="connsiteX24-2545" fmla="*/ 896043 w 1432618"/>
                <a:gd name="connsiteY24-2546" fmla="*/ 2540187 h 3550128"/>
                <a:gd name="connsiteX25-2547" fmla="*/ 1213543 w 1432618"/>
                <a:gd name="connsiteY25-2548" fmla="*/ 2495737 h 3550128"/>
                <a:gd name="connsiteX26-2549" fmla="*/ 1432618 w 1432618"/>
                <a:gd name="connsiteY26-2550" fmla="*/ 2588606 h 3550128"/>
                <a:gd name="connsiteX27-2551" fmla="*/ 1188143 w 1432618"/>
                <a:gd name="connsiteY27-2552" fmla="*/ 2552887 h 3550128"/>
                <a:gd name="connsiteX28-2553" fmla="*/ 832543 w 1432618"/>
                <a:gd name="connsiteY28-2554" fmla="*/ 2695762 h 3550128"/>
                <a:gd name="connsiteX29-2555" fmla="*/ 689668 w 1432618"/>
                <a:gd name="connsiteY29-2556" fmla="*/ 3048187 h 3550128"/>
                <a:gd name="connsiteX30-2557" fmla="*/ 918268 w 1432618"/>
                <a:gd name="connsiteY30-2558" fmla="*/ 3381562 h 3550128"/>
                <a:gd name="connsiteX31-2559" fmla="*/ 1016693 w 1432618"/>
                <a:gd name="connsiteY31-2560" fmla="*/ 3543487 h 3550128"/>
                <a:gd name="connsiteX0-2561" fmla="*/ 1016693 w 1432618"/>
                <a:gd name="connsiteY0-2562" fmla="*/ 3543487 h 3550128"/>
                <a:gd name="connsiteX1-2563" fmla="*/ 591243 w 1432618"/>
                <a:gd name="connsiteY1-2564" fmla="*/ 3549837 h 3550128"/>
                <a:gd name="connsiteX2-2565" fmla="*/ 394393 w 1432618"/>
                <a:gd name="connsiteY2-2566" fmla="*/ 3038662 h 3550128"/>
                <a:gd name="connsiteX3-2567" fmla="*/ 746818 w 1432618"/>
                <a:gd name="connsiteY3-2568" fmla="*/ 2343337 h 3550128"/>
                <a:gd name="connsiteX4-2569" fmla="*/ 560128 w 1432618"/>
                <a:gd name="connsiteY4-2570" fmla="*/ 1884232 h 3550128"/>
                <a:gd name="connsiteX5-2571" fmla="*/ 58 w 1432618"/>
                <a:gd name="connsiteY5-2572" fmla="*/ 1832797 h 3550128"/>
                <a:gd name="connsiteX6-2573" fmla="*/ 394393 w 1432618"/>
                <a:gd name="connsiteY6-2574" fmla="*/ 1705162 h 3550128"/>
                <a:gd name="connsiteX7-2575" fmla="*/ 642043 w 1432618"/>
                <a:gd name="connsiteY7-2576" fmla="*/ 1838512 h 3550128"/>
                <a:gd name="connsiteX8-2577" fmla="*/ 689668 w 1432618"/>
                <a:gd name="connsiteY8-2578" fmla="*/ 1609912 h 3550128"/>
                <a:gd name="connsiteX9-2579" fmla="*/ 823018 w 1432618"/>
                <a:gd name="connsiteY9-2580" fmla="*/ 1295587 h 3550128"/>
                <a:gd name="connsiteX10-2581" fmla="*/ 765868 w 1432618"/>
                <a:gd name="connsiteY10-2582" fmla="*/ 771712 h 3550128"/>
                <a:gd name="connsiteX11-2583" fmla="*/ 537268 w 1432618"/>
                <a:gd name="connsiteY11-2584" fmla="*/ 628837 h 3550128"/>
                <a:gd name="connsiteX12-2585" fmla="*/ 689668 w 1432618"/>
                <a:gd name="connsiteY12-2586" fmla="*/ 628837 h 3550128"/>
                <a:gd name="connsiteX13-2587" fmla="*/ 765868 w 1432618"/>
                <a:gd name="connsiteY13-2588" fmla="*/ 714562 h 3550128"/>
                <a:gd name="connsiteX14-2589" fmla="*/ 870643 w 1432618"/>
                <a:gd name="connsiteY14-2590" fmla="*/ 187 h 3550128"/>
                <a:gd name="connsiteX15-2591" fmla="*/ 832543 w 1432618"/>
                <a:gd name="connsiteY15-2592" fmla="*/ 647887 h 3550128"/>
                <a:gd name="connsiteX16-2593" fmla="*/ 908743 w 1432618"/>
                <a:gd name="connsiteY16-2594" fmla="*/ 1038412 h 3550128"/>
                <a:gd name="connsiteX17-2595" fmla="*/ 937318 w 1432618"/>
                <a:gd name="connsiteY17-2596" fmla="*/ 1286062 h 3550128"/>
                <a:gd name="connsiteX18-2597" fmla="*/ 1108768 w 1432618"/>
                <a:gd name="connsiteY18-2598" fmla="*/ 1152712 h 3550128"/>
                <a:gd name="connsiteX19-2599" fmla="*/ 1337368 w 1432618"/>
                <a:gd name="connsiteY19-2600" fmla="*/ 1133662 h 3550128"/>
                <a:gd name="connsiteX20-2601" fmla="*/ 1089718 w 1432618"/>
                <a:gd name="connsiteY20-2602" fmla="*/ 1190812 h 3550128"/>
                <a:gd name="connsiteX21-2603" fmla="*/ 880168 w 1432618"/>
                <a:gd name="connsiteY21-2604" fmla="*/ 1495612 h 3550128"/>
                <a:gd name="connsiteX22-2605" fmla="*/ 823018 w 1432618"/>
                <a:gd name="connsiteY22-2606" fmla="*/ 1857562 h 3550128"/>
                <a:gd name="connsiteX23-2607" fmla="*/ 975418 w 1432618"/>
                <a:gd name="connsiteY23-2608" fmla="*/ 2314762 h 3550128"/>
                <a:gd name="connsiteX24-2609" fmla="*/ 896043 w 1432618"/>
                <a:gd name="connsiteY24-2610" fmla="*/ 2540187 h 3550128"/>
                <a:gd name="connsiteX25-2611" fmla="*/ 1213543 w 1432618"/>
                <a:gd name="connsiteY25-2612" fmla="*/ 2495737 h 3550128"/>
                <a:gd name="connsiteX26-2613" fmla="*/ 1432618 w 1432618"/>
                <a:gd name="connsiteY26-2614" fmla="*/ 2588606 h 3550128"/>
                <a:gd name="connsiteX27-2615" fmla="*/ 1188143 w 1432618"/>
                <a:gd name="connsiteY27-2616" fmla="*/ 2552887 h 3550128"/>
                <a:gd name="connsiteX28-2617" fmla="*/ 832543 w 1432618"/>
                <a:gd name="connsiteY28-2618" fmla="*/ 2695762 h 3550128"/>
                <a:gd name="connsiteX29-2619" fmla="*/ 689668 w 1432618"/>
                <a:gd name="connsiteY29-2620" fmla="*/ 3048187 h 3550128"/>
                <a:gd name="connsiteX30-2621" fmla="*/ 918268 w 1432618"/>
                <a:gd name="connsiteY30-2622" fmla="*/ 3381562 h 3550128"/>
                <a:gd name="connsiteX31-2623" fmla="*/ 1016693 w 1432618"/>
                <a:gd name="connsiteY31-2624" fmla="*/ 3543487 h 3550128"/>
                <a:gd name="connsiteX0-2625" fmla="*/ 1016693 w 1432618"/>
                <a:gd name="connsiteY0-2626" fmla="*/ 3543487 h 3550128"/>
                <a:gd name="connsiteX1-2627" fmla="*/ 591243 w 1432618"/>
                <a:gd name="connsiteY1-2628" fmla="*/ 3549837 h 3550128"/>
                <a:gd name="connsiteX2-2629" fmla="*/ 394393 w 1432618"/>
                <a:gd name="connsiteY2-2630" fmla="*/ 3038662 h 3550128"/>
                <a:gd name="connsiteX3-2631" fmla="*/ 746818 w 1432618"/>
                <a:gd name="connsiteY3-2632" fmla="*/ 2343337 h 3550128"/>
                <a:gd name="connsiteX4-2633" fmla="*/ 560128 w 1432618"/>
                <a:gd name="connsiteY4-2634" fmla="*/ 1884232 h 3550128"/>
                <a:gd name="connsiteX5-2635" fmla="*/ 58 w 1432618"/>
                <a:gd name="connsiteY5-2636" fmla="*/ 1832797 h 3550128"/>
                <a:gd name="connsiteX6-2637" fmla="*/ 394393 w 1432618"/>
                <a:gd name="connsiteY6-2638" fmla="*/ 1705162 h 3550128"/>
                <a:gd name="connsiteX7-2639" fmla="*/ 642043 w 1432618"/>
                <a:gd name="connsiteY7-2640" fmla="*/ 1838512 h 3550128"/>
                <a:gd name="connsiteX8-2641" fmla="*/ 689668 w 1432618"/>
                <a:gd name="connsiteY8-2642" fmla="*/ 1609912 h 3550128"/>
                <a:gd name="connsiteX9-2643" fmla="*/ 823018 w 1432618"/>
                <a:gd name="connsiteY9-2644" fmla="*/ 1295587 h 3550128"/>
                <a:gd name="connsiteX10-2645" fmla="*/ 765868 w 1432618"/>
                <a:gd name="connsiteY10-2646" fmla="*/ 771712 h 3550128"/>
                <a:gd name="connsiteX11-2647" fmla="*/ 537268 w 1432618"/>
                <a:gd name="connsiteY11-2648" fmla="*/ 628837 h 3550128"/>
                <a:gd name="connsiteX12-2649" fmla="*/ 689668 w 1432618"/>
                <a:gd name="connsiteY12-2650" fmla="*/ 628837 h 3550128"/>
                <a:gd name="connsiteX13-2651" fmla="*/ 765868 w 1432618"/>
                <a:gd name="connsiteY13-2652" fmla="*/ 714562 h 3550128"/>
                <a:gd name="connsiteX14-2653" fmla="*/ 870643 w 1432618"/>
                <a:gd name="connsiteY14-2654" fmla="*/ 187 h 3550128"/>
                <a:gd name="connsiteX15-2655" fmla="*/ 832543 w 1432618"/>
                <a:gd name="connsiteY15-2656" fmla="*/ 647887 h 3550128"/>
                <a:gd name="connsiteX16-2657" fmla="*/ 908743 w 1432618"/>
                <a:gd name="connsiteY16-2658" fmla="*/ 1038412 h 3550128"/>
                <a:gd name="connsiteX17-2659" fmla="*/ 937318 w 1432618"/>
                <a:gd name="connsiteY17-2660" fmla="*/ 1286062 h 3550128"/>
                <a:gd name="connsiteX18-2661" fmla="*/ 1108768 w 1432618"/>
                <a:gd name="connsiteY18-2662" fmla="*/ 1152712 h 3550128"/>
                <a:gd name="connsiteX19-2663" fmla="*/ 1337368 w 1432618"/>
                <a:gd name="connsiteY19-2664" fmla="*/ 1133662 h 3550128"/>
                <a:gd name="connsiteX20-2665" fmla="*/ 1089718 w 1432618"/>
                <a:gd name="connsiteY20-2666" fmla="*/ 1190812 h 3550128"/>
                <a:gd name="connsiteX21-2667" fmla="*/ 880168 w 1432618"/>
                <a:gd name="connsiteY21-2668" fmla="*/ 1495612 h 3550128"/>
                <a:gd name="connsiteX22-2669" fmla="*/ 823018 w 1432618"/>
                <a:gd name="connsiteY22-2670" fmla="*/ 1857562 h 3550128"/>
                <a:gd name="connsiteX23-2671" fmla="*/ 1003993 w 1432618"/>
                <a:gd name="connsiteY23-2672" fmla="*/ 2270312 h 3550128"/>
                <a:gd name="connsiteX24-2673" fmla="*/ 896043 w 1432618"/>
                <a:gd name="connsiteY24-2674" fmla="*/ 2540187 h 3550128"/>
                <a:gd name="connsiteX25-2675" fmla="*/ 1213543 w 1432618"/>
                <a:gd name="connsiteY25-2676" fmla="*/ 2495737 h 3550128"/>
                <a:gd name="connsiteX26-2677" fmla="*/ 1432618 w 1432618"/>
                <a:gd name="connsiteY26-2678" fmla="*/ 2588606 h 3550128"/>
                <a:gd name="connsiteX27-2679" fmla="*/ 1188143 w 1432618"/>
                <a:gd name="connsiteY27-2680" fmla="*/ 2552887 h 3550128"/>
                <a:gd name="connsiteX28-2681" fmla="*/ 832543 w 1432618"/>
                <a:gd name="connsiteY28-2682" fmla="*/ 2695762 h 3550128"/>
                <a:gd name="connsiteX29-2683" fmla="*/ 689668 w 1432618"/>
                <a:gd name="connsiteY29-2684" fmla="*/ 3048187 h 3550128"/>
                <a:gd name="connsiteX30-2685" fmla="*/ 918268 w 1432618"/>
                <a:gd name="connsiteY30-2686" fmla="*/ 3381562 h 3550128"/>
                <a:gd name="connsiteX31-2687" fmla="*/ 1016693 w 1432618"/>
                <a:gd name="connsiteY31-2688" fmla="*/ 3543487 h 3550128"/>
                <a:gd name="connsiteX0-2689" fmla="*/ 1016693 w 1432618"/>
                <a:gd name="connsiteY0-2690" fmla="*/ 3543487 h 3550128"/>
                <a:gd name="connsiteX1-2691" fmla="*/ 591243 w 1432618"/>
                <a:gd name="connsiteY1-2692" fmla="*/ 3549837 h 3550128"/>
                <a:gd name="connsiteX2-2693" fmla="*/ 394393 w 1432618"/>
                <a:gd name="connsiteY2-2694" fmla="*/ 3038662 h 3550128"/>
                <a:gd name="connsiteX3-2695" fmla="*/ 746818 w 1432618"/>
                <a:gd name="connsiteY3-2696" fmla="*/ 2343337 h 3550128"/>
                <a:gd name="connsiteX4-2697" fmla="*/ 560128 w 1432618"/>
                <a:gd name="connsiteY4-2698" fmla="*/ 1884232 h 3550128"/>
                <a:gd name="connsiteX5-2699" fmla="*/ 58 w 1432618"/>
                <a:gd name="connsiteY5-2700" fmla="*/ 1832797 h 3550128"/>
                <a:gd name="connsiteX6-2701" fmla="*/ 394393 w 1432618"/>
                <a:gd name="connsiteY6-2702" fmla="*/ 1705162 h 3550128"/>
                <a:gd name="connsiteX7-2703" fmla="*/ 642043 w 1432618"/>
                <a:gd name="connsiteY7-2704" fmla="*/ 1838512 h 3550128"/>
                <a:gd name="connsiteX8-2705" fmla="*/ 689668 w 1432618"/>
                <a:gd name="connsiteY8-2706" fmla="*/ 1609912 h 3550128"/>
                <a:gd name="connsiteX9-2707" fmla="*/ 823018 w 1432618"/>
                <a:gd name="connsiteY9-2708" fmla="*/ 1295587 h 3550128"/>
                <a:gd name="connsiteX10-2709" fmla="*/ 765868 w 1432618"/>
                <a:gd name="connsiteY10-2710" fmla="*/ 771712 h 3550128"/>
                <a:gd name="connsiteX11-2711" fmla="*/ 537268 w 1432618"/>
                <a:gd name="connsiteY11-2712" fmla="*/ 628837 h 3550128"/>
                <a:gd name="connsiteX12-2713" fmla="*/ 689668 w 1432618"/>
                <a:gd name="connsiteY12-2714" fmla="*/ 628837 h 3550128"/>
                <a:gd name="connsiteX13-2715" fmla="*/ 765868 w 1432618"/>
                <a:gd name="connsiteY13-2716" fmla="*/ 714562 h 3550128"/>
                <a:gd name="connsiteX14-2717" fmla="*/ 870643 w 1432618"/>
                <a:gd name="connsiteY14-2718" fmla="*/ 187 h 3550128"/>
                <a:gd name="connsiteX15-2719" fmla="*/ 832543 w 1432618"/>
                <a:gd name="connsiteY15-2720" fmla="*/ 647887 h 3550128"/>
                <a:gd name="connsiteX16-2721" fmla="*/ 908743 w 1432618"/>
                <a:gd name="connsiteY16-2722" fmla="*/ 1038412 h 3550128"/>
                <a:gd name="connsiteX17-2723" fmla="*/ 937318 w 1432618"/>
                <a:gd name="connsiteY17-2724" fmla="*/ 1286062 h 3550128"/>
                <a:gd name="connsiteX18-2725" fmla="*/ 1108768 w 1432618"/>
                <a:gd name="connsiteY18-2726" fmla="*/ 1152712 h 3550128"/>
                <a:gd name="connsiteX19-2727" fmla="*/ 1337368 w 1432618"/>
                <a:gd name="connsiteY19-2728" fmla="*/ 1133662 h 3550128"/>
                <a:gd name="connsiteX20-2729" fmla="*/ 1089718 w 1432618"/>
                <a:gd name="connsiteY20-2730" fmla="*/ 1190812 h 3550128"/>
                <a:gd name="connsiteX21-2731" fmla="*/ 880168 w 1432618"/>
                <a:gd name="connsiteY21-2732" fmla="*/ 1495612 h 3550128"/>
                <a:gd name="connsiteX22-2733" fmla="*/ 835718 w 1432618"/>
                <a:gd name="connsiteY22-2734" fmla="*/ 1857562 h 3550128"/>
                <a:gd name="connsiteX23-2735" fmla="*/ 1003993 w 1432618"/>
                <a:gd name="connsiteY23-2736" fmla="*/ 2270312 h 3550128"/>
                <a:gd name="connsiteX24-2737" fmla="*/ 896043 w 1432618"/>
                <a:gd name="connsiteY24-2738" fmla="*/ 2540187 h 3550128"/>
                <a:gd name="connsiteX25-2739" fmla="*/ 1213543 w 1432618"/>
                <a:gd name="connsiteY25-2740" fmla="*/ 2495737 h 3550128"/>
                <a:gd name="connsiteX26-2741" fmla="*/ 1432618 w 1432618"/>
                <a:gd name="connsiteY26-2742" fmla="*/ 2588606 h 3550128"/>
                <a:gd name="connsiteX27-2743" fmla="*/ 1188143 w 1432618"/>
                <a:gd name="connsiteY27-2744" fmla="*/ 2552887 h 3550128"/>
                <a:gd name="connsiteX28-2745" fmla="*/ 832543 w 1432618"/>
                <a:gd name="connsiteY28-2746" fmla="*/ 2695762 h 3550128"/>
                <a:gd name="connsiteX29-2747" fmla="*/ 689668 w 1432618"/>
                <a:gd name="connsiteY29-2748" fmla="*/ 3048187 h 3550128"/>
                <a:gd name="connsiteX30-2749" fmla="*/ 918268 w 1432618"/>
                <a:gd name="connsiteY30-2750" fmla="*/ 3381562 h 3550128"/>
                <a:gd name="connsiteX31-2751" fmla="*/ 1016693 w 1432618"/>
                <a:gd name="connsiteY31-2752" fmla="*/ 3543487 h 3550128"/>
                <a:gd name="connsiteX0-2753" fmla="*/ 1016693 w 1432618"/>
                <a:gd name="connsiteY0-2754" fmla="*/ 3543487 h 3550128"/>
                <a:gd name="connsiteX1-2755" fmla="*/ 591243 w 1432618"/>
                <a:gd name="connsiteY1-2756" fmla="*/ 3549837 h 3550128"/>
                <a:gd name="connsiteX2-2757" fmla="*/ 394393 w 1432618"/>
                <a:gd name="connsiteY2-2758" fmla="*/ 3038662 h 3550128"/>
                <a:gd name="connsiteX3-2759" fmla="*/ 746818 w 1432618"/>
                <a:gd name="connsiteY3-2760" fmla="*/ 2343337 h 3550128"/>
                <a:gd name="connsiteX4-2761" fmla="*/ 560128 w 1432618"/>
                <a:gd name="connsiteY4-2762" fmla="*/ 1884232 h 3550128"/>
                <a:gd name="connsiteX5-2763" fmla="*/ 58 w 1432618"/>
                <a:gd name="connsiteY5-2764" fmla="*/ 1832797 h 3550128"/>
                <a:gd name="connsiteX6-2765" fmla="*/ 394393 w 1432618"/>
                <a:gd name="connsiteY6-2766" fmla="*/ 1705162 h 3550128"/>
                <a:gd name="connsiteX7-2767" fmla="*/ 642043 w 1432618"/>
                <a:gd name="connsiteY7-2768" fmla="*/ 1838512 h 3550128"/>
                <a:gd name="connsiteX8-2769" fmla="*/ 689668 w 1432618"/>
                <a:gd name="connsiteY8-2770" fmla="*/ 1609912 h 3550128"/>
                <a:gd name="connsiteX9-2771" fmla="*/ 823018 w 1432618"/>
                <a:gd name="connsiteY9-2772" fmla="*/ 1295587 h 3550128"/>
                <a:gd name="connsiteX10-2773" fmla="*/ 765868 w 1432618"/>
                <a:gd name="connsiteY10-2774" fmla="*/ 771712 h 3550128"/>
                <a:gd name="connsiteX11-2775" fmla="*/ 537268 w 1432618"/>
                <a:gd name="connsiteY11-2776" fmla="*/ 628837 h 3550128"/>
                <a:gd name="connsiteX12-2777" fmla="*/ 689668 w 1432618"/>
                <a:gd name="connsiteY12-2778" fmla="*/ 628837 h 3550128"/>
                <a:gd name="connsiteX13-2779" fmla="*/ 765868 w 1432618"/>
                <a:gd name="connsiteY13-2780" fmla="*/ 714562 h 3550128"/>
                <a:gd name="connsiteX14-2781" fmla="*/ 870643 w 1432618"/>
                <a:gd name="connsiteY14-2782" fmla="*/ 187 h 3550128"/>
                <a:gd name="connsiteX15-2783" fmla="*/ 832543 w 1432618"/>
                <a:gd name="connsiteY15-2784" fmla="*/ 647887 h 3550128"/>
                <a:gd name="connsiteX16-2785" fmla="*/ 908743 w 1432618"/>
                <a:gd name="connsiteY16-2786" fmla="*/ 1038412 h 3550128"/>
                <a:gd name="connsiteX17-2787" fmla="*/ 937318 w 1432618"/>
                <a:gd name="connsiteY17-2788" fmla="*/ 1286062 h 3550128"/>
                <a:gd name="connsiteX18-2789" fmla="*/ 1108768 w 1432618"/>
                <a:gd name="connsiteY18-2790" fmla="*/ 1152712 h 3550128"/>
                <a:gd name="connsiteX19-2791" fmla="*/ 1337368 w 1432618"/>
                <a:gd name="connsiteY19-2792" fmla="*/ 1133662 h 3550128"/>
                <a:gd name="connsiteX20-2793" fmla="*/ 1089718 w 1432618"/>
                <a:gd name="connsiteY20-2794" fmla="*/ 1190812 h 3550128"/>
                <a:gd name="connsiteX21-2795" fmla="*/ 889693 w 1432618"/>
                <a:gd name="connsiteY21-2796" fmla="*/ 1489262 h 3550128"/>
                <a:gd name="connsiteX22-2797" fmla="*/ 835718 w 1432618"/>
                <a:gd name="connsiteY22-2798" fmla="*/ 1857562 h 3550128"/>
                <a:gd name="connsiteX23-2799" fmla="*/ 1003993 w 1432618"/>
                <a:gd name="connsiteY23-2800" fmla="*/ 2270312 h 3550128"/>
                <a:gd name="connsiteX24-2801" fmla="*/ 896043 w 1432618"/>
                <a:gd name="connsiteY24-2802" fmla="*/ 2540187 h 3550128"/>
                <a:gd name="connsiteX25-2803" fmla="*/ 1213543 w 1432618"/>
                <a:gd name="connsiteY25-2804" fmla="*/ 2495737 h 3550128"/>
                <a:gd name="connsiteX26-2805" fmla="*/ 1432618 w 1432618"/>
                <a:gd name="connsiteY26-2806" fmla="*/ 2588606 h 3550128"/>
                <a:gd name="connsiteX27-2807" fmla="*/ 1188143 w 1432618"/>
                <a:gd name="connsiteY27-2808" fmla="*/ 2552887 h 3550128"/>
                <a:gd name="connsiteX28-2809" fmla="*/ 832543 w 1432618"/>
                <a:gd name="connsiteY28-2810" fmla="*/ 2695762 h 3550128"/>
                <a:gd name="connsiteX29-2811" fmla="*/ 689668 w 1432618"/>
                <a:gd name="connsiteY29-2812" fmla="*/ 3048187 h 3550128"/>
                <a:gd name="connsiteX30-2813" fmla="*/ 918268 w 1432618"/>
                <a:gd name="connsiteY30-2814" fmla="*/ 3381562 h 3550128"/>
                <a:gd name="connsiteX31-2815" fmla="*/ 1016693 w 1432618"/>
                <a:gd name="connsiteY31-2816" fmla="*/ 3543487 h 3550128"/>
                <a:gd name="connsiteX0-2817" fmla="*/ 1016693 w 1432618"/>
                <a:gd name="connsiteY0-2818" fmla="*/ 3543487 h 3550128"/>
                <a:gd name="connsiteX1-2819" fmla="*/ 591243 w 1432618"/>
                <a:gd name="connsiteY1-2820" fmla="*/ 3549837 h 3550128"/>
                <a:gd name="connsiteX2-2821" fmla="*/ 394393 w 1432618"/>
                <a:gd name="connsiteY2-2822" fmla="*/ 3038662 h 3550128"/>
                <a:gd name="connsiteX3-2823" fmla="*/ 746818 w 1432618"/>
                <a:gd name="connsiteY3-2824" fmla="*/ 2343337 h 3550128"/>
                <a:gd name="connsiteX4-2825" fmla="*/ 560128 w 1432618"/>
                <a:gd name="connsiteY4-2826" fmla="*/ 1884232 h 3550128"/>
                <a:gd name="connsiteX5-2827" fmla="*/ 58 w 1432618"/>
                <a:gd name="connsiteY5-2828" fmla="*/ 1832797 h 3550128"/>
                <a:gd name="connsiteX6-2829" fmla="*/ 394393 w 1432618"/>
                <a:gd name="connsiteY6-2830" fmla="*/ 1705162 h 3550128"/>
                <a:gd name="connsiteX7-2831" fmla="*/ 642043 w 1432618"/>
                <a:gd name="connsiteY7-2832" fmla="*/ 1838512 h 3550128"/>
                <a:gd name="connsiteX8-2833" fmla="*/ 689668 w 1432618"/>
                <a:gd name="connsiteY8-2834" fmla="*/ 1609912 h 3550128"/>
                <a:gd name="connsiteX9-2835" fmla="*/ 823018 w 1432618"/>
                <a:gd name="connsiteY9-2836" fmla="*/ 1295587 h 3550128"/>
                <a:gd name="connsiteX10-2837" fmla="*/ 765868 w 1432618"/>
                <a:gd name="connsiteY10-2838" fmla="*/ 771712 h 3550128"/>
                <a:gd name="connsiteX11-2839" fmla="*/ 537268 w 1432618"/>
                <a:gd name="connsiteY11-2840" fmla="*/ 628837 h 3550128"/>
                <a:gd name="connsiteX12-2841" fmla="*/ 689668 w 1432618"/>
                <a:gd name="connsiteY12-2842" fmla="*/ 628837 h 3550128"/>
                <a:gd name="connsiteX13-2843" fmla="*/ 765868 w 1432618"/>
                <a:gd name="connsiteY13-2844" fmla="*/ 714562 h 3550128"/>
                <a:gd name="connsiteX14-2845" fmla="*/ 870643 w 1432618"/>
                <a:gd name="connsiteY14-2846" fmla="*/ 187 h 3550128"/>
                <a:gd name="connsiteX15-2847" fmla="*/ 832543 w 1432618"/>
                <a:gd name="connsiteY15-2848" fmla="*/ 647887 h 3550128"/>
                <a:gd name="connsiteX16-2849" fmla="*/ 908743 w 1432618"/>
                <a:gd name="connsiteY16-2850" fmla="*/ 1038412 h 3550128"/>
                <a:gd name="connsiteX17-2851" fmla="*/ 937318 w 1432618"/>
                <a:gd name="connsiteY17-2852" fmla="*/ 1286062 h 3550128"/>
                <a:gd name="connsiteX18-2853" fmla="*/ 1108768 w 1432618"/>
                <a:gd name="connsiteY18-2854" fmla="*/ 1152712 h 3550128"/>
                <a:gd name="connsiteX19-2855" fmla="*/ 1337368 w 1432618"/>
                <a:gd name="connsiteY19-2856" fmla="*/ 1133662 h 3550128"/>
                <a:gd name="connsiteX20-2857" fmla="*/ 1105593 w 1432618"/>
                <a:gd name="connsiteY20-2858" fmla="*/ 1197162 h 3550128"/>
                <a:gd name="connsiteX21-2859" fmla="*/ 889693 w 1432618"/>
                <a:gd name="connsiteY21-2860" fmla="*/ 1489262 h 3550128"/>
                <a:gd name="connsiteX22-2861" fmla="*/ 835718 w 1432618"/>
                <a:gd name="connsiteY22-2862" fmla="*/ 1857562 h 3550128"/>
                <a:gd name="connsiteX23-2863" fmla="*/ 1003993 w 1432618"/>
                <a:gd name="connsiteY23-2864" fmla="*/ 2270312 h 3550128"/>
                <a:gd name="connsiteX24-2865" fmla="*/ 896043 w 1432618"/>
                <a:gd name="connsiteY24-2866" fmla="*/ 2540187 h 3550128"/>
                <a:gd name="connsiteX25-2867" fmla="*/ 1213543 w 1432618"/>
                <a:gd name="connsiteY25-2868" fmla="*/ 2495737 h 3550128"/>
                <a:gd name="connsiteX26-2869" fmla="*/ 1432618 w 1432618"/>
                <a:gd name="connsiteY26-2870" fmla="*/ 2588606 h 3550128"/>
                <a:gd name="connsiteX27-2871" fmla="*/ 1188143 w 1432618"/>
                <a:gd name="connsiteY27-2872" fmla="*/ 2552887 h 3550128"/>
                <a:gd name="connsiteX28-2873" fmla="*/ 832543 w 1432618"/>
                <a:gd name="connsiteY28-2874" fmla="*/ 2695762 h 3550128"/>
                <a:gd name="connsiteX29-2875" fmla="*/ 689668 w 1432618"/>
                <a:gd name="connsiteY29-2876" fmla="*/ 3048187 h 3550128"/>
                <a:gd name="connsiteX30-2877" fmla="*/ 918268 w 1432618"/>
                <a:gd name="connsiteY30-2878" fmla="*/ 3381562 h 3550128"/>
                <a:gd name="connsiteX31-2879" fmla="*/ 1016693 w 1432618"/>
                <a:gd name="connsiteY31-2880" fmla="*/ 3543487 h 3550128"/>
                <a:gd name="connsiteX0-2881" fmla="*/ 1016693 w 1432618"/>
                <a:gd name="connsiteY0-2882" fmla="*/ 3543487 h 3550128"/>
                <a:gd name="connsiteX1-2883" fmla="*/ 591243 w 1432618"/>
                <a:gd name="connsiteY1-2884" fmla="*/ 3549837 h 3550128"/>
                <a:gd name="connsiteX2-2885" fmla="*/ 394393 w 1432618"/>
                <a:gd name="connsiteY2-2886" fmla="*/ 3038662 h 3550128"/>
                <a:gd name="connsiteX3-2887" fmla="*/ 746818 w 1432618"/>
                <a:gd name="connsiteY3-2888" fmla="*/ 2343337 h 3550128"/>
                <a:gd name="connsiteX4-2889" fmla="*/ 560128 w 1432618"/>
                <a:gd name="connsiteY4-2890" fmla="*/ 1884232 h 3550128"/>
                <a:gd name="connsiteX5-2891" fmla="*/ 58 w 1432618"/>
                <a:gd name="connsiteY5-2892" fmla="*/ 1832797 h 3550128"/>
                <a:gd name="connsiteX6-2893" fmla="*/ 394393 w 1432618"/>
                <a:gd name="connsiteY6-2894" fmla="*/ 1705162 h 3550128"/>
                <a:gd name="connsiteX7-2895" fmla="*/ 642043 w 1432618"/>
                <a:gd name="connsiteY7-2896" fmla="*/ 1838512 h 3550128"/>
                <a:gd name="connsiteX8-2897" fmla="*/ 689668 w 1432618"/>
                <a:gd name="connsiteY8-2898" fmla="*/ 1609912 h 3550128"/>
                <a:gd name="connsiteX9-2899" fmla="*/ 823018 w 1432618"/>
                <a:gd name="connsiteY9-2900" fmla="*/ 1295587 h 3550128"/>
                <a:gd name="connsiteX10-2901" fmla="*/ 765868 w 1432618"/>
                <a:gd name="connsiteY10-2902" fmla="*/ 771712 h 3550128"/>
                <a:gd name="connsiteX11-2903" fmla="*/ 537268 w 1432618"/>
                <a:gd name="connsiteY11-2904" fmla="*/ 628837 h 3550128"/>
                <a:gd name="connsiteX12-2905" fmla="*/ 689668 w 1432618"/>
                <a:gd name="connsiteY12-2906" fmla="*/ 628837 h 3550128"/>
                <a:gd name="connsiteX13-2907" fmla="*/ 765868 w 1432618"/>
                <a:gd name="connsiteY13-2908" fmla="*/ 714562 h 3550128"/>
                <a:gd name="connsiteX14-2909" fmla="*/ 870643 w 1432618"/>
                <a:gd name="connsiteY14-2910" fmla="*/ 187 h 3550128"/>
                <a:gd name="connsiteX15-2911" fmla="*/ 832543 w 1432618"/>
                <a:gd name="connsiteY15-2912" fmla="*/ 647887 h 3550128"/>
                <a:gd name="connsiteX16-2913" fmla="*/ 908743 w 1432618"/>
                <a:gd name="connsiteY16-2914" fmla="*/ 1038412 h 3550128"/>
                <a:gd name="connsiteX17-2915" fmla="*/ 937318 w 1432618"/>
                <a:gd name="connsiteY17-2916" fmla="*/ 1286062 h 3550128"/>
                <a:gd name="connsiteX18-2917" fmla="*/ 1108768 w 1432618"/>
                <a:gd name="connsiteY18-2918" fmla="*/ 1152712 h 3550128"/>
                <a:gd name="connsiteX19-2919" fmla="*/ 1337368 w 1432618"/>
                <a:gd name="connsiteY19-2920" fmla="*/ 1133662 h 3550128"/>
                <a:gd name="connsiteX20-2921" fmla="*/ 1108768 w 1432618"/>
                <a:gd name="connsiteY20-2922" fmla="*/ 1216212 h 3550128"/>
                <a:gd name="connsiteX21-2923" fmla="*/ 889693 w 1432618"/>
                <a:gd name="connsiteY21-2924" fmla="*/ 1489262 h 3550128"/>
                <a:gd name="connsiteX22-2925" fmla="*/ 835718 w 1432618"/>
                <a:gd name="connsiteY22-2926" fmla="*/ 1857562 h 3550128"/>
                <a:gd name="connsiteX23-2927" fmla="*/ 1003993 w 1432618"/>
                <a:gd name="connsiteY23-2928" fmla="*/ 2270312 h 3550128"/>
                <a:gd name="connsiteX24-2929" fmla="*/ 896043 w 1432618"/>
                <a:gd name="connsiteY24-2930" fmla="*/ 2540187 h 3550128"/>
                <a:gd name="connsiteX25-2931" fmla="*/ 1213543 w 1432618"/>
                <a:gd name="connsiteY25-2932" fmla="*/ 2495737 h 3550128"/>
                <a:gd name="connsiteX26-2933" fmla="*/ 1432618 w 1432618"/>
                <a:gd name="connsiteY26-2934" fmla="*/ 2588606 h 3550128"/>
                <a:gd name="connsiteX27-2935" fmla="*/ 1188143 w 1432618"/>
                <a:gd name="connsiteY27-2936" fmla="*/ 2552887 h 3550128"/>
                <a:gd name="connsiteX28-2937" fmla="*/ 832543 w 1432618"/>
                <a:gd name="connsiteY28-2938" fmla="*/ 2695762 h 3550128"/>
                <a:gd name="connsiteX29-2939" fmla="*/ 689668 w 1432618"/>
                <a:gd name="connsiteY29-2940" fmla="*/ 3048187 h 3550128"/>
                <a:gd name="connsiteX30-2941" fmla="*/ 918268 w 1432618"/>
                <a:gd name="connsiteY30-2942" fmla="*/ 3381562 h 3550128"/>
                <a:gd name="connsiteX31-2943" fmla="*/ 1016693 w 1432618"/>
                <a:gd name="connsiteY31-2944" fmla="*/ 3543487 h 3550128"/>
                <a:gd name="connsiteX0-2945" fmla="*/ 1016693 w 1432618"/>
                <a:gd name="connsiteY0-2946" fmla="*/ 3543487 h 3550128"/>
                <a:gd name="connsiteX1-2947" fmla="*/ 591243 w 1432618"/>
                <a:gd name="connsiteY1-2948" fmla="*/ 3549837 h 3550128"/>
                <a:gd name="connsiteX2-2949" fmla="*/ 394393 w 1432618"/>
                <a:gd name="connsiteY2-2950" fmla="*/ 3038662 h 3550128"/>
                <a:gd name="connsiteX3-2951" fmla="*/ 746818 w 1432618"/>
                <a:gd name="connsiteY3-2952" fmla="*/ 2343337 h 3550128"/>
                <a:gd name="connsiteX4-2953" fmla="*/ 560128 w 1432618"/>
                <a:gd name="connsiteY4-2954" fmla="*/ 1884232 h 3550128"/>
                <a:gd name="connsiteX5-2955" fmla="*/ 58 w 1432618"/>
                <a:gd name="connsiteY5-2956" fmla="*/ 1832797 h 3550128"/>
                <a:gd name="connsiteX6-2957" fmla="*/ 394393 w 1432618"/>
                <a:gd name="connsiteY6-2958" fmla="*/ 1705162 h 3550128"/>
                <a:gd name="connsiteX7-2959" fmla="*/ 642043 w 1432618"/>
                <a:gd name="connsiteY7-2960" fmla="*/ 1838512 h 3550128"/>
                <a:gd name="connsiteX8-2961" fmla="*/ 689668 w 1432618"/>
                <a:gd name="connsiteY8-2962" fmla="*/ 1609912 h 3550128"/>
                <a:gd name="connsiteX9-2963" fmla="*/ 823018 w 1432618"/>
                <a:gd name="connsiteY9-2964" fmla="*/ 1295587 h 3550128"/>
                <a:gd name="connsiteX10-2965" fmla="*/ 765868 w 1432618"/>
                <a:gd name="connsiteY10-2966" fmla="*/ 771712 h 3550128"/>
                <a:gd name="connsiteX11-2967" fmla="*/ 537268 w 1432618"/>
                <a:gd name="connsiteY11-2968" fmla="*/ 628837 h 3550128"/>
                <a:gd name="connsiteX12-2969" fmla="*/ 689668 w 1432618"/>
                <a:gd name="connsiteY12-2970" fmla="*/ 628837 h 3550128"/>
                <a:gd name="connsiteX13-2971" fmla="*/ 765868 w 1432618"/>
                <a:gd name="connsiteY13-2972" fmla="*/ 714562 h 3550128"/>
                <a:gd name="connsiteX14-2973" fmla="*/ 870643 w 1432618"/>
                <a:gd name="connsiteY14-2974" fmla="*/ 187 h 3550128"/>
                <a:gd name="connsiteX15-2975" fmla="*/ 832543 w 1432618"/>
                <a:gd name="connsiteY15-2976" fmla="*/ 647887 h 3550128"/>
                <a:gd name="connsiteX16-2977" fmla="*/ 908743 w 1432618"/>
                <a:gd name="connsiteY16-2978" fmla="*/ 1038412 h 3550128"/>
                <a:gd name="connsiteX17-2979" fmla="*/ 937318 w 1432618"/>
                <a:gd name="connsiteY17-2980" fmla="*/ 1286062 h 3550128"/>
                <a:gd name="connsiteX18-2981" fmla="*/ 1108768 w 1432618"/>
                <a:gd name="connsiteY18-2982" fmla="*/ 1152712 h 3550128"/>
                <a:gd name="connsiteX19-2983" fmla="*/ 1375468 w 1432618"/>
                <a:gd name="connsiteY19-2984" fmla="*/ 1133662 h 3550128"/>
                <a:gd name="connsiteX20-2985" fmla="*/ 1108768 w 1432618"/>
                <a:gd name="connsiteY20-2986" fmla="*/ 1216212 h 3550128"/>
                <a:gd name="connsiteX21-2987" fmla="*/ 889693 w 1432618"/>
                <a:gd name="connsiteY21-2988" fmla="*/ 1489262 h 3550128"/>
                <a:gd name="connsiteX22-2989" fmla="*/ 835718 w 1432618"/>
                <a:gd name="connsiteY22-2990" fmla="*/ 1857562 h 3550128"/>
                <a:gd name="connsiteX23-2991" fmla="*/ 1003993 w 1432618"/>
                <a:gd name="connsiteY23-2992" fmla="*/ 2270312 h 3550128"/>
                <a:gd name="connsiteX24-2993" fmla="*/ 896043 w 1432618"/>
                <a:gd name="connsiteY24-2994" fmla="*/ 2540187 h 3550128"/>
                <a:gd name="connsiteX25-2995" fmla="*/ 1213543 w 1432618"/>
                <a:gd name="connsiteY25-2996" fmla="*/ 2495737 h 3550128"/>
                <a:gd name="connsiteX26-2997" fmla="*/ 1432618 w 1432618"/>
                <a:gd name="connsiteY26-2998" fmla="*/ 2588606 h 3550128"/>
                <a:gd name="connsiteX27-2999" fmla="*/ 1188143 w 1432618"/>
                <a:gd name="connsiteY27-3000" fmla="*/ 2552887 h 3550128"/>
                <a:gd name="connsiteX28-3001" fmla="*/ 832543 w 1432618"/>
                <a:gd name="connsiteY28-3002" fmla="*/ 2695762 h 3550128"/>
                <a:gd name="connsiteX29-3003" fmla="*/ 689668 w 1432618"/>
                <a:gd name="connsiteY29-3004" fmla="*/ 3048187 h 3550128"/>
                <a:gd name="connsiteX30-3005" fmla="*/ 918268 w 1432618"/>
                <a:gd name="connsiteY30-3006" fmla="*/ 3381562 h 3550128"/>
                <a:gd name="connsiteX31-3007" fmla="*/ 1016693 w 1432618"/>
                <a:gd name="connsiteY31-3008" fmla="*/ 3543487 h 3550128"/>
                <a:gd name="connsiteX0-3009" fmla="*/ 1016693 w 1432618"/>
                <a:gd name="connsiteY0-3010" fmla="*/ 3543487 h 3550128"/>
                <a:gd name="connsiteX1-3011" fmla="*/ 591243 w 1432618"/>
                <a:gd name="connsiteY1-3012" fmla="*/ 3549837 h 3550128"/>
                <a:gd name="connsiteX2-3013" fmla="*/ 394393 w 1432618"/>
                <a:gd name="connsiteY2-3014" fmla="*/ 3038662 h 3550128"/>
                <a:gd name="connsiteX3-3015" fmla="*/ 746818 w 1432618"/>
                <a:gd name="connsiteY3-3016" fmla="*/ 2343337 h 3550128"/>
                <a:gd name="connsiteX4-3017" fmla="*/ 560128 w 1432618"/>
                <a:gd name="connsiteY4-3018" fmla="*/ 1884232 h 3550128"/>
                <a:gd name="connsiteX5-3019" fmla="*/ 58 w 1432618"/>
                <a:gd name="connsiteY5-3020" fmla="*/ 1832797 h 3550128"/>
                <a:gd name="connsiteX6-3021" fmla="*/ 394393 w 1432618"/>
                <a:gd name="connsiteY6-3022" fmla="*/ 1705162 h 3550128"/>
                <a:gd name="connsiteX7-3023" fmla="*/ 642043 w 1432618"/>
                <a:gd name="connsiteY7-3024" fmla="*/ 1838512 h 3550128"/>
                <a:gd name="connsiteX8-3025" fmla="*/ 689668 w 1432618"/>
                <a:gd name="connsiteY8-3026" fmla="*/ 1609912 h 3550128"/>
                <a:gd name="connsiteX9-3027" fmla="*/ 823018 w 1432618"/>
                <a:gd name="connsiteY9-3028" fmla="*/ 1295587 h 3550128"/>
                <a:gd name="connsiteX10-3029" fmla="*/ 765868 w 1432618"/>
                <a:gd name="connsiteY10-3030" fmla="*/ 771712 h 3550128"/>
                <a:gd name="connsiteX11-3031" fmla="*/ 537268 w 1432618"/>
                <a:gd name="connsiteY11-3032" fmla="*/ 628837 h 3550128"/>
                <a:gd name="connsiteX12-3033" fmla="*/ 689668 w 1432618"/>
                <a:gd name="connsiteY12-3034" fmla="*/ 628837 h 3550128"/>
                <a:gd name="connsiteX13-3035" fmla="*/ 765868 w 1432618"/>
                <a:gd name="connsiteY13-3036" fmla="*/ 714562 h 3550128"/>
                <a:gd name="connsiteX14-3037" fmla="*/ 870643 w 1432618"/>
                <a:gd name="connsiteY14-3038" fmla="*/ 187 h 3550128"/>
                <a:gd name="connsiteX15-3039" fmla="*/ 832543 w 1432618"/>
                <a:gd name="connsiteY15-3040" fmla="*/ 647887 h 3550128"/>
                <a:gd name="connsiteX16-3041" fmla="*/ 908743 w 1432618"/>
                <a:gd name="connsiteY16-3042" fmla="*/ 1038412 h 3550128"/>
                <a:gd name="connsiteX17-3043" fmla="*/ 937318 w 1432618"/>
                <a:gd name="connsiteY17-3044" fmla="*/ 1286062 h 3550128"/>
                <a:gd name="connsiteX18-3045" fmla="*/ 1108768 w 1432618"/>
                <a:gd name="connsiteY18-3046" fmla="*/ 1152712 h 3550128"/>
                <a:gd name="connsiteX19-3047" fmla="*/ 1375468 w 1432618"/>
                <a:gd name="connsiteY19-3048" fmla="*/ 1133662 h 3550128"/>
                <a:gd name="connsiteX20-3049" fmla="*/ 1108768 w 1432618"/>
                <a:gd name="connsiteY20-3050" fmla="*/ 1216212 h 3550128"/>
                <a:gd name="connsiteX21-3051" fmla="*/ 889693 w 1432618"/>
                <a:gd name="connsiteY21-3052" fmla="*/ 1489262 h 3550128"/>
                <a:gd name="connsiteX22-3053" fmla="*/ 835718 w 1432618"/>
                <a:gd name="connsiteY22-3054" fmla="*/ 1857562 h 3550128"/>
                <a:gd name="connsiteX23-3055" fmla="*/ 1003993 w 1432618"/>
                <a:gd name="connsiteY23-3056" fmla="*/ 2270312 h 3550128"/>
                <a:gd name="connsiteX24-3057" fmla="*/ 896043 w 1432618"/>
                <a:gd name="connsiteY24-3058" fmla="*/ 2540187 h 3550128"/>
                <a:gd name="connsiteX25-3059" fmla="*/ 1213543 w 1432618"/>
                <a:gd name="connsiteY25-3060" fmla="*/ 2495737 h 3550128"/>
                <a:gd name="connsiteX26-3061" fmla="*/ 1432618 w 1432618"/>
                <a:gd name="connsiteY26-3062" fmla="*/ 2588606 h 3550128"/>
                <a:gd name="connsiteX27-3063" fmla="*/ 1188143 w 1432618"/>
                <a:gd name="connsiteY27-3064" fmla="*/ 2552887 h 3550128"/>
                <a:gd name="connsiteX28-3065" fmla="*/ 832543 w 1432618"/>
                <a:gd name="connsiteY28-3066" fmla="*/ 2695762 h 3550128"/>
                <a:gd name="connsiteX29-3067" fmla="*/ 689668 w 1432618"/>
                <a:gd name="connsiteY29-3068" fmla="*/ 3048187 h 3550128"/>
                <a:gd name="connsiteX30-3069" fmla="*/ 918268 w 1432618"/>
                <a:gd name="connsiteY30-3070" fmla="*/ 3381562 h 3550128"/>
                <a:gd name="connsiteX31-3071" fmla="*/ 1016693 w 1432618"/>
                <a:gd name="connsiteY31-3072" fmla="*/ 3543487 h 3550128"/>
                <a:gd name="connsiteX0-3073" fmla="*/ 1016693 w 1432618"/>
                <a:gd name="connsiteY0-3074" fmla="*/ 3543487 h 3550128"/>
                <a:gd name="connsiteX1-3075" fmla="*/ 591243 w 1432618"/>
                <a:gd name="connsiteY1-3076" fmla="*/ 3549837 h 3550128"/>
                <a:gd name="connsiteX2-3077" fmla="*/ 394393 w 1432618"/>
                <a:gd name="connsiteY2-3078" fmla="*/ 3038662 h 3550128"/>
                <a:gd name="connsiteX3-3079" fmla="*/ 746818 w 1432618"/>
                <a:gd name="connsiteY3-3080" fmla="*/ 2343337 h 3550128"/>
                <a:gd name="connsiteX4-3081" fmla="*/ 560128 w 1432618"/>
                <a:gd name="connsiteY4-3082" fmla="*/ 1884232 h 3550128"/>
                <a:gd name="connsiteX5-3083" fmla="*/ 58 w 1432618"/>
                <a:gd name="connsiteY5-3084" fmla="*/ 1832797 h 3550128"/>
                <a:gd name="connsiteX6-3085" fmla="*/ 394393 w 1432618"/>
                <a:gd name="connsiteY6-3086" fmla="*/ 1705162 h 3550128"/>
                <a:gd name="connsiteX7-3087" fmla="*/ 642043 w 1432618"/>
                <a:gd name="connsiteY7-3088" fmla="*/ 1838512 h 3550128"/>
                <a:gd name="connsiteX8-3089" fmla="*/ 689668 w 1432618"/>
                <a:gd name="connsiteY8-3090" fmla="*/ 1609912 h 3550128"/>
                <a:gd name="connsiteX9-3091" fmla="*/ 823018 w 1432618"/>
                <a:gd name="connsiteY9-3092" fmla="*/ 1295587 h 3550128"/>
                <a:gd name="connsiteX10-3093" fmla="*/ 765868 w 1432618"/>
                <a:gd name="connsiteY10-3094" fmla="*/ 771712 h 3550128"/>
                <a:gd name="connsiteX11-3095" fmla="*/ 537268 w 1432618"/>
                <a:gd name="connsiteY11-3096" fmla="*/ 628837 h 3550128"/>
                <a:gd name="connsiteX12-3097" fmla="*/ 689668 w 1432618"/>
                <a:gd name="connsiteY12-3098" fmla="*/ 628837 h 3550128"/>
                <a:gd name="connsiteX13-3099" fmla="*/ 765868 w 1432618"/>
                <a:gd name="connsiteY13-3100" fmla="*/ 714562 h 3550128"/>
                <a:gd name="connsiteX14-3101" fmla="*/ 870643 w 1432618"/>
                <a:gd name="connsiteY14-3102" fmla="*/ 187 h 3550128"/>
                <a:gd name="connsiteX15-3103" fmla="*/ 832543 w 1432618"/>
                <a:gd name="connsiteY15-3104" fmla="*/ 647887 h 3550128"/>
                <a:gd name="connsiteX16-3105" fmla="*/ 908743 w 1432618"/>
                <a:gd name="connsiteY16-3106" fmla="*/ 1038412 h 3550128"/>
                <a:gd name="connsiteX17-3107" fmla="*/ 937318 w 1432618"/>
                <a:gd name="connsiteY17-3108" fmla="*/ 1286062 h 3550128"/>
                <a:gd name="connsiteX18-3109" fmla="*/ 1108768 w 1432618"/>
                <a:gd name="connsiteY18-3110" fmla="*/ 1152712 h 3550128"/>
                <a:gd name="connsiteX19-3111" fmla="*/ 1375468 w 1432618"/>
                <a:gd name="connsiteY19-3112" fmla="*/ 1133662 h 3550128"/>
                <a:gd name="connsiteX20-3113" fmla="*/ 1108768 w 1432618"/>
                <a:gd name="connsiteY20-3114" fmla="*/ 1216212 h 3550128"/>
                <a:gd name="connsiteX21-3115" fmla="*/ 889693 w 1432618"/>
                <a:gd name="connsiteY21-3116" fmla="*/ 1489262 h 3550128"/>
                <a:gd name="connsiteX22-3117" fmla="*/ 835718 w 1432618"/>
                <a:gd name="connsiteY22-3118" fmla="*/ 1857562 h 3550128"/>
                <a:gd name="connsiteX23-3119" fmla="*/ 1003993 w 1432618"/>
                <a:gd name="connsiteY23-3120" fmla="*/ 2270312 h 3550128"/>
                <a:gd name="connsiteX24-3121" fmla="*/ 896043 w 1432618"/>
                <a:gd name="connsiteY24-3122" fmla="*/ 2540187 h 3550128"/>
                <a:gd name="connsiteX25-3123" fmla="*/ 1213543 w 1432618"/>
                <a:gd name="connsiteY25-3124" fmla="*/ 2495737 h 3550128"/>
                <a:gd name="connsiteX26-3125" fmla="*/ 1432618 w 1432618"/>
                <a:gd name="connsiteY26-3126" fmla="*/ 2588606 h 3550128"/>
                <a:gd name="connsiteX27-3127" fmla="*/ 1188143 w 1432618"/>
                <a:gd name="connsiteY27-3128" fmla="*/ 2552887 h 3550128"/>
                <a:gd name="connsiteX28-3129" fmla="*/ 832543 w 1432618"/>
                <a:gd name="connsiteY28-3130" fmla="*/ 2695762 h 3550128"/>
                <a:gd name="connsiteX29-3131" fmla="*/ 689668 w 1432618"/>
                <a:gd name="connsiteY29-3132" fmla="*/ 3048187 h 3550128"/>
                <a:gd name="connsiteX30-3133" fmla="*/ 918268 w 1432618"/>
                <a:gd name="connsiteY30-3134" fmla="*/ 3381562 h 3550128"/>
                <a:gd name="connsiteX31-3135" fmla="*/ 1016693 w 1432618"/>
                <a:gd name="connsiteY31-3136" fmla="*/ 3543487 h 3550128"/>
                <a:gd name="connsiteX0-3137" fmla="*/ 1016693 w 1432618"/>
                <a:gd name="connsiteY0-3138" fmla="*/ 3543487 h 3550128"/>
                <a:gd name="connsiteX1-3139" fmla="*/ 591243 w 1432618"/>
                <a:gd name="connsiteY1-3140" fmla="*/ 3549837 h 3550128"/>
                <a:gd name="connsiteX2-3141" fmla="*/ 394393 w 1432618"/>
                <a:gd name="connsiteY2-3142" fmla="*/ 3038662 h 3550128"/>
                <a:gd name="connsiteX3-3143" fmla="*/ 746818 w 1432618"/>
                <a:gd name="connsiteY3-3144" fmla="*/ 2343337 h 3550128"/>
                <a:gd name="connsiteX4-3145" fmla="*/ 560128 w 1432618"/>
                <a:gd name="connsiteY4-3146" fmla="*/ 1884232 h 3550128"/>
                <a:gd name="connsiteX5-3147" fmla="*/ 58 w 1432618"/>
                <a:gd name="connsiteY5-3148" fmla="*/ 1832797 h 3550128"/>
                <a:gd name="connsiteX6-3149" fmla="*/ 394393 w 1432618"/>
                <a:gd name="connsiteY6-3150" fmla="*/ 1705162 h 3550128"/>
                <a:gd name="connsiteX7-3151" fmla="*/ 642043 w 1432618"/>
                <a:gd name="connsiteY7-3152" fmla="*/ 1838512 h 3550128"/>
                <a:gd name="connsiteX8-3153" fmla="*/ 689668 w 1432618"/>
                <a:gd name="connsiteY8-3154" fmla="*/ 1609912 h 3550128"/>
                <a:gd name="connsiteX9-3155" fmla="*/ 823018 w 1432618"/>
                <a:gd name="connsiteY9-3156" fmla="*/ 1295587 h 3550128"/>
                <a:gd name="connsiteX10-3157" fmla="*/ 765868 w 1432618"/>
                <a:gd name="connsiteY10-3158" fmla="*/ 771712 h 3550128"/>
                <a:gd name="connsiteX11-3159" fmla="*/ 537268 w 1432618"/>
                <a:gd name="connsiteY11-3160" fmla="*/ 628837 h 3550128"/>
                <a:gd name="connsiteX12-3161" fmla="*/ 689668 w 1432618"/>
                <a:gd name="connsiteY12-3162" fmla="*/ 628837 h 3550128"/>
                <a:gd name="connsiteX13-3163" fmla="*/ 765868 w 1432618"/>
                <a:gd name="connsiteY13-3164" fmla="*/ 714562 h 3550128"/>
                <a:gd name="connsiteX14-3165" fmla="*/ 870643 w 1432618"/>
                <a:gd name="connsiteY14-3166" fmla="*/ 187 h 3550128"/>
                <a:gd name="connsiteX15-3167" fmla="*/ 832543 w 1432618"/>
                <a:gd name="connsiteY15-3168" fmla="*/ 647887 h 3550128"/>
                <a:gd name="connsiteX16-3169" fmla="*/ 908743 w 1432618"/>
                <a:gd name="connsiteY16-3170" fmla="*/ 1038412 h 3550128"/>
                <a:gd name="connsiteX17-3171" fmla="*/ 937318 w 1432618"/>
                <a:gd name="connsiteY17-3172" fmla="*/ 1286062 h 3550128"/>
                <a:gd name="connsiteX18-3173" fmla="*/ 1108768 w 1432618"/>
                <a:gd name="connsiteY18-3174" fmla="*/ 1152712 h 3550128"/>
                <a:gd name="connsiteX19-3175" fmla="*/ 1375468 w 1432618"/>
                <a:gd name="connsiteY19-3176" fmla="*/ 1133662 h 3550128"/>
                <a:gd name="connsiteX20-3177" fmla="*/ 1108768 w 1432618"/>
                <a:gd name="connsiteY20-3178" fmla="*/ 1216212 h 3550128"/>
                <a:gd name="connsiteX21-3179" fmla="*/ 889693 w 1432618"/>
                <a:gd name="connsiteY21-3180" fmla="*/ 1489262 h 3550128"/>
                <a:gd name="connsiteX22-3181" fmla="*/ 835718 w 1432618"/>
                <a:gd name="connsiteY22-3182" fmla="*/ 1857562 h 3550128"/>
                <a:gd name="connsiteX23-3183" fmla="*/ 1003993 w 1432618"/>
                <a:gd name="connsiteY23-3184" fmla="*/ 2270312 h 3550128"/>
                <a:gd name="connsiteX24-3185" fmla="*/ 896043 w 1432618"/>
                <a:gd name="connsiteY24-3186" fmla="*/ 2540187 h 3550128"/>
                <a:gd name="connsiteX25-3187" fmla="*/ 1213543 w 1432618"/>
                <a:gd name="connsiteY25-3188" fmla="*/ 2495737 h 3550128"/>
                <a:gd name="connsiteX26-3189" fmla="*/ 1432618 w 1432618"/>
                <a:gd name="connsiteY26-3190" fmla="*/ 2588606 h 3550128"/>
                <a:gd name="connsiteX27-3191" fmla="*/ 1188143 w 1432618"/>
                <a:gd name="connsiteY27-3192" fmla="*/ 2552887 h 3550128"/>
                <a:gd name="connsiteX28-3193" fmla="*/ 832543 w 1432618"/>
                <a:gd name="connsiteY28-3194" fmla="*/ 2695762 h 3550128"/>
                <a:gd name="connsiteX29-3195" fmla="*/ 689668 w 1432618"/>
                <a:gd name="connsiteY29-3196" fmla="*/ 3048187 h 3550128"/>
                <a:gd name="connsiteX30-3197" fmla="*/ 918268 w 1432618"/>
                <a:gd name="connsiteY30-3198" fmla="*/ 3381562 h 3550128"/>
                <a:gd name="connsiteX31-3199" fmla="*/ 1016693 w 1432618"/>
                <a:gd name="connsiteY31-3200" fmla="*/ 3543487 h 3550128"/>
                <a:gd name="connsiteX0-3201" fmla="*/ 1016693 w 1432618"/>
                <a:gd name="connsiteY0-3202" fmla="*/ 3543487 h 3550128"/>
                <a:gd name="connsiteX1-3203" fmla="*/ 591243 w 1432618"/>
                <a:gd name="connsiteY1-3204" fmla="*/ 3549837 h 3550128"/>
                <a:gd name="connsiteX2-3205" fmla="*/ 394393 w 1432618"/>
                <a:gd name="connsiteY2-3206" fmla="*/ 3038662 h 3550128"/>
                <a:gd name="connsiteX3-3207" fmla="*/ 746818 w 1432618"/>
                <a:gd name="connsiteY3-3208" fmla="*/ 2343337 h 3550128"/>
                <a:gd name="connsiteX4-3209" fmla="*/ 560128 w 1432618"/>
                <a:gd name="connsiteY4-3210" fmla="*/ 1884232 h 3550128"/>
                <a:gd name="connsiteX5-3211" fmla="*/ 58 w 1432618"/>
                <a:gd name="connsiteY5-3212" fmla="*/ 1832797 h 3550128"/>
                <a:gd name="connsiteX6-3213" fmla="*/ 394393 w 1432618"/>
                <a:gd name="connsiteY6-3214" fmla="*/ 1705162 h 3550128"/>
                <a:gd name="connsiteX7-3215" fmla="*/ 642043 w 1432618"/>
                <a:gd name="connsiteY7-3216" fmla="*/ 1838512 h 3550128"/>
                <a:gd name="connsiteX8-3217" fmla="*/ 689668 w 1432618"/>
                <a:gd name="connsiteY8-3218" fmla="*/ 1609912 h 3550128"/>
                <a:gd name="connsiteX9-3219" fmla="*/ 823018 w 1432618"/>
                <a:gd name="connsiteY9-3220" fmla="*/ 1295587 h 3550128"/>
                <a:gd name="connsiteX10-3221" fmla="*/ 765868 w 1432618"/>
                <a:gd name="connsiteY10-3222" fmla="*/ 771712 h 3550128"/>
                <a:gd name="connsiteX11-3223" fmla="*/ 537268 w 1432618"/>
                <a:gd name="connsiteY11-3224" fmla="*/ 628837 h 3550128"/>
                <a:gd name="connsiteX12-3225" fmla="*/ 689668 w 1432618"/>
                <a:gd name="connsiteY12-3226" fmla="*/ 628837 h 3550128"/>
                <a:gd name="connsiteX13-3227" fmla="*/ 765868 w 1432618"/>
                <a:gd name="connsiteY13-3228" fmla="*/ 714562 h 3550128"/>
                <a:gd name="connsiteX14-3229" fmla="*/ 870643 w 1432618"/>
                <a:gd name="connsiteY14-3230" fmla="*/ 187 h 3550128"/>
                <a:gd name="connsiteX15-3231" fmla="*/ 832543 w 1432618"/>
                <a:gd name="connsiteY15-3232" fmla="*/ 647887 h 3550128"/>
                <a:gd name="connsiteX16-3233" fmla="*/ 908743 w 1432618"/>
                <a:gd name="connsiteY16-3234" fmla="*/ 1038412 h 3550128"/>
                <a:gd name="connsiteX17-3235" fmla="*/ 937318 w 1432618"/>
                <a:gd name="connsiteY17-3236" fmla="*/ 1286062 h 3550128"/>
                <a:gd name="connsiteX18-3237" fmla="*/ 1108768 w 1432618"/>
                <a:gd name="connsiteY18-3238" fmla="*/ 1152712 h 3550128"/>
                <a:gd name="connsiteX19-3239" fmla="*/ 1375468 w 1432618"/>
                <a:gd name="connsiteY19-3240" fmla="*/ 1133662 h 3550128"/>
                <a:gd name="connsiteX20-3241" fmla="*/ 1108768 w 1432618"/>
                <a:gd name="connsiteY20-3242" fmla="*/ 1216212 h 3550128"/>
                <a:gd name="connsiteX21-3243" fmla="*/ 889693 w 1432618"/>
                <a:gd name="connsiteY21-3244" fmla="*/ 1489262 h 3550128"/>
                <a:gd name="connsiteX22-3245" fmla="*/ 835718 w 1432618"/>
                <a:gd name="connsiteY22-3246" fmla="*/ 1857562 h 3550128"/>
                <a:gd name="connsiteX23-3247" fmla="*/ 1003993 w 1432618"/>
                <a:gd name="connsiteY23-3248" fmla="*/ 2270312 h 3550128"/>
                <a:gd name="connsiteX24-3249" fmla="*/ 896043 w 1432618"/>
                <a:gd name="connsiteY24-3250" fmla="*/ 2540187 h 3550128"/>
                <a:gd name="connsiteX25-3251" fmla="*/ 1213543 w 1432618"/>
                <a:gd name="connsiteY25-3252" fmla="*/ 2495737 h 3550128"/>
                <a:gd name="connsiteX26-3253" fmla="*/ 1432618 w 1432618"/>
                <a:gd name="connsiteY26-3254" fmla="*/ 2588606 h 3550128"/>
                <a:gd name="connsiteX27-3255" fmla="*/ 1188143 w 1432618"/>
                <a:gd name="connsiteY27-3256" fmla="*/ 2552887 h 3550128"/>
                <a:gd name="connsiteX28-3257" fmla="*/ 832543 w 1432618"/>
                <a:gd name="connsiteY28-3258" fmla="*/ 2695762 h 3550128"/>
                <a:gd name="connsiteX29-3259" fmla="*/ 689668 w 1432618"/>
                <a:gd name="connsiteY29-3260" fmla="*/ 3048187 h 3550128"/>
                <a:gd name="connsiteX30-3261" fmla="*/ 918268 w 1432618"/>
                <a:gd name="connsiteY30-3262" fmla="*/ 3381562 h 3550128"/>
                <a:gd name="connsiteX31-3263" fmla="*/ 1016693 w 1432618"/>
                <a:gd name="connsiteY31-3264" fmla="*/ 3543487 h 3550128"/>
                <a:gd name="connsiteX0-3265" fmla="*/ 1016693 w 1432618"/>
                <a:gd name="connsiteY0-3266" fmla="*/ 3543487 h 3550128"/>
                <a:gd name="connsiteX1-3267" fmla="*/ 591243 w 1432618"/>
                <a:gd name="connsiteY1-3268" fmla="*/ 3549837 h 3550128"/>
                <a:gd name="connsiteX2-3269" fmla="*/ 394393 w 1432618"/>
                <a:gd name="connsiteY2-3270" fmla="*/ 3038662 h 3550128"/>
                <a:gd name="connsiteX3-3271" fmla="*/ 746818 w 1432618"/>
                <a:gd name="connsiteY3-3272" fmla="*/ 2343337 h 3550128"/>
                <a:gd name="connsiteX4-3273" fmla="*/ 560128 w 1432618"/>
                <a:gd name="connsiteY4-3274" fmla="*/ 1884232 h 3550128"/>
                <a:gd name="connsiteX5-3275" fmla="*/ 58 w 1432618"/>
                <a:gd name="connsiteY5-3276" fmla="*/ 1832797 h 3550128"/>
                <a:gd name="connsiteX6-3277" fmla="*/ 394393 w 1432618"/>
                <a:gd name="connsiteY6-3278" fmla="*/ 1705162 h 3550128"/>
                <a:gd name="connsiteX7-3279" fmla="*/ 642043 w 1432618"/>
                <a:gd name="connsiteY7-3280" fmla="*/ 1838512 h 3550128"/>
                <a:gd name="connsiteX8-3281" fmla="*/ 689668 w 1432618"/>
                <a:gd name="connsiteY8-3282" fmla="*/ 1609912 h 3550128"/>
                <a:gd name="connsiteX9-3283" fmla="*/ 823018 w 1432618"/>
                <a:gd name="connsiteY9-3284" fmla="*/ 1295587 h 3550128"/>
                <a:gd name="connsiteX10-3285" fmla="*/ 765868 w 1432618"/>
                <a:gd name="connsiteY10-3286" fmla="*/ 771712 h 3550128"/>
                <a:gd name="connsiteX11-3287" fmla="*/ 537268 w 1432618"/>
                <a:gd name="connsiteY11-3288" fmla="*/ 628837 h 3550128"/>
                <a:gd name="connsiteX12-3289" fmla="*/ 689668 w 1432618"/>
                <a:gd name="connsiteY12-3290" fmla="*/ 628837 h 3550128"/>
                <a:gd name="connsiteX13-3291" fmla="*/ 765868 w 1432618"/>
                <a:gd name="connsiteY13-3292" fmla="*/ 714562 h 3550128"/>
                <a:gd name="connsiteX14-3293" fmla="*/ 870643 w 1432618"/>
                <a:gd name="connsiteY14-3294" fmla="*/ 187 h 3550128"/>
                <a:gd name="connsiteX15-3295" fmla="*/ 832543 w 1432618"/>
                <a:gd name="connsiteY15-3296" fmla="*/ 647887 h 3550128"/>
                <a:gd name="connsiteX16-3297" fmla="*/ 908743 w 1432618"/>
                <a:gd name="connsiteY16-3298" fmla="*/ 1038412 h 3550128"/>
                <a:gd name="connsiteX17-3299" fmla="*/ 937318 w 1432618"/>
                <a:gd name="connsiteY17-3300" fmla="*/ 1286062 h 3550128"/>
                <a:gd name="connsiteX18-3301" fmla="*/ 1099243 w 1432618"/>
                <a:gd name="connsiteY18-3302" fmla="*/ 1162237 h 3550128"/>
                <a:gd name="connsiteX19-3303" fmla="*/ 1375468 w 1432618"/>
                <a:gd name="connsiteY19-3304" fmla="*/ 1133662 h 3550128"/>
                <a:gd name="connsiteX20-3305" fmla="*/ 1108768 w 1432618"/>
                <a:gd name="connsiteY20-3306" fmla="*/ 1216212 h 3550128"/>
                <a:gd name="connsiteX21-3307" fmla="*/ 889693 w 1432618"/>
                <a:gd name="connsiteY21-3308" fmla="*/ 1489262 h 3550128"/>
                <a:gd name="connsiteX22-3309" fmla="*/ 835718 w 1432618"/>
                <a:gd name="connsiteY22-3310" fmla="*/ 1857562 h 3550128"/>
                <a:gd name="connsiteX23-3311" fmla="*/ 1003993 w 1432618"/>
                <a:gd name="connsiteY23-3312" fmla="*/ 2270312 h 3550128"/>
                <a:gd name="connsiteX24-3313" fmla="*/ 896043 w 1432618"/>
                <a:gd name="connsiteY24-3314" fmla="*/ 2540187 h 3550128"/>
                <a:gd name="connsiteX25-3315" fmla="*/ 1213543 w 1432618"/>
                <a:gd name="connsiteY25-3316" fmla="*/ 2495737 h 3550128"/>
                <a:gd name="connsiteX26-3317" fmla="*/ 1432618 w 1432618"/>
                <a:gd name="connsiteY26-3318" fmla="*/ 2588606 h 3550128"/>
                <a:gd name="connsiteX27-3319" fmla="*/ 1188143 w 1432618"/>
                <a:gd name="connsiteY27-3320" fmla="*/ 2552887 h 3550128"/>
                <a:gd name="connsiteX28-3321" fmla="*/ 832543 w 1432618"/>
                <a:gd name="connsiteY28-3322" fmla="*/ 2695762 h 3550128"/>
                <a:gd name="connsiteX29-3323" fmla="*/ 689668 w 1432618"/>
                <a:gd name="connsiteY29-3324" fmla="*/ 3048187 h 3550128"/>
                <a:gd name="connsiteX30-3325" fmla="*/ 918268 w 1432618"/>
                <a:gd name="connsiteY30-3326" fmla="*/ 3381562 h 3550128"/>
                <a:gd name="connsiteX31-3327" fmla="*/ 1016693 w 1432618"/>
                <a:gd name="connsiteY31-3328" fmla="*/ 3543487 h 3550128"/>
                <a:gd name="connsiteX0-3329" fmla="*/ 1016693 w 1432618"/>
                <a:gd name="connsiteY0-3330" fmla="*/ 3543487 h 3550128"/>
                <a:gd name="connsiteX1-3331" fmla="*/ 591243 w 1432618"/>
                <a:gd name="connsiteY1-3332" fmla="*/ 3549837 h 3550128"/>
                <a:gd name="connsiteX2-3333" fmla="*/ 394393 w 1432618"/>
                <a:gd name="connsiteY2-3334" fmla="*/ 3038662 h 3550128"/>
                <a:gd name="connsiteX3-3335" fmla="*/ 746818 w 1432618"/>
                <a:gd name="connsiteY3-3336" fmla="*/ 2343337 h 3550128"/>
                <a:gd name="connsiteX4-3337" fmla="*/ 560128 w 1432618"/>
                <a:gd name="connsiteY4-3338" fmla="*/ 1884232 h 3550128"/>
                <a:gd name="connsiteX5-3339" fmla="*/ 58 w 1432618"/>
                <a:gd name="connsiteY5-3340" fmla="*/ 1832797 h 3550128"/>
                <a:gd name="connsiteX6-3341" fmla="*/ 394393 w 1432618"/>
                <a:gd name="connsiteY6-3342" fmla="*/ 1705162 h 3550128"/>
                <a:gd name="connsiteX7-3343" fmla="*/ 642043 w 1432618"/>
                <a:gd name="connsiteY7-3344" fmla="*/ 1838512 h 3550128"/>
                <a:gd name="connsiteX8-3345" fmla="*/ 689668 w 1432618"/>
                <a:gd name="connsiteY8-3346" fmla="*/ 1609912 h 3550128"/>
                <a:gd name="connsiteX9-3347" fmla="*/ 823018 w 1432618"/>
                <a:gd name="connsiteY9-3348" fmla="*/ 1295587 h 3550128"/>
                <a:gd name="connsiteX10-3349" fmla="*/ 765868 w 1432618"/>
                <a:gd name="connsiteY10-3350" fmla="*/ 771712 h 3550128"/>
                <a:gd name="connsiteX11-3351" fmla="*/ 537268 w 1432618"/>
                <a:gd name="connsiteY11-3352" fmla="*/ 628837 h 3550128"/>
                <a:gd name="connsiteX12-3353" fmla="*/ 689668 w 1432618"/>
                <a:gd name="connsiteY12-3354" fmla="*/ 628837 h 3550128"/>
                <a:gd name="connsiteX13-3355" fmla="*/ 765868 w 1432618"/>
                <a:gd name="connsiteY13-3356" fmla="*/ 714562 h 3550128"/>
                <a:gd name="connsiteX14-3357" fmla="*/ 870643 w 1432618"/>
                <a:gd name="connsiteY14-3358" fmla="*/ 187 h 3550128"/>
                <a:gd name="connsiteX15-3359" fmla="*/ 832543 w 1432618"/>
                <a:gd name="connsiteY15-3360" fmla="*/ 647887 h 3550128"/>
                <a:gd name="connsiteX16-3361" fmla="*/ 908743 w 1432618"/>
                <a:gd name="connsiteY16-3362" fmla="*/ 1038412 h 3550128"/>
                <a:gd name="connsiteX17-3363" fmla="*/ 937318 w 1432618"/>
                <a:gd name="connsiteY17-3364" fmla="*/ 1286062 h 3550128"/>
                <a:gd name="connsiteX18-3365" fmla="*/ 1086543 w 1432618"/>
                <a:gd name="connsiteY18-3366" fmla="*/ 1149537 h 3550128"/>
                <a:gd name="connsiteX19-3367" fmla="*/ 1375468 w 1432618"/>
                <a:gd name="connsiteY19-3368" fmla="*/ 1133662 h 3550128"/>
                <a:gd name="connsiteX20-3369" fmla="*/ 1108768 w 1432618"/>
                <a:gd name="connsiteY20-3370" fmla="*/ 1216212 h 3550128"/>
                <a:gd name="connsiteX21-3371" fmla="*/ 889693 w 1432618"/>
                <a:gd name="connsiteY21-3372" fmla="*/ 1489262 h 3550128"/>
                <a:gd name="connsiteX22-3373" fmla="*/ 835718 w 1432618"/>
                <a:gd name="connsiteY22-3374" fmla="*/ 1857562 h 3550128"/>
                <a:gd name="connsiteX23-3375" fmla="*/ 1003993 w 1432618"/>
                <a:gd name="connsiteY23-3376" fmla="*/ 2270312 h 3550128"/>
                <a:gd name="connsiteX24-3377" fmla="*/ 896043 w 1432618"/>
                <a:gd name="connsiteY24-3378" fmla="*/ 2540187 h 3550128"/>
                <a:gd name="connsiteX25-3379" fmla="*/ 1213543 w 1432618"/>
                <a:gd name="connsiteY25-3380" fmla="*/ 2495737 h 3550128"/>
                <a:gd name="connsiteX26-3381" fmla="*/ 1432618 w 1432618"/>
                <a:gd name="connsiteY26-3382" fmla="*/ 2588606 h 3550128"/>
                <a:gd name="connsiteX27-3383" fmla="*/ 1188143 w 1432618"/>
                <a:gd name="connsiteY27-3384" fmla="*/ 2552887 h 3550128"/>
                <a:gd name="connsiteX28-3385" fmla="*/ 832543 w 1432618"/>
                <a:gd name="connsiteY28-3386" fmla="*/ 2695762 h 3550128"/>
                <a:gd name="connsiteX29-3387" fmla="*/ 689668 w 1432618"/>
                <a:gd name="connsiteY29-3388" fmla="*/ 3048187 h 3550128"/>
                <a:gd name="connsiteX30-3389" fmla="*/ 918268 w 1432618"/>
                <a:gd name="connsiteY30-3390" fmla="*/ 3381562 h 3550128"/>
                <a:gd name="connsiteX31-3391" fmla="*/ 1016693 w 1432618"/>
                <a:gd name="connsiteY31-3392" fmla="*/ 3543487 h 3550128"/>
                <a:gd name="connsiteX0-3393" fmla="*/ 1016693 w 1432618"/>
                <a:gd name="connsiteY0-3394" fmla="*/ 3543487 h 3550128"/>
                <a:gd name="connsiteX1-3395" fmla="*/ 591243 w 1432618"/>
                <a:gd name="connsiteY1-3396" fmla="*/ 3549837 h 3550128"/>
                <a:gd name="connsiteX2-3397" fmla="*/ 394393 w 1432618"/>
                <a:gd name="connsiteY2-3398" fmla="*/ 3038662 h 3550128"/>
                <a:gd name="connsiteX3-3399" fmla="*/ 746818 w 1432618"/>
                <a:gd name="connsiteY3-3400" fmla="*/ 2343337 h 3550128"/>
                <a:gd name="connsiteX4-3401" fmla="*/ 560128 w 1432618"/>
                <a:gd name="connsiteY4-3402" fmla="*/ 1884232 h 3550128"/>
                <a:gd name="connsiteX5-3403" fmla="*/ 58 w 1432618"/>
                <a:gd name="connsiteY5-3404" fmla="*/ 1832797 h 3550128"/>
                <a:gd name="connsiteX6-3405" fmla="*/ 394393 w 1432618"/>
                <a:gd name="connsiteY6-3406" fmla="*/ 1705162 h 3550128"/>
                <a:gd name="connsiteX7-3407" fmla="*/ 642043 w 1432618"/>
                <a:gd name="connsiteY7-3408" fmla="*/ 1838512 h 3550128"/>
                <a:gd name="connsiteX8-3409" fmla="*/ 689668 w 1432618"/>
                <a:gd name="connsiteY8-3410" fmla="*/ 1609912 h 3550128"/>
                <a:gd name="connsiteX9-3411" fmla="*/ 823018 w 1432618"/>
                <a:gd name="connsiteY9-3412" fmla="*/ 1295587 h 3550128"/>
                <a:gd name="connsiteX10-3413" fmla="*/ 765868 w 1432618"/>
                <a:gd name="connsiteY10-3414" fmla="*/ 771712 h 3550128"/>
                <a:gd name="connsiteX11-3415" fmla="*/ 537268 w 1432618"/>
                <a:gd name="connsiteY11-3416" fmla="*/ 628837 h 3550128"/>
                <a:gd name="connsiteX12-3417" fmla="*/ 689668 w 1432618"/>
                <a:gd name="connsiteY12-3418" fmla="*/ 628837 h 3550128"/>
                <a:gd name="connsiteX13-3419" fmla="*/ 765868 w 1432618"/>
                <a:gd name="connsiteY13-3420" fmla="*/ 714562 h 3550128"/>
                <a:gd name="connsiteX14-3421" fmla="*/ 870643 w 1432618"/>
                <a:gd name="connsiteY14-3422" fmla="*/ 187 h 3550128"/>
                <a:gd name="connsiteX15-3423" fmla="*/ 832543 w 1432618"/>
                <a:gd name="connsiteY15-3424" fmla="*/ 647887 h 3550128"/>
                <a:gd name="connsiteX16-3425" fmla="*/ 908743 w 1432618"/>
                <a:gd name="connsiteY16-3426" fmla="*/ 1038412 h 3550128"/>
                <a:gd name="connsiteX17-3427" fmla="*/ 937318 w 1432618"/>
                <a:gd name="connsiteY17-3428" fmla="*/ 1247962 h 3550128"/>
                <a:gd name="connsiteX18-3429" fmla="*/ 1086543 w 1432618"/>
                <a:gd name="connsiteY18-3430" fmla="*/ 1149537 h 3550128"/>
                <a:gd name="connsiteX19-3431" fmla="*/ 1375468 w 1432618"/>
                <a:gd name="connsiteY19-3432" fmla="*/ 1133662 h 3550128"/>
                <a:gd name="connsiteX20-3433" fmla="*/ 1108768 w 1432618"/>
                <a:gd name="connsiteY20-3434" fmla="*/ 1216212 h 3550128"/>
                <a:gd name="connsiteX21-3435" fmla="*/ 889693 w 1432618"/>
                <a:gd name="connsiteY21-3436" fmla="*/ 1489262 h 3550128"/>
                <a:gd name="connsiteX22-3437" fmla="*/ 835718 w 1432618"/>
                <a:gd name="connsiteY22-3438" fmla="*/ 1857562 h 3550128"/>
                <a:gd name="connsiteX23-3439" fmla="*/ 1003993 w 1432618"/>
                <a:gd name="connsiteY23-3440" fmla="*/ 2270312 h 3550128"/>
                <a:gd name="connsiteX24-3441" fmla="*/ 896043 w 1432618"/>
                <a:gd name="connsiteY24-3442" fmla="*/ 2540187 h 3550128"/>
                <a:gd name="connsiteX25-3443" fmla="*/ 1213543 w 1432618"/>
                <a:gd name="connsiteY25-3444" fmla="*/ 2495737 h 3550128"/>
                <a:gd name="connsiteX26-3445" fmla="*/ 1432618 w 1432618"/>
                <a:gd name="connsiteY26-3446" fmla="*/ 2588606 h 3550128"/>
                <a:gd name="connsiteX27-3447" fmla="*/ 1188143 w 1432618"/>
                <a:gd name="connsiteY27-3448" fmla="*/ 2552887 h 3550128"/>
                <a:gd name="connsiteX28-3449" fmla="*/ 832543 w 1432618"/>
                <a:gd name="connsiteY28-3450" fmla="*/ 2695762 h 3550128"/>
                <a:gd name="connsiteX29-3451" fmla="*/ 689668 w 1432618"/>
                <a:gd name="connsiteY29-3452" fmla="*/ 3048187 h 3550128"/>
                <a:gd name="connsiteX30-3453" fmla="*/ 918268 w 1432618"/>
                <a:gd name="connsiteY30-3454" fmla="*/ 3381562 h 3550128"/>
                <a:gd name="connsiteX31-3455" fmla="*/ 1016693 w 1432618"/>
                <a:gd name="connsiteY31-3456" fmla="*/ 3543487 h 3550128"/>
                <a:gd name="connsiteX0-3457" fmla="*/ 1016693 w 1432618"/>
                <a:gd name="connsiteY0-3458" fmla="*/ 3543487 h 3550128"/>
                <a:gd name="connsiteX1-3459" fmla="*/ 591243 w 1432618"/>
                <a:gd name="connsiteY1-3460" fmla="*/ 3549837 h 3550128"/>
                <a:gd name="connsiteX2-3461" fmla="*/ 394393 w 1432618"/>
                <a:gd name="connsiteY2-3462" fmla="*/ 3038662 h 3550128"/>
                <a:gd name="connsiteX3-3463" fmla="*/ 746818 w 1432618"/>
                <a:gd name="connsiteY3-3464" fmla="*/ 2343337 h 3550128"/>
                <a:gd name="connsiteX4-3465" fmla="*/ 560128 w 1432618"/>
                <a:gd name="connsiteY4-3466" fmla="*/ 1884232 h 3550128"/>
                <a:gd name="connsiteX5-3467" fmla="*/ 58 w 1432618"/>
                <a:gd name="connsiteY5-3468" fmla="*/ 1832797 h 3550128"/>
                <a:gd name="connsiteX6-3469" fmla="*/ 394393 w 1432618"/>
                <a:gd name="connsiteY6-3470" fmla="*/ 1705162 h 3550128"/>
                <a:gd name="connsiteX7-3471" fmla="*/ 642043 w 1432618"/>
                <a:gd name="connsiteY7-3472" fmla="*/ 1838512 h 3550128"/>
                <a:gd name="connsiteX8-3473" fmla="*/ 689668 w 1432618"/>
                <a:gd name="connsiteY8-3474" fmla="*/ 1609912 h 3550128"/>
                <a:gd name="connsiteX9-3475" fmla="*/ 823018 w 1432618"/>
                <a:gd name="connsiteY9-3476" fmla="*/ 1295587 h 3550128"/>
                <a:gd name="connsiteX10-3477" fmla="*/ 765868 w 1432618"/>
                <a:gd name="connsiteY10-3478" fmla="*/ 771712 h 3550128"/>
                <a:gd name="connsiteX11-3479" fmla="*/ 537268 w 1432618"/>
                <a:gd name="connsiteY11-3480" fmla="*/ 628837 h 3550128"/>
                <a:gd name="connsiteX12-3481" fmla="*/ 689668 w 1432618"/>
                <a:gd name="connsiteY12-3482" fmla="*/ 628837 h 3550128"/>
                <a:gd name="connsiteX13-3483" fmla="*/ 765868 w 1432618"/>
                <a:gd name="connsiteY13-3484" fmla="*/ 714562 h 3550128"/>
                <a:gd name="connsiteX14-3485" fmla="*/ 870643 w 1432618"/>
                <a:gd name="connsiteY14-3486" fmla="*/ 187 h 3550128"/>
                <a:gd name="connsiteX15-3487" fmla="*/ 832543 w 1432618"/>
                <a:gd name="connsiteY15-3488" fmla="*/ 647887 h 3550128"/>
                <a:gd name="connsiteX16-3489" fmla="*/ 908743 w 1432618"/>
                <a:gd name="connsiteY16-3490" fmla="*/ 1038412 h 3550128"/>
                <a:gd name="connsiteX17-3491" fmla="*/ 930968 w 1432618"/>
                <a:gd name="connsiteY17-3492" fmla="*/ 1257487 h 3550128"/>
                <a:gd name="connsiteX18-3493" fmla="*/ 1086543 w 1432618"/>
                <a:gd name="connsiteY18-3494" fmla="*/ 1149537 h 3550128"/>
                <a:gd name="connsiteX19-3495" fmla="*/ 1375468 w 1432618"/>
                <a:gd name="connsiteY19-3496" fmla="*/ 1133662 h 3550128"/>
                <a:gd name="connsiteX20-3497" fmla="*/ 1108768 w 1432618"/>
                <a:gd name="connsiteY20-3498" fmla="*/ 1216212 h 3550128"/>
                <a:gd name="connsiteX21-3499" fmla="*/ 889693 w 1432618"/>
                <a:gd name="connsiteY21-3500" fmla="*/ 1489262 h 3550128"/>
                <a:gd name="connsiteX22-3501" fmla="*/ 835718 w 1432618"/>
                <a:gd name="connsiteY22-3502" fmla="*/ 1857562 h 3550128"/>
                <a:gd name="connsiteX23-3503" fmla="*/ 1003993 w 1432618"/>
                <a:gd name="connsiteY23-3504" fmla="*/ 2270312 h 3550128"/>
                <a:gd name="connsiteX24-3505" fmla="*/ 896043 w 1432618"/>
                <a:gd name="connsiteY24-3506" fmla="*/ 2540187 h 3550128"/>
                <a:gd name="connsiteX25-3507" fmla="*/ 1213543 w 1432618"/>
                <a:gd name="connsiteY25-3508" fmla="*/ 2495737 h 3550128"/>
                <a:gd name="connsiteX26-3509" fmla="*/ 1432618 w 1432618"/>
                <a:gd name="connsiteY26-3510" fmla="*/ 2588606 h 3550128"/>
                <a:gd name="connsiteX27-3511" fmla="*/ 1188143 w 1432618"/>
                <a:gd name="connsiteY27-3512" fmla="*/ 2552887 h 3550128"/>
                <a:gd name="connsiteX28-3513" fmla="*/ 832543 w 1432618"/>
                <a:gd name="connsiteY28-3514" fmla="*/ 2695762 h 3550128"/>
                <a:gd name="connsiteX29-3515" fmla="*/ 689668 w 1432618"/>
                <a:gd name="connsiteY29-3516" fmla="*/ 3048187 h 3550128"/>
                <a:gd name="connsiteX30-3517" fmla="*/ 918268 w 1432618"/>
                <a:gd name="connsiteY30-3518" fmla="*/ 3381562 h 3550128"/>
                <a:gd name="connsiteX31-3519" fmla="*/ 1016693 w 1432618"/>
                <a:gd name="connsiteY31-3520" fmla="*/ 3543487 h 3550128"/>
                <a:gd name="connsiteX0-3521" fmla="*/ 1016693 w 1432618"/>
                <a:gd name="connsiteY0-3522" fmla="*/ 3543487 h 3550128"/>
                <a:gd name="connsiteX1-3523" fmla="*/ 591243 w 1432618"/>
                <a:gd name="connsiteY1-3524" fmla="*/ 3549837 h 3550128"/>
                <a:gd name="connsiteX2-3525" fmla="*/ 394393 w 1432618"/>
                <a:gd name="connsiteY2-3526" fmla="*/ 3038662 h 3550128"/>
                <a:gd name="connsiteX3-3527" fmla="*/ 746818 w 1432618"/>
                <a:gd name="connsiteY3-3528" fmla="*/ 2343337 h 3550128"/>
                <a:gd name="connsiteX4-3529" fmla="*/ 560128 w 1432618"/>
                <a:gd name="connsiteY4-3530" fmla="*/ 1884232 h 3550128"/>
                <a:gd name="connsiteX5-3531" fmla="*/ 58 w 1432618"/>
                <a:gd name="connsiteY5-3532" fmla="*/ 1832797 h 3550128"/>
                <a:gd name="connsiteX6-3533" fmla="*/ 394393 w 1432618"/>
                <a:gd name="connsiteY6-3534" fmla="*/ 1705162 h 3550128"/>
                <a:gd name="connsiteX7-3535" fmla="*/ 642043 w 1432618"/>
                <a:gd name="connsiteY7-3536" fmla="*/ 1838512 h 3550128"/>
                <a:gd name="connsiteX8-3537" fmla="*/ 689668 w 1432618"/>
                <a:gd name="connsiteY8-3538" fmla="*/ 1609912 h 3550128"/>
                <a:gd name="connsiteX9-3539" fmla="*/ 823018 w 1432618"/>
                <a:gd name="connsiteY9-3540" fmla="*/ 1295587 h 3550128"/>
                <a:gd name="connsiteX10-3541" fmla="*/ 765868 w 1432618"/>
                <a:gd name="connsiteY10-3542" fmla="*/ 771712 h 3550128"/>
                <a:gd name="connsiteX11-3543" fmla="*/ 537268 w 1432618"/>
                <a:gd name="connsiteY11-3544" fmla="*/ 628837 h 3550128"/>
                <a:gd name="connsiteX12-3545" fmla="*/ 689668 w 1432618"/>
                <a:gd name="connsiteY12-3546" fmla="*/ 628837 h 3550128"/>
                <a:gd name="connsiteX13-3547" fmla="*/ 765868 w 1432618"/>
                <a:gd name="connsiteY13-3548" fmla="*/ 714562 h 3550128"/>
                <a:gd name="connsiteX14-3549" fmla="*/ 870643 w 1432618"/>
                <a:gd name="connsiteY14-3550" fmla="*/ 187 h 3550128"/>
                <a:gd name="connsiteX15-3551" fmla="*/ 832543 w 1432618"/>
                <a:gd name="connsiteY15-3552" fmla="*/ 647887 h 3550128"/>
                <a:gd name="connsiteX16-3553" fmla="*/ 908743 w 1432618"/>
                <a:gd name="connsiteY16-3554" fmla="*/ 1038412 h 3550128"/>
                <a:gd name="connsiteX17-3555" fmla="*/ 930968 w 1432618"/>
                <a:gd name="connsiteY17-3556" fmla="*/ 1257487 h 3550128"/>
                <a:gd name="connsiteX18-3557" fmla="*/ 1086543 w 1432618"/>
                <a:gd name="connsiteY18-3558" fmla="*/ 1149537 h 3550128"/>
                <a:gd name="connsiteX19-3559" fmla="*/ 1375468 w 1432618"/>
                <a:gd name="connsiteY19-3560" fmla="*/ 1133662 h 3550128"/>
                <a:gd name="connsiteX20-3561" fmla="*/ 1108768 w 1432618"/>
                <a:gd name="connsiteY20-3562" fmla="*/ 1216212 h 3550128"/>
                <a:gd name="connsiteX21-3563" fmla="*/ 889693 w 1432618"/>
                <a:gd name="connsiteY21-3564" fmla="*/ 1489262 h 3550128"/>
                <a:gd name="connsiteX22-3565" fmla="*/ 835718 w 1432618"/>
                <a:gd name="connsiteY22-3566" fmla="*/ 1857562 h 3550128"/>
                <a:gd name="connsiteX23-3567" fmla="*/ 1003993 w 1432618"/>
                <a:gd name="connsiteY23-3568" fmla="*/ 2270312 h 3550128"/>
                <a:gd name="connsiteX24-3569" fmla="*/ 896043 w 1432618"/>
                <a:gd name="connsiteY24-3570" fmla="*/ 2540187 h 3550128"/>
                <a:gd name="connsiteX25-3571" fmla="*/ 1213543 w 1432618"/>
                <a:gd name="connsiteY25-3572" fmla="*/ 2495737 h 3550128"/>
                <a:gd name="connsiteX26-3573" fmla="*/ 1432618 w 1432618"/>
                <a:gd name="connsiteY26-3574" fmla="*/ 2588606 h 3550128"/>
                <a:gd name="connsiteX27-3575" fmla="*/ 1188143 w 1432618"/>
                <a:gd name="connsiteY27-3576" fmla="*/ 2552887 h 3550128"/>
                <a:gd name="connsiteX28-3577" fmla="*/ 832543 w 1432618"/>
                <a:gd name="connsiteY28-3578" fmla="*/ 2695762 h 3550128"/>
                <a:gd name="connsiteX29-3579" fmla="*/ 689668 w 1432618"/>
                <a:gd name="connsiteY29-3580" fmla="*/ 3048187 h 3550128"/>
                <a:gd name="connsiteX30-3581" fmla="*/ 918268 w 1432618"/>
                <a:gd name="connsiteY30-3582" fmla="*/ 3381562 h 3550128"/>
                <a:gd name="connsiteX31-3583" fmla="*/ 1016693 w 1432618"/>
                <a:gd name="connsiteY31-3584" fmla="*/ 3543487 h 3550128"/>
                <a:gd name="connsiteX0-3585" fmla="*/ 1016693 w 1432618"/>
                <a:gd name="connsiteY0-3586" fmla="*/ 3543487 h 3550128"/>
                <a:gd name="connsiteX1-3587" fmla="*/ 591243 w 1432618"/>
                <a:gd name="connsiteY1-3588" fmla="*/ 3549837 h 3550128"/>
                <a:gd name="connsiteX2-3589" fmla="*/ 394393 w 1432618"/>
                <a:gd name="connsiteY2-3590" fmla="*/ 3038662 h 3550128"/>
                <a:gd name="connsiteX3-3591" fmla="*/ 746818 w 1432618"/>
                <a:gd name="connsiteY3-3592" fmla="*/ 2343337 h 3550128"/>
                <a:gd name="connsiteX4-3593" fmla="*/ 560128 w 1432618"/>
                <a:gd name="connsiteY4-3594" fmla="*/ 1884232 h 3550128"/>
                <a:gd name="connsiteX5-3595" fmla="*/ 58 w 1432618"/>
                <a:gd name="connsiteY5-3596" fmla="*/ 1832797 h 3550128"/>
                <a:gd name="connsiteX6-3597" fmla="*/ 394393 w 1432618"/>
                <a:gd name="connsiteY6-3598" fmla="*/ 1705162 h 3550128"/>
                <a:gd name="connsiteX7-3599" fmla="*/ 642043 w 1432618"/>
                <a:gd name="connsiteY7-3600" fmla="*/ 1838512 h 3550128"/>
                <a:gd name="connsiteX8-3601" fmla="*/ 689668 w 1432618"/>
                <a:gd name="connsiteY8-3602" fmla="*/ 1609912 h 3550128"/>
                <a:gd name="connsiteX9-3603" fmla="*/ 823018 w 1432618"/>
                <a:gd name="connsiteY9-3604" fmla="*/ 1295587 h 3550128"/>
                <a:gd name="connsiteX10-3605" fmla="*/ 765868 w 1432618"/>
                <a:gd name="connsiteY10-3606" fmla="*/ 771712 h 3550128"/>
                <a:gd name="connsiteX11-3607" fmla="*/ 537268 w 1432618"/>
                <a:gd name="connsiteY11-3608" fmla="*/ 628837 h 3550128"/>
                <a:gd name="connsiteX12-3609" fmla="*/ 689668 w 1432618"/>
                <a:gd name="connsiteY12-3610" fmla="*/ 628837 h 3550128"/>
                <a:gd name="connsiteX13-3611" fmla="*/ 765868 w 1432618"/>
                <a:gd name="connsiteY13-3612" fmla="*/ 714562 h 3550128"/>
                <a:gd name="connsiteX14-3613" fmla="*/ 870643 w 1432618"/>
                <a:gd name="connsiteY14-3614" fmla="*/ 187 h 3550128"/>
                <a:gd name="connsiteX15-3615" fmla="*/ 832543 w 1432618"/>
                <a:gd name="connsiteY15-3616" fmla="*/ 647887 h 3550128"/>
                <a:gd name="connsiteX16-3617" fmla="*/ 908743 w 1432618"/>
                <a:gd name="connsiteY16-3618" fmla="*/ 1038412 h 3550128"/>
                <a:gd name="connsiteX17-3619" fmla="*/ 930968 w 1432618"/>
                <a:gd name="connsiteY17-3620" fmla="*/ 1257487 h 3550128"/>
                <a:gd name="connsiteX18-3621" fmla="*/ 1086543 w 1432618"/>
                <a:gd name="connsiteY18-3622" fmla="*/ 1149537 h 3550128"/>
                <a:gd name="connsiteX19-3623" fmla="*/ 1375468 w 1432618"/>
                <a:gd name="connsiteY19-3624" fmla="*/ 1133662 h 3550128"/>
                <a:gd name="connsiteX20-3625" fmla="*/ 1108768 w 1432618"/>
                <a:gd name="connsiteY20-3626" fmla="*/ 1216212 h 3550128"/>
                <a:gd name="connsiteX21-3627" fmla="*/ 889693 w 1432618"/>
                <a:gd name="connsiteY21-3628" fmla="*/ 1489262 h 3550128"/>
                <a:gd name="connsiteX22-3629" fmla="*/ 835718 w 1432618"/>
                <a:gd name="connsiteY22-3630" fmla="*/ 1857562 h 3550128"/>
                <a:gd name="connsiteX23-3631" fmla="*/ 1003993 w 1432618"/>
                <a:gd name="connsiteY23-3632" fmla="*/ 2270312 h 3550128"/>
                <a:gd name="connsiteX24-3633" fmla="*/ 896043 w 1432618"/>
                <a:gd name="connsiteY24-3634" fmla="*/ 2540187 h 3550128"/>
                <a:gd name="connsiteX25-3635" fmla="*/ 1213543 w 1432618"/>
                <a:gd name="connsiteY25-3636" fmla="*/ 2495737 h 3550128"/>
                <a:gd name="connsiteX26-3637" fmla="*/ 1432618 w 1432618"/>
                <a:gd name="connsiteY26-3638" fmla="*/ 2588606 h 3550128"/>
                <a:gd name="connsiteX27-3639" fmla="*/ 1188143 w 1432618"/>
                <a:gd name="connsiteY27-3640" fmla="*/ 2552887 h 3550128"/>
                <a:gd name="connsiteX28-3641" fmla="*/ 832543 w 1432618"/>
                <a:gd name="connsiteY28-3642" fmla="*/ 2695762 h 3550128"/>
                <a:gd name="connsiteX29-3643" fmla="*/ 689668 w 1432618"/>
                <a:gd name="connsiteY29-3644" fmla="*/ 3048187 h 3550128"/>
                <a:gd name="connsiteX30-3645" fmla="*/ 918268 w 1432618"/>
                <a:gd name="connsiteY30-3646" fmla="*/ 3381562 h 3550128"/>
                <a:gd name="connsiteX31-3647" fmla="*/ 1016693 w 1432618"/>
                <a:gd name="connsiteY31-3648" fmla="*/ 3543487 h 3550128"/>
                <a:gd name="connsiteX0-3649" fmla="*/ 1016693 w 1432618"/>
                <a:gd name="connsiteY0-3650" fmla="*/ 3543486 h 3550127"/>
                <a:gd name="connsiteX1-3651" fmla="*/ 591243 w 1432618"/>
                <a:gd name="connsiteY1-3652" fmla="*/ 3549836 h 3550127"/>
                <a:gd name="connsiteX2-3653" fmla="*/ 394393 w 1432618"/>
                <a:gd name="connsiteY2-3654" fmla="*/ 3038661 h 3550127"/>
                <a:gd name="connsiteX3-3655" fmla="*/ 746818 w 1432618"/>
                <a:gd name="connsiteY3-3656" fmla="*/ 2343336 h 3550127"/>
                <a:gd name="connsiteX4-3657" fmla="*/ 560128 w 1432618"/>
                <a:gd name="connsiteY4-3658" fmla="*/ 1884231 h 3550127"/>
                <a:gd name="connsiteX5-3659" fmla="*/ 58 w 1432618"/>
                <a:gd name="connsiteY5-3660" fmla="*/ 1832796 h 3550127"/>
                <a:gd name="connsiteX6-3661" fmla="*/ 394393 w 1432618"/>
                <a:gd name="connsiteY6-3662" fmla="*/ 1705161 h 3550127"/>
                <a:gd name="connsiteX7-3663" fmla="*/ 642043 w 1432618"/>
                <a:gd name="connsiteY7-3664" fmla="*/ 1838511 h 3550127"/>
                <a:gd name="connsiteX8-3665" fmla="*/ 689668 w 1432618"/>
                <a:gd name="connsiteY8-3666" fmla="*/ 1609911 h 3550127"/>
                <a:gd name="connsiteX9-3667" fmla="*/ 823018 w 1432618"/>
                <a:gd name="connsiteY9-3668" fmla="*/ 1295586 h 3550127"/>
                <a:gd name="connsiteX10-3669" fmla="*/ 765868 w 1432618"/>
                <a:gd name="connsiteY10-3670" fmla="*/ 771711 h 3550127"/>
                <a:gd name="connsiteX11-3671" fmla="*/ 537268 w 1432618"/>
                <a:gd name="connsiteY11-3672" fmla="*/ 628836 h 3550127"/>
                <a:gd name="connsiteX12-3673" fmla="*/ 689668 w 1432618"/>
                <a:gd name="connsiteY12-3674" fmla="*/ 628836 h 3550127"/>
                <a:gd name="connsiteX13-3675" fmla="*/ 765868 w 1432618"/>
                <a:gd name="connsiteY13-3676" fmla="*/ 714561 h 3550127"/>
                <a:gd name="connsiteX14-3677" fmla="*/ 870643 w 1432618"/>
                <a:gd name="connsiteY14-3678" fmla="*/ 186 h 3550127"/>
                <a:gd name="connsiteX15-3679" fmla="*/ 832543 w 1432618"/>
                <a:gd name="connsiteY15-3680" fmla="*/ 647886 h 3550127"/>
                <a:gd name="connsiteX16-3681" fmla="*/ 921443 w 1432618"/>
                <a:gd name="connsiteY16-3682" fmla="*/ 1009836 h 3550127"/>
                <a:gd name="connsiteX17-3683" fmla="*/ 930968 w 1432618"/>
                <a:gd name="connsiteY17-3684" fmla="*/ 1257486 h 3550127"/>
                <a:gd name="connsiteX18-3685" fmla="*/ 1086543 w 1432618"/>
                <a:gd name="connsiteY18-3686" fmla="*/ 1149536 h 3550127"/>
                <a:gd name="connsiteX19-3687" fmla="*/ 1375468 w 1432618"/>
                <a:gd name="connsiteY19-3688" fmla="*/ 1133661 h 3550127"/>
                <a:gd name="connsiteX20-3689" fmla="*/ 1108768 w 1432618"/>
                <a:gd name="connsiteY20-3690" fmla="*/ 1216211 h 3550127"/>
                <a:gd name="connsiteX21-3691" fmla="*/ 889693 w 1432618"/>
                <a:gd name="connsiteY21-3692" fmla="*/ 1489261 h 3550127"/>
                <a:gd name="connsiteX22-3693" fmla="*/ 835718 w 1432618"/>
                <a:gd name="connsiteY22-3694" fmla="*/ 1857561 h 3550127"/>
                <a:gd name="connsiteX23-3695" fmla="*/ 1003993 w 1432618"/>
                <a:gd name="connsiteY23-3696" fmla="*/ 2270311 h 3550127"/>
                <a:gd name="connsiteX24-3697" fmla="*/ 896043 w 1432618"/>
                <a:gd name="connsiteY24-3698" fmla="*/ 2540186 h 3550127"/>
                <a:gd name="connsiteX25-3699" fmla="*/ 1213543 w 1432618"/>
                <a:gd name="connsiteY25-3700" fmla="*/ 2495736 h 3550127"/>
                <a:gd name="connsiteX26-3701" fmla="*/ 1432618 w 1432618"/>
                <a:gd name="connsiteY26-3702" fmla="*/ 2588605 h 3550127"/>
                <a:gd name="connsiteX27-3703" fmla="*/ 1188143 w 1432618"/>
                <a:gd name="connsiteY27-3704" fmla="*/ 2552886 h 3550127"/>
                <a:gd name="connsiteX28-3705" fmla="*/ 832543 w 1432618"/>
                <a:gd name="connsiteY28-3706" fmla="*/ 2695761 h 3550127"/>
                <a:gd name="connsiteX29-3707" fmla="*/ 689668 w 1432618"/>
                <a:gd name="connsiteY29-3708" fmla="*/ 3048186 h 3550127"/>
                <a:gd name="connsiteX30-3709" fmla="*/ 918268 w 1432618"/>
                <a:gd name="connsiteY30-3710" fmla="*/ 3381561 h 3550127"/>
                <a:gd name="connsiteX31-3711" fmla="*/ 1016693 w 1432618"/>
                <a:gd name="connsiteY31-3712" fmla="*/ 3543486 h 3550127"/>
                <a:gd name="connsiteX0-3713" fmla="*/ 1016693 w 1432618"/>
                <a:gd name="connsiteY0-3714" fmla="*/ 3543524 h 3550165"/>
                <a:gd name="connsiteX1-3715" fmla="*/ 591243 w 1432618"/>
                <a:gd name="connsiteY1-3716" fmla="*/ 3549874 h 3550165"/>
                <a:gd name="connsiteX2-3717" fmla="*/ 394393 w 1432618"/>
                <a:gd name="connsiteY2-3718" fmla="*/ 3038699 h 3550165"/>
                <a:gd name="connsiteX3-3719" fmla="*/ 746818 w 1432618"/>
                <a:gd name="connsiteY3-3720" fmla="*/ 2343374 h 3550165"/>
                <a:gd name="connsiteX4-3721" fmla="*/ 560128 w 1432618"/>
                <a:gd name="connsiteY4-3722" fmla="*/ 1884269 h 3550165"/>
                <a:gd name="connsiteX5-3723" fmla="*/ 58 w 1432618"/>
                <a:gd name="connsiteY5-3724" fmla="*/ 1832834 h 3550165"/>
                <a:gd name="connsiteX6-3725" fmla="*/ 394393 w 1432618"/>
                <a:gd name="connsiteY6-3726" fmla="*/ 1705199 h 3550165"/>
                <a:gd name="connsiteX7-3727" fmla="*/ 642043 w 1432618"/>
                <a:gd name="connsiteY7-3728" fmla="*/ 1838549 h 3550165"/>
                <a:gd name="connsiteX8-3729" fmla="*/ 689668 w 1432618"/>
                <a:gd name="connsiteY8-3730" fmla="*/ 1609949 h 3550165"/>
                <a:gd name="connsiteX9-3731" fmla="*/ 823018 w 1432618"/>
                <a:gd name="connsiteY9-3732" fmla="*/ 1295624 h 3550165"/>
                <a:gd name="connsiteX10-3733" fmla="*/ 765868 w 1432618"/>
                <a:gd name="connsiteY10-3734" fmla="*/ 771749 h 3550165"/>
                <a:gd name="connsiteX11-3735" fmla="*/ 537268 w 1432618"/>
                <a:gd name="connsiteY11-3736" fmla="*/ 628874 h 3550165"/>
                <a:gd name="connsiteX12-3737" fmla="*/ 689668 w 1432618"/>
                <a:gd name="connsiteY12-3738" fmla="*/ 628874 h 3550165"/>
                <a:gd name="connsiteX13-3739" fmla="*/ 765868 w 1432618"/>
                <a:gd name="connsiteY13-3740" fmla="*/ 714599 h 3550165"/>
                <a:gd name="connsiteX14-3741" fmla="*/ 870643 w 1432618"/>
                <a:gd name="connsiteY14-3742" fmla="*/ 224 h 3550165"/>
                <a:gd name="connsiteX15-3743" fmla="*/ 857943 w 1432618"/>
                <a:gd name="connsiteY15-3744" fmla="*/ 641574 h 3550165"/>
                <a:gd name="connsiteX16-3745" fmla="*/ 921443 w 1432618"/>
                <a:gd name="connsiteY16-3746" fmla="*/ 1009874 h 3550165"/>
                <a:gd name="connsiteX17-3747" fmla="*/ 930968 w 1432618"/>
                <a:gd name="connsiteY17-3748" fmla="*/ 1257524 h 3550165"/>
                <a:gd name="connsiteX18-3749" fmla="*/ 1086543 w 1432618"/>
                <a:gd name="connsiteY18-3750" fmla="*/ 1149574 h 3550165"/>
                <a:gd name="connsiteX19-3751" fmla="*/ 1375468 w 1432618"/>
                <a:gd name="connsiteY19-3752" fmla="*/ 1133699 h 3550165"/>
                <a:gd name="connsiteX20-3753" fmla="*/ 1108768 w 1432618"/>
                <a:gd name="connsiteY20-3754" fmla="*/ 1216249 h 3550165"/>
                <a:gd name="connsiteX21-3755" fmla="*/ 889693 w 1432618"/>
                <a:gd name="connsiteY21-3756" fmla="*/ 1489299 h 3550165"/>
                <a:gd name="connsiteX22-3757" fmla="*/ 835718 w 1432618"/>
                <a:gd name="connsiteY22-3758" fmla="*/ 1857599 h 3550165"/>
                <a:gd name="connsiteX23-3759" fmla="*/ 1003993 w 1432618"/>
                <a:gd name="connsiteY23-3760" fmla="*/ 2270349 h 3550165"/>
                <a:gd name="connsiteX24-3761" fmla="*/ 896043 w 1432618"/>
                <a:gd name="connsiteY24-3762" fmla="*/ 2540224 h 3550165"/>
                <a:gd name="connsiteX25-3763" fmla="*/ 1213543 w 1432618"/>
                <a:gd name="connsiteY25-3764" fmla="*/ 2495774 h 3550165"/>
                <a:gd name="connsiteX26-3765" fmla="*/ 1432618 w 1432618"/>
                <a:gd name="connsiteY26-3766" fmla="*/ 2588643 h 3550165"/>
                <a:gd name="connsiteX27-3767" fmla="*/ 1188143 w 1432618"/>
                <a:gd name="connsiteY27-3768" fmla="*/ 2552924 h 3550165"/>
                <a:gd name="connsiteX28-3769" fmla="*/ 832543 w 1432618"/>
                <a:gd name="connsiteY28-3770" fmla="*/ 2695799 h 3550165"/>
                <a:gd name="connsiteX29-3771" fmla="*/ 689668 w 1432618"/>
                <a:gd name="connsiteY29-3772" fmla="*/ 3048224 h 3550165"/>
                <a:gd name="connsiteX30-3773" fmla="*/ 918268 w 1432618"/>
                <a:gd name="connsiteY30-3774" fmla="*/ 3381599 h 3550165"/>
                <a:gd name="connsiteX31-3775" fmla="*/ 1016693 w 1432618"/>
                <a:gd name="connsiteY31-3776" fmla="*/ 3543524 h 3550165"/>
                <a:gd name="connsiteX0-3777" fmla="*/ 1016693 w 1432618"/>
                <a:gd name="connsiteY0-3778" fmla="*/ 3543529 h 3550170"/>
                <a:gd name="connsiteX1-3779" fmla="*/ 591243 w 1432618"/>
                <a:gd name="connsiteY1-3780" fmla="*/ 3549879 h 3550170"/>
                <a:gd name="connsiteX2-3781" fmla="*/ 394393 w 1432618"/>
                <a:gd name="connsiteY2-3782" fmla="*/ 3038704 h 3550170"/>
                <a:gd name="connsiteX3-3783" fmla="*/ 746818 w 1432618"/>
                <a:gd name="connsiteY3-3784" fmla="*/ 2343379 h 3550170"/>
                <a:gd name="connsiteX4-3785" fmla="*/ 560128 w 1432618"/>
                <a:gd name="connsiteY4-3786" fmla="*/ 1884274 h 3550170"/>
                <a:gd name="connsiteX5-3787" fmla="*/ 58 w 1432618"/>
                <a:gd name="connsiteY5-3788" fmla="*/ 1832839 h 3550170"/>
                <a:gd name="connsiteX6-3789" fmla="*/ 394393 w 1432618"/>
                <a:gd name="connsiteY6-3790" fmla="*/ 1705204 h 3550170"/>
                <a:gd name="connsiteX7-3791" fmla="*/ 642043 w 1432618"/>
                <a:gd name="connsiteY7-3792" fmla="*/ 1838554 h 3550170"/>
                <a:gd name="connsiteX8-3793" fmla="*/ 689668 w 1432618"/>
                <a:gd name="connsiteY8-3794" fmla="*/ 1609954 h 3550170"/>
                <a:gd name="connsiteX9-3795" fmla="*/ 823018 w 1432618"/>
                <a:gd name="connsiteY9-3796" fmla="*/ 1295629 h 3550170"/>
                <a:gd name="connsiteX10-3797" fmla="*/ 765868 w 1432618"/>
                <a:gd name="connsiteY10-3798" fmla="*/ 771754 h 3550170"/>
                <a:gd name="connsiteX11-3799" fmla="*/ 537268 w 1432618"/>
                <a:gd name="connsiteY11-3800" fmla="*/ 628879 h 3550170"/>
                <a:gd name="connsiteX12-3801" fmla="*/ 689668 w 1432618"/>
                <a:gd name="connsiteY12-3802" fmla="*/ 628879 h 3550170"/>
                <a:gd name="connsiteX13-3803" fmla="*/ 765868 w 1432618"/>
                <a:gd name="connsiteY13-3804" fmla="*/ 714604 h 3550170"/>
                <a:gd name="connsiteX14-3805" fmla="*/ 870643 w 1432618"/>
                <a:gd name="connsiteY14-3806" fmla="*/ 229 h 3550170"/>
                <a:gd name="connsiteX15-3807" fmla="*/ 857943 w 1432618"/>
                <a:gd name="connsiteY15-3808" fmla="*/ 641579 h 3550170"/>
                <a:gd name="connsiteX16-3809" fmla="*/ 921443 w 1432618"/>
                <a:gd name="connsiteY16-3810" fmla="*/ 1009879 h 3550170"/>
                <a:gd name="connsiteX17-3811" fmla="*/ 930968 w 1432618"/>
                <a:gd name="connsiteY17-3812" fmla="*/ 1257529 h 3550170"/>
                <a:gd name="connsiteX18-3813" fmla="*/ 1086543 w 1432618"/>
                <a:gd name="connsiteY18-3814" fmla="*/ 1149579 h 3550170"/>
                <a:gd name="connsiteX19-3815" fmla="*/ 1375468 w 1432618"/>
                <a:gd name="connsiteY19-3816" fmla="*/ 1133704 h 3550170"/>
                <a:gd name="connsiteX20-3817" fmla="*/ 1108768 w 1432618"/>
                <a:gd name="connsiteY20-3818" fmla="*/ 1216254 h 3550170"/>
                <a:gd name="connsiteX21-3819" fmla="*/ 889693 w 1432618"/>
                <a:gd name="connsiteY21-3820" fmla="*/ 1489304 h 3550170"/>
                <a:gd name="connsiteX22-3821" fmla="*/ 835718 w 1432618"/>
                <a:gd name="connsiteY22-3822" fmla="*/ 1857604 h 3550170"/>
                <a:gd name="connsiteX23-3823" fmla="*/ 1003993 w 1432618"/>
                <a:gd name="connsiteY23-3824" fmla="*/ 2270354 h 3550170"/>
                <a:gd name="connsiteX24-3825" fmla="*/ 896043 w 1432618"/>
                <a:gd name="connsiteY24-3826" fmla="*/ 2540229 h 3550170"/>
                <a:gd name="connsiteX25-3827" fmla="*/ 1213543 w 1432618"/>
                <a:gd name="connsiteY25-3828" fmla="*/ 2495779 h 3550170"/>
                <a:gd name="connsiteX26-3829" fmla="*/ 1432618 w 1432618"/>
                <a:gd name="connsiteY26-3830" fmla="*/ 2588648 h 3550170"/>
                <a:gd name="connsiteX27-3831" fmla="*/ 1188143 w 1432618"/>
                <a:gd name="connsiteY27-3832" fmla="*/ 2552929 h 3550170"/>
                <a:gd name="connsiteX28-3833" fmla="*/ 832543 w 1432618"/>
                <a:gd name="connsiteY28-3834" fmla="*/ 2695804 h 3550170"/>
                <a:gd name="connsiteX29-3835" fmla="*/ 689668 w 1432618"/>
                <a:gd name="connsiteY29-3836" fmla="*/ 3048229 h 3550170"/>
                <a:gd name="connsiteX30-3837" fmla="*/ 918268 w 1432618"/>
                <a:gd name="connsiteY30-3838" fmla="*/ 3381604 h 3550170"/>
                <a:gd name="connsiteX31-3839" fmla="*/ 1016693 w 1432618"/>
                <a:gd name="connsiteY31-3840" fmla="*/ 3543529 h 3550170"/>
                <a:gd name="connsiteX0-3841" fmla="*/ 1016693 w 1432618"/>
                <a:gd name="connsiteY0-3842" fmla="*/ 3581611 h 3588252"/>
                <a:gd name="connsiteX1-3843" fmla="*/ 591243 w 1432618"/>
                <a:gd name="connsiteY1-3844" fmla="*/ 3587961 h 3588252"/>
                <a:gd name="connsiteX2-3845" fmla="*/ 394393 w 1432618"/>
                <a:gd name="connsiteY2-3846" fmla="*/ 3076786 h 3588252"/>
                <a:gd name="connsiteX3-3847" fmla="*/ 746818 w 1432618"/>
                <a:gd name="connsiteY3-3848" fmla="*/ 2381461 h 3588252"/>
                <a:gd name="connsiteX4-3849" fmla="*/ 560128 w 1432618"/>
                <a:gd name="connsiteY4-3850" fmla="*/ 1922356 h 3588252"/>
                <a:gd name="connsiteX5-3851" fmla="*/ 58 w 1432618"/>
                <a:gd name="connsiteY5-3852" fmla="*/ 1870921 h 3588252"/>
                <a:gd name="connsiteX6-3853" fmla="*/ 394393 w 1432618"/>
                <a:gd name="connsiteY6-3854" fmla="*/ 1743286 h 3588252"/>
                <a:gd name="connsiteX7-3855" fmla="*/ 642043 w 1432618"/>
                <a:gd name="connsiteY7-3856" fmla="*/ 1876636 h 3588252"/>
                <a:gd name="connsiteX8-3857" fmla="*/ 689668 w 1432618"/>
                <a:gd name="connsiteY8-3858" fmla="*/ 1648036 h 3588252"/>
                <a:gd name="connsiteX9-3859" fmla="*/ 823018 w 1432618"/>
                <a:gd name="connsiteY9-3860" fmla="*/ 1333711 h 3588252"/>
                <a:gd name="connsiteX10-3861" fmla="*/ 765868 w 1432618"/>
                <a:gd name="connsiteY10-3862" fmla="*/ 809836 h 3588252"/>
                <a:gd name="connsiteX11-3863" fmla="*/ 537268 w 1432618"/>
                <a:gd name="connsiteY11-3864" fmla="*/ 666961 h 3588252"/>
                <a:gd name="connsiteX12-3865" fmla="*/ 689668 w 1432618"/>
                <a:gd name="connsiteY12-3866" fmla="*/ 666961 h 3588252"/>
                <a:gd name="connsiteX13-3867" fmla="*/ 765868 w 1432618"/>
                <a:gd name="connsiteY13-3868" fmla="*/ 752686 h 3588252"/>
                <a:gd name="connsiteX14-3869" fmla="*/ 886518 w 1432618"/>
                <a:gd name="connsiteY14-3870" fmla="*/ 211 h 3588252"/>
                <a:gd name="connsiteX15-3871" fmla="*/ 857943 w 1432618"/>
                <a:gd name="connsiteY15-3872" fmla="*/ 679661 h 3588252"/>
                <a:gd name="connsiteX16-3873" fmla="*/ 921443 w 1432618"/>
                <a:gd name="connsiteY16-3874" fmla="*/ 1047961 h 3588252"/>
                <a:gd name="connsiteX17-3875" fmla="*/ 930968 w 1432618"/>
                <a:gd name="connsiteY17-3876" fmla="*/ 1295611 h 3588252"/>
                <a:gd name="connsiteX18-3877" fmla="*/ 1086543 w 1432618"/>
                <a:gd name="connsiteY18-3878" fmla="*/ 1187661 h 3588252"/>
                <a:gd name="connsiteX19-3879" fmla="*/ 1375468 w 1432618"/>
                <a:gd name="connsiteY19-3880" fmla="*/ 1171786 h 3588252"/>
                <a:gd name="connsiteX20-3881" fmla="*/ 1108768 w 1432618"/>
                <a:gd name="connsiteY20-3882" fmla="*/ 1254336 h 3588252"/>
                <a:gd name="connsiteX21-3883" fmla="*/ 889693 w 1432618"/>
                <a:gd name="connsiteY21-3884" fmla="*/ 1527386 h 3588252"/>
                <a:gd name="connsiteX22-3885" fmla="*/ 835718 w 1432618"/>
                <a:gd name="connsiteY22-3886" fmla="*/ 1895686 h 3588252"/>
                <a:gd name="connsiteX23-3887" fmla="*/ 1003993 w 1432618"/>
                <a:gd name="connsiteY23-3888" fmla="*/ 2308436 h 3588252"/>
                <a:gd name="connsiteX24-3889" fmla="*/ 896043 w 1432618"/>
                <a:gd name="connsiteY24-3890" fmla="*/ 2578311 h 3588252"/>
                <a:gd name="connsiteX25-3891" fmla="*/ 1213543 w 1432618"/>
                <a:gd name="connsiteY25-3892" fmla="*/ 2533861 h 3588252"/>
                <a:gd name="connsiteX26-3893" fmla="*/ 1432618 w 1432618"/>
                <a:gd name="connsiteY26-3894" fmla="*/ 2626730 h 3588252"/>
                <a:gd name="connsiteX27-3895" fmla="*/ 1188143 w 1432618"/>
                <a:gd name="connsiteY27-3896" fmla="*/ 2591011 h 3588252"/>
                <a:gd name="connsiteX28-3897" fmla="*/ 832543 w 1432618"/>
                <a:gd name="connsiteY28-3898" fmla="*/ 2733886 h 3588252"/>
                <a:gd name="connsiteX29-3899" fmla="*/ 689668 w 1432618"/>
                <a:gd name="connsiteY29-3900" fmla="*/ 3086311 h 3588252"/>
                <a:gd name="connsiteX30-3901" fmla="*/ 918268 w 1432618"/>
                <a:gd name="connsiteY30-3902" fmla="*/ 3419686 h 3588252"/>
                <a:gd name="connsiteX31-3903" fmla="*/ 1016693 w 1432618"/>
                <a:gd name="connsiteY31-3904" fmla="*/ 3581611 h 3588252"/>
                <a:gd name="connsiteX0-3905" fmla="*/ 1016693 w 1432618"/>
                <a:gd name="connsiteY0-3906" fmla="*/ 3581400 h 3588041"/>
                <a:gd name="connsiteX1-3907" fmla="*/ 591243 w 1432618"/>
                <a:gd name="connsiteY1-3908" fmla="*/ 3587750 h 3588041"/>
                <a:gd name="connsiteX2-3909" fmla="*/ 394393 w 1432618"/>
                <a:gd name="connsiteY2-3910" fmla="*/ 3076575 h 3588041"/>
                <a:gd name="connsiteX3-3911" fmla="*/ 746818 w 1432618"/>
                <a:gd name="connsiteY3-3912" fmla="*/ 2381250 h 3588041"/>
                <a:gd name="connsiteX4-3913" fmla="*/ 560128 w 1432618"/>
                <a:gd name="connsiteY4-3914" fmla="*/ 1922145 h 3588041"/>
                <a:gd name="connsiteX5-3915" fmla="*/ 58 w 1432618"/>
                <a:gd name="connsiteY5-3916" fmla="*/ 1870710 h 3588041"/>
                <a:gd name="connsiteX6-3917" fmla="*/ 394393 w 1432618"/>
                <a:gd name="connsiteY6-3918" fmla="*/ 1743075 h 3588041"/>
                <a:gd name="connsiteX7-3919" fmla="*/ 642043 w 1432618"/>
                <a:gd name="connsiteY7-3920" fmla="*/ 1876425 h 3588041"/>
                <a:gd name="connsiteX8-3921" fmla="*/ 689668 w 1432618"/>
                <a:gd name="connsiteY8-3922" fmla="*/ 1647825 h 3588041"/>
                <a:gd name="connsiteX9-3923" fmla="*/ 823018 w 1432618"/>
                <a:gd name="connsiteY9-3924" fmla="*/ 1333500 h 3588041"/>
                <a:gd name="connsiteX10-3925" fmla="*/ 765868 w 1432618"/>
                <a:gd name="connsiteY10-3926" fmla="*/ 809625 h 3588041"/>
                <a:gd name="connsiteX11-3927" fmla="*/ 537268 w 1432618"/>
                <a:gd name="connsiteY11-3928" fmla="*/ 666750 h 3588041"/>
                <a:gd name="connsiteX12-3929" fmla="*/ 689668 w 1432618"/>
                <a:gd name="connsiteY12-3930" fmla="*/ 666750 h 3588041"/>
                <a:gd name="connsiteX13-3931" fmla="*/ 765868 w 1432618"/>
                <a:gd name="connsiteY13-3932" fmla="*/ 752475 h 3588041"/>
                <a:gd name="connsiteX14-3933" fmla="*/ 886518 w 1432618"/>
                <a:gd name="connsiteY14-3934" fmla="*/ 0 h 3588041"/>
                <a:gd name="connsiteX15-3935" fmla="*/ 857943 w 1432618"/>
                <a:gd name="connsiteY15-3936" fmla="*/ 679450 h 3588041"/>
                <a:gd name="connsiteX16-3937" fmla="*/ 921443 w 1432618"/>
                <a:gd name="connsiteY16-3938" fmla="*/ 1047750 h 3588041"/>
                <a:gd name="connsiteX17-3939" fmla="*/ 930968 w 1432618"/>
                <a:gd name="connsiteY17-3940" fmla="*/ 1295400 h 3588041"/>
                <a:gd name="connsiteX18-3941" fmla="*/ 1086543 w 1432618"/>
                <a:gd name="connsiteY18-3942" fmla="*/ 1187450 h 3588041"/>
                <a:gd name="connsiteX19-3943" fmla="*/ 1375468 w 1432618"/>
                <a:gd name="connsiteY19-3944" fmla="*/ 1171575 h 3588041"/>
                <a:gd name="connsiteX20-3945" fmla="*/ 1108768 w 1432618"/>
                <a:gd name="connsiteY20-3946" fmla="*/ 1254125 h 3588041"/>
                <a:gd name="connsiteX21-3947" fmla="*/ 889693 w 1432618"/>
                <a:gd name="connsiteY21-3948" fmla="*/ 1527175 h 3588041"/>
                <a:gd name="connsiteX22-3949" fmla="*/ 835718 w 1432618"/>
                <a:gd name="connsiteY22-3950" fmla="*/ 1895475 h 3588041"/>
                <a:gd name="connsiteX23-3951" fmla="*/ 1003993 w 1432618"/>
                <a:gd name="connsiteY23-3952" fmla="*/ 2308225 h 3588041"/>
                <a:gd name="connsiteX24-3953" fmla="*/ 896043 w 1432618"/>
                <a:gd name="connsiteY24-3954" fmla="*/ 2578100 h 3588041"/>
                <a:gd name="connsiteX25-3955" fmla="*/ 1213543 w 1432618"/>
                <a:gd name="connsiteY25-3956" fmla="*/ 2533650 h 3588041"/>
                <a:gd name="connsiteX26-3957" fmla="*/ 1432618 w 1432618"/>
                <a:gd name="connsiteY26-3958" fmla="*/ 2626519 h 3588041"/>
                <a:gd name="connsiteX27-3959" fmla="*/ 1188143 w 1432618"/>
                <a:gd name="connsiteY27-3960" fmla="*/ 2590800 h 3588041"/>
                <a:gd name="connsiteX28-3961" fmla="*/ 832543 w 1432618"/>
                <a:gd name="connsiteY28-3962" fmla="*/ 2733675 h 3588041"/>
                <a:gd name="connsiteX29-3963" fmla="*/ 689668 w 1432618"/>
                <a:gd name="connsiteY29-3964" fmla="*/ 3086100 h 3588041"/>
                <a:gd name="connsiteX30-3965" fmla="*/ 918268 w 1432618"/>
                <a:gd name="connsiteY30-3966" fmla="*/ 3419475 h 3588041"/>
                <a:gd name="connsiteX31-3967" fmla="*/ 1016693 w 1432618"/>
                <a:gd name="connsiteY31-3968" fmla="*/ 3581400 h 3588041"/>
                <a:gd name="connsiteX0-3969" fmla="*/ 1016693 w 1432618"/>
                <a:gd name="connsiteY0-3970" fmla="*/ 3581400 h 3588041"/>
                <a:gd name="connsiteX1-3971" fmla="*/ 591243 w 1432618"/>
                <a:gd name="connsiteY1-3972" fmla="*/ 3587750 h 3588041"/>
                <a:gd name="connsiteX2-3973" fmla="*/ 394393 w 1432618"/>
                <a:gd name="connsiteY2-3974" fmla="*/ 3076575 h 3588041"/>
                <a:gd name="connsiteX3-3975" fmla="*/ 746818 w 1432618"/>
                <a:gd name="connsiteY3-3976" fmla="*/ 2381250 h 3588041"/>
                <a:gd name="connsiteX4-3977" fmla="*/ 560128 w 1432618"/>
                <a:gd name="connsiteY4-3978" fmla="*/ 1922145 h 3588041"/>
                <a:gd name="connsiteX5-3979" fmla="*/ 58 w 1432618"/>
                <a:gd name="connsiteY5-3980" fmla="*/ 1870710 h 3588041"/>
                <a:gd name="connsiteX6-3981" fmla="*/ 394393 w 1432618"/>
                <a:gd name="connsiteY6-3982" fmla="*/ 1743075 h 3588041"/>
                <a:gd name="connsiteX7-3983" fmla="*/ 642043 w 1432618"/>
                <a:gd name="connsiteY7-3984" fmla="*/ 1876425 h 3588041"/>
                <a:gd name="connsiteX8-3985" fmla="*/ 689668 w 1432618"/>
                <a:gd name="connsiteY8-3986" fmla="*/ 1647825 h 3588041"/>
                <a:gd name="connsiteX9-3987" fmla="*/ 823018 w 1432618"/>
                <a:gd name="connsiteY9-3988" fmla="*/ 1333500 h 3588041"/>
                <a:gd name="connsiteX10-3989" fmla="*/ 765868 w 1432618"/>
                <a:gd name="connsiteY10-3990" fmla="*/ 809625 h 3588041"/>
                <a:gd name="connsiteX11-3991" fmla="*/ 537268 w 1432618"/>
                <a:gd name="connsiteY11-3992" fmla="*/ 666750 h 3588041"/>
                <a:gd name="connsiteX12-3993" fmla="*/ 689668 w 1432618"/>
                <a:gd name="connsiteY12-3994" fmla="*/ 666750 h 3588041"/>
                <a:gd name="connsiteX13-3995" fmla="*/ 765868 w 1432618"/>
                <a:gd name="connsiteY13-3996" fmla="*/ 752475 h 3588041"/>
                <a:gd name="connsiteX14-3997" fmla="*/ 886518 w 1432618"/>
                <a:gd name="connsiteY14-3998" fmla="*/ 0 h 3588041"/>
                <a:gd name="connsiteX15-3999" fmla="*/ 857943 w 1432618"/>
                <a:gd name="connsiteY15-4000" fmla="*/ 679450 h 3588041"/>
                <a:gd name="connsiteX16-4001" fmla="*/ 921443 w 1432618"/>
                <a:gd name="connsiteY16-4002" fmla="*/ 1047750 h 3588041"/>
                <a:gd name="connsiteX17-4003" fmla="*/ 930968 w 1432618"/>
                <a:gd name="connsiteY17-4004" fmla="*/ 1295400 h 3588041"/>
                <a:gd name="connsiteX18-4005" fmla="*/ 1086543 w 1432618"/>
                <a:gd name="connsiteY18-4006" fmla="*/ 1187450 h 3588041"/>
                <a:gd name="connsiteX19-4007" fmla="*/ 1375468 w 1432618"/>
                <a:gd name="connsiteY19-4008" fmla="*/ 1171575 h 3588041"/>
                <a:gd name="connsiteX20-4009" fmla="*/ 1108768 w 1432618"/>
                <a:gd name="connsiteY20-4010" fmla="*/ 1254125 h 3588041"/>
                <a:gd name="connsiteX21-4011" fmla="*/ 889693 w 1432618"/>
                <a:gd name="connsiteY21-4012" fmla="*/ 1527175 h 3588041"/>
                <a:gd name="connsiteX22-4013" fmla="*/ 835718 w 1432618"/>
                <a:gd name="connsiteY22-4014" fmla="*/ 1895475 h 3588041"/>
                <a:gd name="connsiteX23-4015" fmla="*/ 1003993 w 1432618"/>
                <a:gd name="connsiteY23-4016" fmla="*/ 2308225 h 3588041"/>
                <a:gd name="connsiteX24-4017" fmla="*/ 896043 w 1432618"/>
                <a:gd name="connsiteY24-4018" fmla="*/ 2578100 h 3588041"/>
                <a:gd name="connsiteX25-4019" fmla="*/ 1213543 w 1432618"/>
                <a:gd name="connsiteY25-4020" fmla="*/ 2533650 h 3588041"/>
                <a:gd name="connsiteX26-4021" fmla="*/ 1432618 w 1432618"/>
                <a:gd name="connsiteY26-4022" fmla="*/ 2626519 h 3588041"/>
                <a:gd name="connsiteX27-4023" fmla="*/ 1188143 w 1432618"/>
                <a:gd name="connsiteY27-4024" fmla="*/ 2590800 h 3588041"/>
                <a:gd name="connsiteX28-4025" fmla="*/ 832543 w 1432618"/>
                <a:gd name="connsiteY28-4026" fmla="*/ 2733675 h 3588041"/>
                <a:gd name="connsiteX29-4027" fmla="*/ 689668 w 1432618"/>
                <a:gd name="connsiteY29-4028" fmla="*/ 3086100 h 3588041"/>
                <a:gd name="connsiteX30-4029" fmla="*/ 918268 w 1432618"/>
                <a:gd name="connsiteY30-4030" fmla="*/ 3419475 h 3588041"/>
                <a:gd name="connsiteX31-4031" fmla="*/ 1016693 w 1432618"/>
                <a:gd name="connsiteY31-4032" fmla="*/ 3581400 h 3588041"/>
                <a:gd name="connsiteX0-4033" fmla="*/ 1016693 w 1432618"/>
                <a:gd name="connsiteY0-4034" fmla="*/ 3581400 h 3588041"/>
                <a:gd name="connsiteX1-4035" fmla="*/ 591243 w 1432618"/>
                <a:gd name="connsiteY1-4036" fmla="*/ 3587750 h 3588041"/>
                <a:gd name="connsiteX2-4037" fmla="*/ 394393 w 1432618"/>
                <a:gd name="connsiteY2-4038" fmla="*/ 3076575 h 3588041"/>
                <a:gd name="connsiteX3-4039" fmla="*/ 746818 w 1432618"/>
                <a:gd name="connsiteY3-4040" fmla="*/ 2381250 h 3588041"/>
                <a:gd name="connsiteX4-4041" fmla="*/ 560128 w 1432618"/>
                <a:gd name="connsiteY4-4042" fmla="*/ 1922145 h 3588041"/>
                <a:gd name="connsiteX5-4043" fmla="*/ 58 w 1432618"/>
                <a:gd name="connsiteY5-4044" fmla="*/ 1870710 h 3588041"/>
                <a:gd name="connsiteX6-4045" fmla="*/ 394393 w 1432618"/>
                <a:gd name="connsiteY6-4046" fmla="*/ 1743075 h 3588041"/>
                <a:gd name="connsiteX7-4047" fmla="*/ 642043 w 1432618"/>
                <a:gd name="connsiteY7-4048" fmla="*/ 1876425 h 3588041"/>
                <a:gd name="connsiteX8-4049" fmla="*/ 689668 w 1432618"/>
                <a:gd name="connsiteY8-4050" fmla="*/ 1647825 h 3588041"/>
                <a:gd name="connsiteX9-4051" fmla="*/ 823018 w 1432618"/>
                <a:gd name="connsiteY9-4052" fmla="*/ 1333500 h 3588041"/>
                <a:gd name="connsiteX10-4053" fmla="*/ 765868 w 1432618"/>
                <a:gd name="connsiteY10-4054" fmla="*/ 809625 h 3588041"/>
                <a:gd name="connsiteX11-4055" fmla="*/ 388043 w 1432618"/>
                <a:gd name="connsiteY11-4056" fmla="*/ 695325 h 3588041"/>
                <a:gd name="connsiteX12-4057" fmla="*/ 689668 w 1432618"/>
                <a:gd name="connsiteY12-4058" fmla="*/ 666750 h 3588041"/>
                <a:gd name="connsiteX13-4059" fmla="*/ 765868 w 1432618"/>
                <a:gd name="connsiteY13-4060" fmla="*/ 752475 h 3588041"/>
                <a:gd name="connsiteX14-4061" fmla="*/ 886518 w 1432618"/>
                <a:gd name="connsiteY14-4062" fmla="*/ 0 h 3588041"/>
                <a:gd name="connsiteX15-4063" fmla="*/ 857943 w 1432618"/>
                <a:gd name="connsiteY15-4064" fmla="*/ 679450 h 3588041"/>
                <a:gd name="connsiteX16-4065" fmla="*/ 921443 w 1432618"/>
                <a:gd name="connsiteY16-4066" fmla="*/ 1047750 h 3588041"/>
                <a:gd name="connsiteX17-4067" fmla="*/ 930968 w 1432618"/>
                <a:gd name="connsiteY17-4068" fmla="*/ 1295400 h 3588041"/>
                <a:gd name="connsiteX18-4069" fmla="*/ 1086543 w 1432618"/>
                <a:gd name="connsiteY18-4070" fmla="*/ 1187450 h 3588041"/>
                <a:gd name="connsiteX19-4071" fmla="*/ 1375468 w 1432618"/>
                <a:gd name="connsiteY19-4072" fmla="*/ 1171575 h 3588041"/>
                <a:gd name="connsiteX20-4073" fmla="*/ 1108768 w 1432618"/>
                <a:gd name="connsiteY20-4074" fmla="*/ 1254125 h 3588041"/>
                <a:gd name="connsiteX21-4075" fmla="*/ 889693 w 1432618"/>
                <a:gd name="connsiteY21-4076" fmla="*/ 1527175 h 3588041"/>
                <a:gd name="connsiteX22-4077" fmla="*/ 835718 w 1432618"/>
                <a:gd name="connsiteY22-4078" fmla="*/ 1895475 h 3588041"/>
                <a:gd name="connsiteX23-4079" fmla="*/ 1003993 w 1432618"/>
                <a:gd name="connsiteY23-4080" fmla="*/ 2308225 h 3588041"/>
                <a:gd name="connsiteX24-4081" fmla="*/ 896043 w 1432618"/>
                <a:gd name="connsiteY24-4082" fmla="*/ 2578100 h 3588041"/>
                <a:gd name="connsiteX25-4083" fmla="*/ 1213543 w 1432618"/>
                <a:gd name="connsiteY25-4084" fmla="*/ 2533650 h 3588041"/>
                <a:gd name="connsiteX26-4085" fmla="*/ 1432618 w 1432618"/>
                <a:gd name="connsiteY26-4086" fmla="*/ 2626519 h 3588041"/>
                <a:gd name="connsiteX27-4087" fmla="*/ 1188143 w 1432618"/>
                <a:gd name="connsiteY27-4088" fmla="*/ 2590800 h 3588041"/>
                <a:gd name="connsiteX28-4089" fmla="*/ 832543 w 1432618"/>
                <a:gd name="connsiteY28-4090" fmla="*/ 2733675 h 3588041"/>
                <a:gd name="connsiteX29-4091" fmla="*/ 689668 w 1432618"/>
                <a:gd name="connsiteY29-4092" fmla="*/ 3086100 h 3588041"/>
                <a:gd name="connsiteX30-4093" fmla="*/ 918268 w 1432618"/>
                <a:gd name="connsiteY30-4094" fmla="*/ 3419475 h 3588041"/>
                <a:gd name="connsiteX31-4095" fmla="*/ 1016693 w 1432618"/>
                <a:gd name="connsiteY31-4096" fmla="*/ 3581400 h 3588041"/>
                <a:gd name="connsiteX0-4097" fmla="*/ 1016693 w 1432618"/>
                <a:gd name="connsiteY0-4098" fmla="*/ 3581400 h 3588041"/>
                <a:gd name="connsiteX1-4099" fmla="*/ 591243 w 1432618"/>
                <a:gd name="connsiteY1-4100" fmla="*/ 3587750 h 3588041"/>
                <a:gd name="connsiteX2-4101" fmla="*/ 394393 w 1432618"/>
                <a:gd name="connsiteY2-4102" fmla="*/ 3076575 h 3588041"/>
                <a:gd name="connsiteX3-4103" fmla="*/ 746818 w 1432618"/>
                <a:gd name="connsiteY3-4104" fmla="*/ 2381250 h 3588041"/>
                <a:gd name="connsiteX4-4105" fmla="*/ 560128 w 1432618"/>
                <a:gd name="connsiteY4-4106" fmla="*/ 1922145 h 3588041"/>
                <a:gd name="connsiteX5-4107" fmla="*/ 58 w 1432618"/>
                <a:gd name="connsiteY5-4108" fmla="*/ 1870710 h 3588041"/>
                <a:gd name="connsiteX6-4109" fmla="*/ 394393 w 1432618"/>
                <a:gd name="connsiteY6-4110" fmla="*/ 1743075 h 3588041"/>
                <a:gd name="connsiteX7-4111" fmla="*/ 642043 w 1432618"/>
                <a:gd name="connsiteY7-4112" fmla="*/ 1876425 h 3588041"/>
                <a:gd name="connsiteX8-4113" fmla="*/ 689668 w 1432618"/>
                <a:gd name="connsiteY8-4114" fmla="*/ 1647825 h 3588041"/>
                <a:gd name="connsiteX9-4115" fmla="*/ 823018 w 1432618"/>
                <a:gd name="connsiteY9-4116" fmla="*/ 1333500 h 3588041"/>
                <a:gd name="connsiteX10-4117" fmla="*/ 765868 w 1432618"/>
                <a:gd name="connsiteY10-4118" fmla="*/ 809625 h 3588041"/>
                <a:gd name="connsiteX11-4119" fmla="*/ 388043 w 1432618"/>
                <a:gd name="connsiteY11-4120" fmla="*/ 695325 h 3588041"/>
                <a:gd name="connsiteX12-4121" fmla="*/ 689668 w 1432618"/>
                <a:gd name="connsiteY12-4122" fmla="*/ 666750 h 3588041"/>
                <a:gd name="connsiteX13-4123" fmla="*/ 791268 w 1432618"/>
                <a:gd name="connsiteY13-4124" fmla="*/ 673100 h 3588041"/>
                <a:gd name="connsiteX14-4125" fmla="*/ 886518 w 1432618"/>
                <a:gd name="connsiteY14-4126" fmla="*/ 0 h 3588041"/>
                <a:gd name="connsiteX15-4127" fmla="*/ 857943 w 1432618"/>
                <a:gd name="connsiteY15-4128" fmla="*/ 679450 h 3588041"/>
                <a:gd name="connsiteX16-4129" fmla="*/ 921443 w 1432618"/>
                <a:gd name="connsiteY16-4130" fmla="*/ 1047750 h 3588041"/>
                <a:gd name="connsiteX17-4131" fmla="*/ 930968 w 1432618"/>
                <a:gd name="connsiteY17-4132" fmla="*/ 1295400 h 3588041"/>
                <a:gd name="connsiteX18-4133" fmla="*/ 1086543 w 1432618"/>
                <a:gd name="connsiteY18-4134" fmla="*/ 1187450 h 3588041"/>
                <a:gd name="connsiteX19-4135" fmla="*/ 1375468 w 1432618"/>
                <a:gd name="connsiteY19-4136" fmla="*/ 1171575 h 3588041"/>
                <a:gd name="connsiteX20-4137" fmla="*/ 1108768 w 1432618"/>
                <a:gd name="connsiteY20-4138" fmla="*/ 1254125 h 3588041"/>
                <a:gd name="connsiteX21-4139" fmla="*/ 889693 w 1432618"/>
                <a:gd name="connsiteY21-4140" fmla="*/ 1527175 h 3588041"/>
                <a:gd name="connsiteX22-4141" fmla="*/ 835718 w 1432618"/>
                <a:gd name="connsiteY22-4142" fmla="*/ 1895475 h 3588041"/>
                <a:gd name="connsiteX23-4143" fmla="*/ 1003993 w 1432618"/>
                <a:gd name="connsiteY23-4144" fmla="*/ 2308225 h 3588041"/>
                <a:gd name="connsiteX24-4145" fmla="*/ 896043 w 1432618"/>
                <a:gd name="connsiteY24-4146" fmla="*/ 2578100 h 3588041"/>
                <a:gd name="connsiteX25-4147" fmla="*/ 1213543 w 1432618"/>
                <a:gd name="connsiteY25-4148" fmla="*/ 2533650 h 3588041"/>
                <a:gd name="connsiteX26-4149" fmla="*/ 1432618 w 1432618"/>
                <a:gd name="connsiteY26-4150" fmla="*/ 2626519 h 3588041"/>
                <a:gd name="connsiteX27-4151" fmla="*/ 1188143 w 1432618"/>
                <a:gd name="connsiteY27-4152" fmla="*/ 2590800 h 3588041"/>
                <a:gd name="connsiteX28-4153" fmla="*/ 832543 w 1432618"/>
                <a:gd name="connsiteY28-4154" fmla="*/ 2733675 h 3588041"/>
                <a:gd name="connsiteX29-4155" fmla="*/ 689668 w 1432618"/>
                <a:gd name="connsiteY29-4156" fmla="*/ 3086100 h 3588041"/>
                <a:gd name="connsiteX30-4157" fmla="*/ 918268 w 1432618"/>
                <a:gd name="connsiteY30-4158" fmla="*/ 3419475 h 3588041"/>
                <a:gd name="connsiteX31-4159" fmla="*/ 1016693 w 1432618"/>
                <a:gd name="connsiteY31-4160" fmla="*/ 3581400 h 3588041"/>
                <a:gd name="connsiteX0-4161" fmla="*/ 1016693 w 1432618"/>
                <a:gd name="connsiteY0-4162" fmla="*/ 3581400 h 3588041"/>
                <a:gd name="connsiteX1-4163" fmla="*/ 591243 w 1432618"/>
                <a:gd name="connsiteY1-4164" fmla="*/ 3587750 h 3588041"/>
                <a:gd name="connsiteX2-4165" fmla="*/ 394393 w 1432618"/>
                <a:gd name="connsiteY2-4166" fmla="*/ 3076575 h 3588041"/>
                <a:gd name="connsiteX3-4167" fmla="*/ 746818 w 1432618"/>
                <a:gd name="connsiteY3-4168" fmla="*/ 2381250 h 3588041"/>
                <a:gd name="connsiteX4-4169" fmla="*/ 560128 w 1432618"/>
                <a:gd name="connsiteY4-4170" fmla="*/ 1922145 h 3588041"/>
                <a:gd name="connsiteX5-4171" fmla="*/ 58 w 1432618"/>
                <a:gd name="connsiteY5-4172" fmla="*/ 1870710 h 3588041"/>
                <a:gd name="connsiteX6-4173" fmla="*/ 394393 w 1432618"/>
                <a:gd name="connsiteY6-4174" fmla="*/ 1743075 h 3588041"/>
                <a:gd name="connsiteX7-4175" fmla="*/ 642043 w 1432618"/>
                <a:gd name="connsiteY7-4176" fmla="*/ 1876425 h 3588041"/>
                <a:gd name="connsiteX8-4177" fmla="*/ 689668 w 1432618"/>
                <a:gd name="connsiteY8-4178" fmla="*/ 1647825 h 3588041"/>
                <a:gd name="connsiteX9-4179" fmla="*/ 823018 w 1432618"/>
                <a:gd name="connsiteY9-4180" fmla="*/ 1333500 h 3588041"/>
                <a:gd name="connsiteX10-4181" fmla="*/ 765868 w 1432618"/>
                <a:gd name="connsiteY10-4182" fmla="*/ 809625 h 3588041"/>
                <a:gd name="connsiteX11-4183" fmla="*/ 388043 w 1432618"/>
                <a:gd name="connsiteY11-4184" fmla="*/ 695325 h 3588041"/>
                <a:gd name="connsiteX12-4185" fmla="*/ 689668 w 1432618"/>
                <a:gd name="connsiteY12-4186" fmla="*/ 666750 h 3588041"/>
                <a:gd name="connsiteX13-4187" fmla="*/ 794443 w 1432618"/>
                <a:gd name="connsiteY13-4188" fmla="*/ 565150 h 3588041"/>
                <a:gd name="connsiteX14-4189" fmla="*/ 886518 w 1432618"/>
                <a:gd name="connsiteY14-4190" fmla="*/ 0 h 3588041"/>
                <a:gd name="connsiteX15-4191" fmla="*/ 857943 w 1432618"/>
                <a:gd name="connsiteY15-4192" fmla="*/ 679450 h 3588041"/>
                <a:gd name="connsiteX16-4193" fmla="*/ 921443 w 1432618"/>
                <a:gd name="connsiteY16-4194" fmla="*/ 1047750 h 3588041"/>
                <a:gd name="connsiteX17-4195" fmla="*/ 930968 w 1432618"/>
                <a:gd name="connsiteY17-4196" fmla="*/ 1295400 h 3588041"/>
                <a:gd name="connsiteX18-4197" fmla="*/ 1086543 w 1432618"/>
                <a:gd name="connsiteY18-4198" fmla="*/ 1187450 h 3588041"/>
                <a:gd name="connsiteX19-4199" fmla="*/ 1375468 w 1432618"/>
                <a:gd name="connsiteY19-4200" fmla="*/ 1171575 h 3588041"/>
                <a:gd name="connsiteX20-4201" fmla="*/ 1108768 w 1432618"/>
                <a:gd name="connsiteY20-4202" fmla="*/ 1254125 h 3588041"/>
                <a:gd name="connsiteX21-4203" fmla="*/ 889693 w 1432618"/>
                <a:gd name="connsiteY21-4204" fmla="*/ 1527175 h 3588041"/>
                <a:gd name="connsiteX22-4205" fmla="*/ 835718 w 1432618"/>
                <a:gd name="connsiteY22-4206" fmla="*/ 1895475 h 3588041"/>
                <a:gd name="connsiteX23-4207" fmla="*/ 1003993 w 1432618"/>
                <a:gd name="connsiteY23-4208" fmla="*/ 2308225 h 3588041"/>
                <a:gd name="connsiteX24-4209" fmla="*/ 896043 w 1432618"/>
                <a:gd name="connsiteY24-4210" fmla="*/ 2578100 h 3588041"/>
                <a:gd name="connsiteX25-4211" fmla="*/ 1213543 w 1432618"/>
                <a:gd name="connsiteY25-4212" fmla="*/ 2533650 h 3588041"/>
                <a:gd name="connsiteX26-4213" fmla="*/ 1432618 w 1432618"/>
                <a:gd name="connsiteY26-4214" fmla="*/ 2626519 h 3588041"/>
                <a:gd name="connsiteX27-4215" fmla="*/ 1188143 w 1432618"/>
                <a:gd name="connsiteY27-4216" fmla="*/ 2590800 h 3588041"/>
                <a:gd name="connsiteX28-4217" fmla="*/ 832543 w 1432618"/>
                <a:gd name="connsiteY28-4218" fmla="*/ 2733675 h 3588041"/>
                <a:gd name="connsiteX29-4219" fmla="*/ 689668 w 1432618"/>
                <a:gd name="connsiteY29-4220" fmla="*/ 3086100 h 3588041"/>
                <a:gd name="connsiteX30-4221" fmla="*/ 918268 w 1432618"/>
                <a:gd name="connsiteY30-4222" fmla="*/ 3419475 h 3588041"/>
                <a:gd name="connsiteX31-4223" fmla="*/ 1016693 w 1432618"/>
                <a:gd name="connsiteY31-4224" fmla="*/ 3581400 h 3588041"/>
                <a:gd name="connsiteX0-4225" fmla="*/ 1016693 w 1432618"/>
                <a:gd name="connsiteY0-4226" fmla="*/ 3581400 h 3588041"/>
                <a:gd name="connsiteX1-4227" fmla="*/ 591243 w 1432618"/>
                <a:gd name="connsiteY1-4228" fmla="*/ 3587750 h 3588041"/>
                <a:gd name="connsiteX2-4229" fmla="*/ 394393 w 1432618"/>
                <a:gd name="connsiteY2-4230" fmla="*/ 3076575 h 3588041"/>
                <a:gd name="connsiteX3-4231" fmla="*/ 746818 w 1432618"/>
                <a:gd name="connsiteY3-4232" fmla="*/ 2381250 h 3588041"/>
                <a:gd name="connsiteX4-4233" fmla="*/ 560128 w 1432618"/>
                <a:gd name="connsiteY4-4234" fmla="*/ 1922145 h 3588041"/>
                <a:gd name="connsiteX5-4235" fmla="*/ 58 w 1432618"/>
                <a:gd name="connsiteY5-4236" fmla="*/ 1870710 h 3588041"/>
                <a:gd name="connsiteX6-4237" fmla="*/ 394393 w 1432618"/>
                <a:gd name="connsiteY6-4238" fmla="*/ 1743075 h 3588041"/>
                <a:gd name="connsiteX7-4239" fmla="*/ 642043 w 1432618"/>
                <a:gd name="connsiteY7-4240" fmla="*/ 1876425 h 3588041"/>
                <a:gd name="connsiteX8-4241" fmla="*/ 689668 w 1432618"/>
                <a:gd name="connsiteY8-4242" fmla="*/ 1647825 h 3588041"/>
                <a:gd name="connsiteX9-4243" fmla="*/ 823018 w 1432618"/>
                <a:gd name="connsiteY9-4244" fmla="*/ 1333500 h 3588041"/>
                <a:gd name="connsiteX10-4245" fmla="*/ 765868 w 1432618"/>
                <a:gd name="connsiteY10-4246" fmla="*/ 809625 h 3588041"/>
                <a:gd name="connsiteX11-4247" fmla="*/ 388043 w 1432618"/>
                <a:gd name="connsiteY11-4248" fmla="*/ 695325 h 3588041"/>
                <a:gd name="connsiteX12-4249" fmla="*/ 689668 w 1432618"/>
                <a:gd name="connsiteY12-4250" fmla="*/ 666750 h 3588041"/>
                <a:gd name="connsiteX13-4251" fmla="*/ 794443 w 1432618"/>
                <a:gd name="connsiteY13-4252" fmla="*/ 565150 h 3588041"/>
                <a:gd name="connsiteX14-4253" fmla="*/ 886518 w 1432618"/>
                <a:gd name="connsiteY14-4254" fmla="*/ 0 h 3588041"/>
                <a:gd name="connsiteX15-4255" fmla="*/ 857943 w 1432618"/>
                <a:gd name="connsiteY15-4256" fmla="*/ 679450 h 3588041"/>
                <a:gd name="connsiteX16-4257" fmla="*/ 921443 w 1432618"/>
                <a:gd name="connsiteY16-4258" fmla="*/ 1047750 h 3588041"/>
                <a:gd name="connsiteX17-4259" fmla="*/ 930968 w 1432618"/>
                <a:gd name="connsiteY17-4260" fmla="*/ 1295400 h 3588041"/>
                <a:gd name="connsiteX18-4261" fmla="*/ 1086543 w 1432618"/>
                <a:gd name="connsiteY18-4262" fmla="*/ 1187450 h 3588041"/>
                <a:gd name="connsiteX19-4263" fmla="*/ 1375468 w 1432618"/>
                <a:gd name="connsiteY19-4264" fmla="*/ 1171575 h 3588041"/>
                <a:gd name="connsiteX20-4265" fmla="*/ 1108768 w 1432618"/>
                <a:gd name="connsiteY20-4266" fmla="*/ 1254125 h 3588041"/>
                <a:gd name="connsiteX21-4267" fmla="*/ 889693 w 1432618"/>
                <a:gd name="connsiteY21-4268" fmla="*/ 1527175 h 3588041"/>
                <a:gd name="connsiteX22-4269" fmla="*/ 835718 w 1432618"/>
                <a:gd name="connsiteY22-4270" fmla="*/ 1895475 h 3588041"/>
                <a:gd name="connsiteX23-4271" fmla="*/ 1003993 w 1432618"/>
                <a:gd name="connsiteY23-4272" fmla="*/ 2308225 h 3588041"/>
                <a:gd name="connsiteX24-4273" fmla="*/ 896043 w 1432618"/>
                <a:gd name="connsiteY24-4274" fmla="*/ 2578100 h 3588041"/>
                <a:gd name="connsiteX25-4275" fmla="*/ 1213543 w 1432618"/>
                <a:gd name="connsiteY25-4276" fmla="*/ 2533650 h 3588041"/>
                <a:gd name="connsiteX26-4277" fmla="*/ 1432618 w 1432618"/>
                <a:gd name="connsiteY26-4278" fmla="*/ 2626519 h 3588041"/>
                <a:gd name="connsiteX27-4279" fmla="*/ 1188143 w 1432618"/>
                <a:gd name="connsiteY27-4280" fmla="*/ 2590800 h 3588041"/>
                <a:gd name="connsiteX28-4281" fmla="*/ 832543 w 1432618"/>
                <a:gd name="connsiteY28-4282" fmla="*/ 2733675 h 3588041"/>
                <a:gd name="connsiteX29-4283" fmla="*/ 689668 w 1432618"/>
                <a:gd name="connsiteY29-4284" fmla="*/ 3086100 h 3588041"/>
                <a:gd name="connsiteX30-4285" fmla="*/ 918268 w 1432618"/>
                <a:gd name="connsiteY30-4286" fmla="*/ 3419475 h 3588041"/>
                <a:gd name="connsiteX31-4287" fmla="*/ 1016693 w 1432618"/>
                <a:gd name="connsiteY31-4288" fmla="*/ 3581400 h 3588041"/>
                <a:gd name="connsiteX0-4289" fmla="*/ 1016693 w 1432618"/>
                <a:gd name="connsiteY0-4290" fmla="*/ 3581400 h 3588041"/>
                <a:gd name="connsiteX1-4291" fmla="*/ 591243 w 1432618"/>
                <a:gd name="connsiteY1-4292" fmla="*/ 3587750 h 3588041"/>
                <a:gd name="connsiteX2-4293" fmla="*/ 394393 w 1432618"/>
                <a:gd name="connsiteY2-4294" fmla="*/ 3076575 h 3588041"/>
                <a:gd name="connsiteX3-4295" fmla="*/ 746818 w 1432618"/>
                <a:gd name="connsiteY3-4296" fmla="*/ 2381250 h 3588041"/>
                <a:gd name="connsiteX4-4297" fmla="*/ 560128 w 1432618"/>
                <a:gd name="connsiteY4-4298" fmla="*/ 1922145 h 3588041"/>
                <a:gd name="connsiteX5-4299" fmla="*/ 58 w 1432618"/>
                <a:gd name="connsiteY5-4300" fmla="*/ 1870710 h 3588041"/>
                <a:gd name="connsiteX6-4301" fmla="*/ 394393 w 1432618"/>
                <a:gd name="connsiteY6-4302" fmla="*/ 1743075 h 3588041"/>
                <a:gd name="connsiteX7-4303" fmla="*/ 642043 w 1432618"/>
                <a:gd name="connsiteY7-4304" fmla="*/ 1876425 h 3588041"/>
                <a:gd name="connsiteX8-4305" fmla="*/ 689668 w 1432618"/>
                <a:gd name="connsiteY8-4306" fmla="*/ 1647825 h 3588041"/>
                <a:gd name="connsiteX9-4307" fmla="*/ 823018 w 1432618"/>
                <a:gd name="connsiteY9-4308" fmla="*/ 1333500 h 3588041"/>
                <a:gd name="connsiteX10-4309" fmla="*/ 765868 w 1432618"/>
                <a:gd name="connsiteY10-4310" fmla="*/ 809625 h 3588041"/>
                <a:gd name="connsiteX11-4311" fmla="*/ 388043 w 1432618"/>
                <a:gd name="connsiteY11-4312" fmla="*/ 695325 h 3588041"/>
                <a:gd name="connsiteX12-4313" fmla="*/ 724593 w 1432618"/>
                <a:gd name="connsiteY12-4314" fmla="*/ 688975 h 3588041"/>
                <a:gd name="connsiteX13-4315" fmla="*/ 794443 w 1432618"/>
                <a:gd name="connsiteY13-4316" fmla="*/ 565150 h 3588041"/>
                <a:gd name="connsiteX14-4317" fmla="*/ 886518 w 1432618"/>
                <a:gd name="connsiteY14-4318" fmla="*/ 0 h 3588041"/>
                <a:gd name="connsiteX15-4319" fmla="*/ 857943 w 1432618"/>
                <a:gd name="connsiteY15-4320" fmla="*/ 679450 h 3588041"/>
                <a:gd name="connsiteX16-4321" fmla="*/ 921443 w 1432618"/>
                <a:gd name="connsiteY16-4322" fmla="*/ 1047750 h 3588041"/>
                <a:gd name="connsiteX17-4323" fmla="*/ 930968 w 1432618"/>
                <a:gd name="connsiteY17-4324" fmla="*/ 1295400 h 3588041"/>
                <a:gd name="connsiteX18-4325" fmla="*/ 1086543 w 1432618"/>
                <a:gd name="connsiteY18-4326" fmla="*/ 1187450 h 3588041"/>
                <a:gd name="connsiteX19-4327" fmla="*/ 1375468 w 1432618"/>
                <a:gd name="connsiteY19-4328" fmla="*/ 1171575 h 3588041"/>
                <a:gd name="connsiteX20-4329" fmla="*/ 1108768 w 1432618"/>
                <a:gd name="connsiteY20-4330" fmla="*/ 1254125 h 3588041"/>
                <a:gd name="connsiteX21-4331" fmla="*/ 889693 w 1432618"/>
                <a:gd name="connsiteY21-4332" fmla="*/ 1527175 h 3588041"/>
                <a:gd name="connsiteX22-4333" fmla="*/ 835718 w 1432618"/>
                <a:gd name="connsiteY22-4334" fmla="*/ 1895475 h 3588041"/>
                <a:gd name="connsiteX23-4335" fmla="*/ 1003993 w 1432618"/>
                <a:gd name="connsiteY23-4336" fmla="*/ 2308225 h 3588041"/>
                <a:gd name="connsiteX24-4337" fmla="*/ 896043 w 1432618"/>
                <a:gd name="connsiteY24-4338" fmla="*/ 2578100 h 3588041"/>
                <a:gd name="connsiteX25-4339" fmla="*/ 1213543 w 1432618"/>
                <a:gd name="connsiteY25-4340" fmla="*/ 2533650 h 3588041"/>
                <a:gd name="connsiteX26-4341" fmla="*/ 1432618 w 1432618"/>
                <a:gd name="connsiteY26-4342" fmla="*/ 2626519 h 3588041"/>
                <a:gd name="connsiteX27-4343" fmla="*/ 1188143 w 1432618"/>
                <a:gd name="connsiteY27-4344" fmla="*/ 2590800 h 3588041"/>
                <a:gd name="connsiteX28-4345" fmla="*/ 832543 w 1432618"/>
                <a:gd name="connsiteY28-4346" fmla="*/ 2733675 h 3588041"/>
                <a:gd name="connsiteX29-4347" fmla="*/ 689668 w 1432618"/>
                <a:gd name="connsiteY29-4348" fmla="*/ 3086100 h 3588041"/>
                <a:gd name="connsiteX30-4349" fmla="*/ 918268 w 1432618"/>
                <a:gd name="connsiteY30-4350" fmla="*/ 3419475 h 3588041"/>
                <a:gd name="connsiteX31-4351" fmla="*/ 1016693 w 1432618"/>
                <a:gd name="connsiteY31-4352" fmla="*/ 3581400 h 3588041"/>
                <a:gd name="connsiteX0-4353" fmla="*/ 1016693 w 1432618"/>
                <a:gd name="connsiteY0-4354" fmla="*/ 3581400 h 3588041"/>
                <a:gd name="connsiteX1-4355" fmla="*/ 591243 w 1432618"/>
                <a:gd name="connsiteY1-4356" fmla="*/ 3587750 h 3588041"/>
                <a:gd name="connsiteX2-4357" fmla="*/ 394393 w 1432618"/>
                <a:gd name="connsiteY2-4358" fmla="*/ 3076575 h 3588041"/>
                <a:gd name="connsiteX3-4359" fmla="*/ 746818 w 1432618"/>
                <a:gd name="connsiteY3-4360" fmla="*/ 2381250 h 3588041"/>
                <a:gd name="connsiteX4-4361" fmla="*/ 560128 w 1432618"/>
                <a:gd name="connsiteY4-4362" fmla="*/ 1922145 h 3588041"/>
                <a:gd name="connsiteX5-4363" fmla="*/ 58 w 1432618"/>
                <a:gd name="connsiteY5-4364" fmla="*/ 1870710 h 3588041"/>
                <a:gd name="connsiteX6-4365" fmla="*/ 394393 w 1432618"/>
                <a:gd name="connsiteY6-4366" fmla="*/ 1743075 h 3588041"/>
                <a:gd name="connsiteX7-4367" fmla="*/ 642043 w 1432618"/>
                <a:gd name="connsiteY7-4368" fmla="*/ 1876425 h 3588041"/>
                <a:gd name="connsiteX8-4369" fmla="*/ 689668 w 1432618"/>
                <a:gd name="connsiteY8-4370" fmla="*/ 1647825 h 3588041"/>
                <a:gd name="connsiteX9-4371" fmla="*/ 823018 w 1432618"/>
                <a:gd name="connsiteY9-4372" fmla="*/ 1333500 h 3588041"/>
                <a:gd name="connsiteX10-4373" fmla="*/ 765868 w 1432618"/>
                <a:gd name="connsiteY10-4374" fmla="*/ 809625 h 3588041"/>
                <a:gd name="connsiteX11-4375" fmla="*/ 388043 w 1432618"/>
                <a:gd name="connsiteY11-4376" fmla="*/ 695325 h 3588041"/>
                <a:gd name="connsiteX12-4377" fmla="*/ 741262 w 1432618"/>
                <a:gd name="connsiteY12-4378" fmla="*/ 677068 h 3588041"/>
                <a:gd name="connsiteX13-4379" fmla="*/ 794443 w 1432618"/>
                <a:gd name="connsiteY13-4380" fmla="*/ 565150 h 3588041"/>
                <a:gd name="connsiteX14-4381" fmla="*/ 886518 w 1432618"/>
                <a:gd name="connsiteY14-4382" fmla="*/ 0 h 3588041"/>
                <a:gd name="connsiteX15-4383" fmla="*/ 857943 w 1432618"/>
                <a:gd name="connsiteY15-4384" fmla="*/ 679450 h 3588041"/>
                <a:gd name="connsiteX16-4385" fmla="*/ 921443 w 1432618"/>
                <a:gd name="connsiteY16-4386" fmla="*/ 1047750 h 3588041"/>
                <a:gd name="connsiteX17-4387" fmla="*/ 930968 w 1432618"/>
                <a:gd name="connsiteY17-4388" fmla="*/ 1295400 h 3588041"/>
                <a:gd name="connsiteX18-4389" fmla="*/ 1086543 w 1432618"/>
                <a:gd name="connsiteY18-4390" fmla="*/ 1187450 h 3588041"/>
                <a:gd name="connsiteX19-4391" fmla="*/ 1375468 w 1432618"/>
                <a:gd name="connsiteY19-4392" fmla="*/ 1171575 h 3588041"/>
                <a:gd name="connsiteX20-4393" fmla="*/ 1108768 w 1432618"/>
                <a:gd name="connsiteY20-4394" fmla="*/ 1254125 h 3588041"/>
                <a:gd name="connsiteX21-4395" fmla="*/ 889693 w 1432618"/>
                <a:gd name="connsiteY21-4396" fmla="*/ 1527175 h 3588041"/>
                <a:gd name="connsiteX22-4397" fmla="*/ 835718 w 1432618"/>
                <a:gd name="connsiteY22-4398" fmla="*/ 1895475 h 3588041"/>
                <a:gd name="connsiteX23-4399" fmla="*/ 1003993 w 1432618"/>
                <a:gd name="connsiteY23-4400" fmla="*/ 2308225 h 3588041"/>
                <a:gd name="connsiteX24-4401" fmla="*/ 896043 w 1432618"/>
                <a:gd name="connsiteY24-4402" fmla="*/ 2578100 h 3588041"/>
                <a:gd name="connsiteX25-4403" fmla="*/ 1213543 w 1432618"/>
                <a:gd name="connsiteY25-4404" fmla="*/ 2533650 h 3588041"/>
                <a:gd name="connsiteX26-4405" fmla="*/ 1432618 w 1432618"/>
                <a:gd name="connsiteY26-4406" fmla="*/ 2626519 h 3588041"/>
                <a:gd name="connsiteX27-4407" fmla="*/ 1188143 w 1432618"/>
                <a:gd name="connsiteY27-4408" fmla="*/ 2590800 h 3588041"/>
                <a:gd name="connsiteX28-4409" fmla="*/ 832543 w 1432618"/>
                <a:gd name="connsiteY28-4410" fmla="*/ 2733675 h 3588041"/>
                <a:gd name="connsiteX29-4411" fmla="*/ 689668 w 1432618"/>
                <a:gd name="connsiteY29-4412" fmla="*/ 3086100 h 3588041"/>
                <a:gd name="connsiteX30-4413" fmla="*/ 918268 w 1432618"/>
                <a:gd name="connsiteY30-4414" fmla="*/ 3419475 h 3588041"/>
                <a:gd name="connsiteX31-4415" fmla="*/ 1016693 w 1432618"/>
                <a:gd name="connsiteY31-4416" fmla="*/ 3581400 h 3588041"/>
                <a:gd name="connsiteX0-4417" fmla="*/ 1016693 w 1432618"/>
                <a:gd name="connsiteY0-4418" fmla="*/ 3581400 h 3588041"/>
                <a:gd name="connsiteX1-4419" fmla="*/ 591243 w 1432618"/>
                <a:gd name="connsiteY1-4420" fmla="*/ 3587750 h 3588041"/>
                <a:gd name="connsiteX2-4421" fmla="*/ 394393 w 1432618"/>
                <a:gd name="connsiteY2-4422" fmla="*/ 3076575 h 3588041"/>
                <a:gd name="connsiteX3-4423" fmla="*/ 746818 w 1432618"/>
                <a:gd name="connsiteY3-4424" fmla="*/ 2381250 h 3588041"/>
                <a:gd name="connsiteX4-4425" fmla="*/ 560128 w 1432618"/>
                <a:gd name="connsiteY4-4426" fmla="*/ 1922145 h 3588041"/>
                <a:gd name="connsiteX5-4427" fmla="*/ 58 w 1432618"/>
                <a:gd name="connsiteY5-4428" fmla="*/ 1870710 h 3588041"/>
                <a:gd name="connsiteX6-4429" fmla="*/ 394393 w 1432618"/>
                <a:gd name="connsiteY6-4430" fmla="*/ 1743075 h 3588041"/>
                <a:gd name="connsiteX7-4431" fmla="*/ 642043 w 1432618"/>
                <a:gd name="connsiteY7-4432" fmla="*/ 1876425 h 3588041"/>
                <a:gd name="connsiteX8-4433" fmla="*/ 689668 w 1432618"/>
                <a:gd name="connsiteY8-4434" fmla="*/ 1647825 h 3588041"/>
                <a:gd name="connsiteX9-4435" fmla="*/ 823018 w 1432618"/>
                <a:gd name="connsiteY9-4436" fmla="*/ 1333500 h 3588041"/>
                <a:gd name="connsiteX10-4437" fmla="*/ 765868 w 1432618"/>
                <a:gd name="connsiteY10-4438" fmla="*/ 809625 h 3588041"/>
                <a:gd name="connsiteX11-4439" fmla="*/ 388043 w 1432618"/>
                <a:gd name="connsiteY11-4440" fmla="*/ 695325 h 3588041"/>
                <a:gd name="connsiteX12-4441" fmla="*/ 741262 w 1432618"/>
                <a:gd name="connsiteY12-4442" fmla="*/ 677068 h 3588041"/>
                <a:gd name="connsiteX13-4443" fmla="*/ 794443 w 1432618"/>
                <a:gd name="connsiteY13-4444" fmla="*/ 565150 h 3588041"/>
                <a:gd name="connsiteX14-4445" fmla="*/ 886518 w 1432618"/>
                <a:gd name="connsiteY14-4446" fmla="*/ 0 h 3588041"/>
                <a:gd name="connsiteX15-4447" fmla="*/ 857943 w 1432618"/>
                <a:gd name="connsiteY15-4448" fmla="*/ 679450 h 3588041"/>
                <a:gd name="connsiteX16-4449" fmla="*/ 921443 w 1432618"/>
                <a:gd name="connsiteY16-4450" fmla="*/ 1047750 h 3588041"/>
                <a:gd name="connsiteX17-4451" fmla="*/ 930968 w 1432618"/>
                <a:gd name="connsiteY17-4452" fmla="*/ 1295400 h 3588041"/>
                <a:gd name="connsiteX18-4453" fmla="*/ 1086543 w 1432618"/>
                <a:gd name="connsiteY18-4454" fmla="*/ 1187450 h 3588041"/>
                <a:gd name="connsiteX19-4455" fmla="*/ 1375468 w 1432618"/>
                <a:gd name="connsiteY19-4456" fmla="*/ 1171575 h 3588041"/>
                <a:gd name="connsiteX20-4457" fmla="*/ 1108768 w 1432618"/>
                <a:gd name="connsiteY20-4458" fmla="*/ 1254125 h 3588041"/>
                <a:gd name="connsiteX21-4459" fmla="*/ 889693 w 1432618"/>
                <a:gd name="connsiteY21-4460" fmla="*/ 1527175 h 3588041"/>
                <a:gd name="connsiteX22-4461" fmla="*/ 835718 w 1432618"/>
                <a:gd name="connsiteY22-4462" fmla="*/ 1895475 h 3588041"/>
                <a:gd name="connsiteX23-4463" fmla="*/ 1003993 w 1432618"/>
                <a:gd name="connsiteY23-4464" fmla="*/ 2308225 h 3588041"/>
                <a:gd name="connsiteX24-4465" fmla="*/ 896043 w 1432618"/>
                <a:gd name="connsiteY24-4466" fmla="*/ 2578100 h 3588041"/>
                <a:gd name="connsiteX25-4467" fmla="*/ 1213543 w 1432618"/>
                <a:gd name="connsiteY25-4468" fmla="*/ 2533650 h 3588041"/>
                <a:gd name="connsiteX26-4469" fmla="*/ 1432618 w 1432618"/>
                <a:gd name="connsiteY26-4470" fmla="*/ 2626519 h 3588041"/>
                <a:gd name="connsiteX27-4471" fmla="*/ 1188143 w 1432618"/>
                <a:gd name="connsiteY27-4472" fmla="*/ 2590800 h 3588041"/>
                <a:gd name="connsiteX28-4473" fmla="*/ 832543 w 1432618"/>
                <a:gd name="connsiteY28-4474" fmla="*/ 2733675 h 3588041"/>
                <a:gd name="connsiteX29-4475" fmla="*/ 689668 w 1432618"/>
                <a:gd name="connsiteY29-4476" fmla="*/ 3086100 h 3588041"/>
                <a:gd name="connsiteX30-4477" fmla="*/ 918268 w 1432618"/>
                <a:gd name="connsiteY30-4478" fmla="*/ 3419475 h 3588041"/>
                <a:gd name="connsiteX31-4479" fmla="*/ 1016693 w 1432618"/>
                <a:gd name="connsiteY31-4480" fmla="*/ 3581400 h 3588041"/>
                <a:gd name="connsiteX0-4481" fmla="*/ 1016693 w 1432618"/>
                <a:gd name="connsiteY0-4482" fmla="*/ 3581400 h 3588041"/>
                <a:gd name="connsiteX1-4483" fmla="*/ 591243 w 1432618"/>
                <a:gd name="connsiteY1-4484" fmla="*/ 3587750 h 3588041"/>
                <a:gd name="connsiteX2-4485" fmla="*/ 394393 w 1432618"/>
                <a:gd name="connsiteY2-4486" fmla="*/ 3076575 h 3588041"/>
                <a:gd name="connsiteX3-4487" fmla="*/ 746818 w 1432618"/>
                <a:gd name="connsiteY3-4488" fmla="*/ 2381250 h 3588041"/>
                <a:gd name="connsiteX4-4489" fmla="*/ 560128 w 1432618"/>
                <a:gd name="connsiteY4-4490" fmla="*/ 1922145 h 3588041"/>
                <a:gd name="connsiteX5-4491" fmla="*/ 58 w 1432618"/>
                <a:gd name="connsiteY5-4492" fmla="*/ 1870710 h 3588041"/>
                <a:gd name="connsiteX6-4493" fmla="*/ 394393 w 1432618"/>
                <a:gd name="connsiteY6-4494" fmla="*/ 1743075 h 3588041"/>
                <a:gd name="connsiteX7-4495" fmla="*/ 642043 w 1432618"/>
                <a:gd name="connsiteY7-4496" fmla="*/ 1876425 h 3588041"/>
                <a:gd name="connsiteX8-4497" fmla="*/ 689668 w 1432618"/>
                <a:gd name="connsiteY8-4498" fmla="*/ 1647825 h 3588041"/>
                <a:gd name="connsiteX9-4499" fmla="*/ 823018 w 1432618"/>
                <a:gd name="connsiteY9-4500" fmla="*/ 1333500 h 3588041"/>
                <a:gd name="connsiteX10-4501" fmla="*/ 765868 w 1432618"/>
                <a:gd name="connsiteY10-4502" fmla="*/ 809625 h 3588041"/>
                <a:gd name="connsiteX11-4503" fmla="*/ 388043 w 1432618"/>
                <a:gd name="connsiteY11-4504" fmla="*/ 695325 h 3588041"/>
                <a:gd name="connsiteX12-4505" fmla="*/ 741262 w 1432618"/>
                <a:gd name="connsiteY12-4506" fmla="*/ 677068 h 3588041"/>
                <a:gd name="connsiteX13-4507" fmla="*/ 789681 w 1432618"/>
                <a:gd name="connsiteY13-4508" fmla="*/ 441325 h 3588041"/>
                <a:gd name="connsiteX14-4509" fmla="*/ 886518 w 1432618"/>
                <a:gd name="connsiteY14-4510" fmla="*/ 0 h 3588041"/>
                <a:gd name="connsiteX15-4511" fmla="*/ 857943 w 1432618"/>
                <a:gd name="connsiteY15-4512" fmla="*/ 679450 h 3588041"/>
                <a:gd name="connsiteX16-4513" fmla="*/ 921443 w 1432618"/>
                <a:gd name="connsiteY16-4514" fmla="*/ 1047750 h 3588041"/>
                <a:gd name="connsiteX17-4515" fmla="*/ 930968 w 1432618"/>
                <a:gd name="connsiteY17-4516" fmla="*/ 1295400 h 3588041"/>
                <a:gd name="connsiteX18-4517" fmla="*/ 1086543 w 1432618"/>
                <a:gd name="connsiteY18-4518" fmla="*/ 1187450 h 3588041"/>
                <a:gd name="connsiteX19-4519" fmla="*/ 1375468 w 1432618"/>
                <a:gd name="connsiteY19-4520" fmla="*/ 1171575 h 3588041"/>
                <a:gd name="connsiteX20-4521" fmla="*/ 1108768 w 1432618"/>
                <a:gd name="connsiteY20-4522" fmla="*/ 1254125 h 3588041"/>
                <a:gd name="connsiteX21-4523" fmla="*/ 889693 w 1432618"/>
                <a:gd name="connsiteY21-4524" fmla="*/ 1527175 h 3588041"/>
                <a:gd name="connsiteX22-4525" fmla="*/ 835718 w 1432618"/>
                <a:gd name="connsiteY22-4526" fmla="*/ 1895475 h 3588041"/>
                <a:gd name="connsiteX23-4527" fmla="*/ 1003993 w 1432618"/>
                <a:gd name="connsiteY23-4528" fmla="*/ 2308225 h 3588041"/>
                <a:gd name="connsiteX24-4529" fmla="*/ 896043 w 1432618"/>
                <a:gd name="connsiteY24-4530" fmla="*/ 2578100 h 3588041"/>
                <a:gd name="connsiteX25-4531" fmla="*/ 1213543 w 1432618"/>
                <a:gd name="connsiteY25-4532" fmla="*/ 2533650 h 3588041"/>
                <a:gd name="connsiteX26-4533" fmla="*/ 1432618 w 1432618"/>
                <a:gd name="connsiteY26-4534" fmla="*/ 2626519 h 3588041"/>
                <a:gd name="connsiteX27-4535" fmla="*/ 1188143 w 1432618"/>
                <a:gd name="connsiteY27-4536" fmla="*/ 2590800 h 3588041"/>
                <a:gd name="connsiteX28-4537" fmla="*/ 832543 w 1432618"/>
                <a:gd name="connsiteY28-4538" fmla="*/ 2733675 h 3588041"/>
                <a:gd name="connsiteX29-4539" fmla="*/ 689668 w 1432618"/>
                <a:gd name="connsiteY29-4540" fmla="*/ 3086100 h 3588041"/>
                <a:gd name="connsiteX30-4541" fmla="*/ 918268 w 1432618"/>
                <a:gd name="connsiteY30-4542" fmla="*/ 3419475 h 3588041"/>
                <a:gd name="connsiteX31-4543" fmla="*/ 1016693 w 1432618"/>
                <a:gd name="connsiteY31-4544" fmla="*/ 3581400 h 3588041"/>
                <a:gd name="connsiteX0-4545" fmla="*/ 1016693 w 1432618"/>
                <a:gd name="connsiteY0-4546" fmla="*/ 3581400 h 3588041"/>
                <a:gd name="connsiteX1-4547" fmla="*/ 591243 w 1432618"/>
                <a:gd name="connsiteY1-4548" fmla="*/ 3587750 h 3588041"/>
                <a:gd name="connsiteX2-4549" fmla="*/ 394393 w 1432618"/>
                <a:gd name="connsiteY2-4550" fmla="*/ 3076575 h 3588041"/>
                <a:gd name="connsiteX3-4551" fmla="*/ 746818 w 1432618"/>
                <a:gd name="connsiteY3-4552" fmla="*/ 2381250 h 3588041"/>
                <a:gd name="connsiteX4-4553" fmla="*/ 560128 w 1432618"/>
                <a:gd name="connsiteY4-4554" fmla="*/ 1922145 h 3588041"/>
                <a:gd name="connsiteX5-4555" fmla="*/ 58 w 1432618"/>
                <a:gd name="connsiteY5-4556" fmla="*/ 1870710 h 3588041"/>
                <a:gd name="connsiteX6-4557" fmla="*/ 394393 w 1432618"/>
                <a:gd name="connsiteY6-4558" fmla="*/ 1743075 h 3588041"/>
                <a:gd name="connsiteX7-4559" fmla="*/ 642043 w 1432618"/>
                <a:gd name="connsiteY7-4560" fmla="*/ 1876425 h 3588041"/>
                <a:gd name="connsiteX8-4561" fmla="*/ 689668 w 1432618"/>
                <a:gd name="connsiteY8-4562" fmla="*/ 1647825 h 3588041"/>
                <a:gd name="connsiteX9-4563" fmla="*/ 823018 w 1432618"/>
                <a:gd name="connsiteY9-4564" fmla="*/ 1333500 h 3588041"/>
                <a:gd name="connsiteX10-4565" fmla="*/ 765868 w 1432618"/>
                <a:gd name="connsiteY10-4566" fmla="*/ 809625 h 3588041"/>
                <a:gd name="connsiteX11-4567" fmla="*/ 388043 w 1432618"/>
                <a:gd name="connsiteY11-4568" fmla="*/ 695325 h 3588041"/>
                <a:gd name="connsiteX12-4569" fmla="*/ 762694 w 1432618"/>
                <a:gd name="connsiteY12-4570" fmla="*/ 703262 h 3588041"/>
                <a:gd name="connsiteX13-4571" fmla="*/ 789681 w 1432618"/>
                <a:gd name="connsiteY13-4572" fmla="*/ 441325 h 3588041"/>
                <a:gd name="connsiteX14-4573" fmla="*/ 886518 w 1432618"/>
                <a:gd name="connsiteY14-4574" fmla="*/ 0 h 3588041"/>
                <a:gd name="connsiteX15-4575" fmla="*/ 857943 w 1432618"/>
                <a:gd name="connsiteY15-4576" fmla="*/ 679450 h 3588041"/>
                <a:gd name="connsiteX16-4577" fmla="*/ 921443 w 1432618"/>
                <a:gd name="connsiteY16-4578" fmla="*/ 1047750 h 3588041"/>
                <a:gd name="connsiteX17-4579" fmla="*/ 930968 w 1432618"/>
                <a:gd name="connsiteY17-4580" fmla="*/ 1295400 h 3588041"/>
                <a:gd name="connsiteX18-4581" fmla="*/ 1086543 w 1432618"/>
                <a:gd name="connsiteY18-4582" fmla="*/ 1187450 h 3588041"/>
                <a:gd name="connsiteX19-4583" fmla="*/ 1375468 w 1432618"/>
                <a:gd name="connsiteY19-4584" fmla="*/ 1171575 h 3588041"/>
                <a:gd name="connsiteX20-4585" fmla="*/ 1108768 w 1432618"/>
                <a:gd name="connsiteY20-4586" fmla="*/ 1254125 h 3588041"/>
                <a:gd name="connsiteX21-4587" fmla="*/ 889693 w 1432618"/>
                <a:gd name="connsiteY21-4588" fmla="*/ 1527175 h 3588041"/>
                <a:gd name="connsiteX22-4589" fmla="*/ 835718 w 1432618"/>
                <a:gd name="connsiteY22-4590" fmla="*/ 1895475 h 3588041"/>
                <a:gd name="connsiteX23-4591" fmla="*/ 1003993 w 1432618"/>
                <a:gd name="connsiteY23-4592" fmla="*/ 2308225 h 3588041"/>
                <a:gd name="connsiteX24-4593" fmla="*/ 896043 w 1432618"/>
                <a:gd name="connsiteY24-4594" fmla="*/ 2578100 h 3588041"/>
                <a:gd name="connsiteX25-4595" fmla="*/ 1213543 w 1432618"/>
                <a:gd name="connsiteY25-4596" fmla="*/ 2533650 h 3588041"/>
                <a:gd name="connsiteX26-4597" fmla="*/ 1432618 w 1432618"/>
                <a:gd name="connsiteY26-4598" fmla="*/ 2626519 h 3588041"/>
                <a:gd name="connsiteX27-4599" fmla="*/ 1188143 w 1432618"/>
                <a:gd name="connsiteY27-4600" fmla="*/ 2590800 h 3588041"/>
                <a:gd name="connsiteX28-4601" fmla="*/ 832543 w 1432618"/>
                <a:gd name="connsiteY28-4602" fmla="*/ 2733675 h 3588041"/>
                <a:gd name="connsiteX29-4603" fmla="*/ 689668 w 1432618"/>
                <a:gd name="connsiteY29-4604" fmla="*/ 3086100 h 3588041"/>
                <a:gd name="connsiteX30-4605" fmla="*/ 918268 w 1432618"/>
                <a:gd name="connsiteY30-4606" fmla="*/ 3419475 h 3588041"/>
                <a:gd name="connsiteX31-4607" fmla="*/ 1016693 w 1432618"/>
                <a:gd name="connsiteY31-4608" fmla="*/ 3581400 h 3588041"/>
                <a:gd name="connsiteX0-4609" fmla="*/ 1016693 w 1432618"/>
                <a:gd name="connsiteY0-4610" fmla="*/ 3581400 h 3588041"/>
                <a:gd name="connsiteX1-4611" fmla="*/ 591243 w 1432618"/>
                <a:gd name="connsiteY1-4612" fmla="*/ 3587750 h 3588041"/>
                <a:gd name="connsiteX2-4613" fmla="*/ 394393 w 1432618"/>
                <a:gd name="connsiteY2-4614" fmla="*/ 3076575 h 3588041"/>
                <a:gd name="connsiteX3-4615" fmla="*/ 746818 w 1432618"/>
                <a:gd name="connsiteY3-4616" fmla="*/ 2381250 h 3588041"/>
                <a:gd name="connsiteX4-4617" fmla="*/ 560128 w 1432618"/>
                <a:gd name="connsiteY4-4618" fmla="*/ 1922145 h 3588041"/>
                <a:gd name="connsiteX5-4619" fmla="*/ 58 w 1432618"/>
                <a:gd name="connsiteY5-4620" fmla="*/ 1870710 h 3588041"/>
                <a:gd name="connsiteX6-4621" fmla="*/ 394393 w 1432618"/>
                <a:gd name="connsiteY6-4622" fmla="*/ 1743075 h 3588041"/>
                <a:gd name="connsiteX7-4623" fmla="*/ 642043 w 1432618"/>
                <a:gd name="connsiteY7-4624" fmla="*/ 1876425 h 3588041"/>
                <a:gd name="connsiteX8-4625" fmla="*/ 689668 w 1432618"/>
                <a:gd name="connsiteY8-4626" fmla="*/ 1647825 h 3588041"/>
                <a:gd name="connsiteX9-4627" fmla="*/ 823018 w 1432618"/>
                <a:gd name="connsiteY9-4628" fmla="*/ 1333500 h 3588041"/>
                <a:gd name="connsiteX10-4629" fmla="*/ 765868 w 1432618"/>
                <a:gd name="connsiteY10-4630" fmla="*/ 809625 h 3588041"/>
                <a:gd name="connsiteX11-4631" fmla="*/ 388043 w 1432618"/>
                <a:gd name="connsiteY11-4632" fmla="*/ 695325 h 3588041"/>
                <a:gd name="connsiteX12-4633" fmla="*/ 762694 w 1432618"/>
                <a:gd name="connsiteY12-4634" fmla="*/ 703262 h 3588041"/>
                <a:gd name="connsiteX13-4635" fmla="*/ 789681 w 1432618"/>
                <a:gd name="connsiteY13-4636" fmla="*/ 441325 h 3588041"/>
                <a:gd name="connsiteX14-4637" fmla="*/ 886518 w 1432618"/>
                <a:gd name="connsiteY14-4638" fmla="*/ 0 h 3588041"/>
                <a:gd name="connsiteX15-4639" fmla="*/ 857943 w 1432618"/>
                <a:gd name="connsiteY15-4640" fmla="*/ 679450 h 3588041"/>
                <a:gd name="connsiteX16-4641" fmla="*/ 921443 w 1432618"/>
                <a:gd name="connsiteY16-4642" fmla="*/ 1047750 h 3588041"/>
                <a:gd name="connsiteX17-4643" fmla="*/ 930968 w 1432618"/>
                <a:gd name="connsiteY17-4644" fmla="*/ 1295400 h 3588041"/>
                <a:gd name="connsiteX18-4645" fmla="*/ 1086543 w 1432618"/>
                <a:gd name="connsiteY18-4646" fmla="*/ 1187450 h 3588041"/>
                <a:gd name="connsiteX19-4647" fmla="*/ 1375468 w 1432618"/>
                <a:gd name="connsiteY19-4648" fmla="*/ 1171575 h 3588041"/>
                <a:gd name="connsiteX20-4649" fmla="*/ 1108768 w 1432618"/>
                <a:gd name="connsiteY20-4650" fmla="*/ 1254125 h 3588041"/>
                <a:gd name="connsiteX21-4651" fmla="*/ 889693 w 1432618"/>
                <a:gd name="connsiteY21-4652" fmla="*/ 1527175 h 3588041"/>
                <a:gd name="connsiteX22-4653" fmla="*/ 835718 w 1432618"/>
                <a:gd name="connsiteY22-4654" fmla="*/ 1895475 h 3588041"/>
                <a:gd name="connsiteX23-4655" fmla="*/ 1003993 w 1432618"/>
                <a:gd name="connsiteY23-4656" fmla="*/ 2308225 h 3588041"/>
                <a:gd name="connsiteX24-4657" fmla="*/ 896043 w 1432618"/>
                <a:gd name="connsiteY24-4658" fmla="*/ 2578100 h 3588041"/>
                <a:gd name="connsiteX25-4659" fmla="*/ 1213543 w 1432618"/>
                <a:gd name="connsiteY25-4660" fmla="*/ 2533650 h 3588041"/>
                <a:gd name="connsiteX26-4661" fmla="*/ 1432618 w 1432618"/>
                <a:gd name="connsiteY26-4662" fmla="*/ 2626519 h 3588041"/>
                <a:gd name="connsiteX27-4663" fmla="*/ 1188143 w 1432618"/>
                <a:gd name="connsiteY27-4664" fmla="*/ 2590800 h 3588041"/>
                <a:gd name="connsiteX28-4665" fmla="*/ 832543 w 1432618"/>
                <a:gd name="connsiteY28-4666" fmla="*/ 2733675 h 3588041"/>
                <a:gd name="connsiteX29-4667" fmla="*/ 689668 w 1432618"/>
                <a:gd name="connsiteY29-4668" fmla="*/ 3086100 h 3588041"/>
                <a:gd name="connsiteX30-4669" fmla="*/ 918268 w 1432618"/>
                <a:gd name="connsiteY30-4670" fmla="*/ 3419475 h 3588041"/>
                <a:gd name="connsiteX31-4671" fmla="*/ 1016693 w 1432618"/>
                <a:gd name="connsiteY31-4672" fmla="*/ 3581400 h 3588041"/>
                <a:gd name="connsiteX0-4673" fmla="*/ 1016693 w 1432618"/>
                <a:gd name="connsiteY0-4674" fmla="*/ 3581400 h 3588041"/>
                <a:gd name="connsiteX1-4675" fmla="*/ 591243 w 1432618"/>
                <a:gd name="connsiteY1-4676" fmla="*/ 3587750 h 3588041"/>
                <a:gd name="connsiteX2-4677" fmla="*/ 394393 w 1432618"/>
                <a:gd name="connsiteY2-4678" fmla="*/ 3076575 h 3588041"/>
                <a:gd name="connsiteX3-4679" fmla="*/ 746818 w 1432618"/>
                <a:gd name="connsiteY3-4680" fmla="*/ 2381250 h 3588041"/>
                <a:gd name="connsiteX4-4681" fmla="*/ 560128 w 1432618"/>
                <a:gd name="connsiteY4-4682" fmla="*/ 1922145 h 3588041"/>
                <a:gd name="connsiteX5-4683" fmla="*/ 58 w 1432618"/>
                <a:gd name="connsiteY5-4684" fmla="*/ 1870710 h 3588041"/>
                <a:gd name="connsiteX6-4685" fmla="*/ 394393 w 1432618"/>
                <a:gd name="connsiteY6-4686" fmla="*/ 1743075 h 3588041"/>
                <a:gd name="connsiteX7-4687" fmla="*/ 642043 w 1432618"/>
                <a:gd name="connsiteY7-4688" fmla="*/ 1876425 h 3588041"/>
                <a:gd name="connsiteX8-4689" fmla="*/ 689668 w 1432618"/>
                <a:gd name="connsiteY8-4690" fmla="*/ 1647825 h 3588041"/>
                <a:gd name="connsiteX9-4691" fmla="*/ 823018 w 1432618"/>
                <a:gd name="connsiteY9-4692" fmla="*/ 1333500 h 3588041"/>
                <a:gd name="connsiteX10-4693" fmla="*/ 765868 w 1432618"/>
                <a:gd name="connsiteY10-4694" fmla="*/ 809625 h 3588041"/>
                <a:gd name="connsiteX11-4695" fmla="*/ 388043 w 1432618"/>
                <a:gd name="connsiteY11-4696" fmla="*/ 695325 h 3588041"/>
                <a:gd name="connsiteX12-4697" fmla="*/ 762694 w 1432618"/>
                <a:gd name="connsiteY12-4698" fmla="*/ 703262 h 3588041"/>
                <a:gd name="connsiteX13-4699" fmla="*/ 789681 w 1432618"/>
                <a:gd name="connsiteY13-4700" fmla="*/ 441325 h 3588041"/>
                <a:gd name="connsiteX14-4701" fmla="*/ 886518 w 1432618"/>
                <a:gd name="connsiteY14-4702" fmla="*/ 0 h 3588041"/>
                <a:gd name="connsiteX15-4703" fmla="*/ 857943 w 1432618"/>
                <a:gd name="connsiteY15-4704" fmla="*/ 679450 h 3588041"/>
                <a:gd name="connsiteX16-4705" fmla="*/ 921443 w 1432618"/>
                <a:gd name="connsiteY16-4706" fmla="*/ 1047750 h 3588041"/>
                <a:gd name="connsiteX17-4707" fmla="*/ 930968 w 1432618"/>
                <a:gd name="connsiteY17-4708" fmla="*/ 1295400 h 3588041"/>
                <a:gd name="connsiteX18-4709" fmla="*/ 1086543 w 1432618"/>
                <a:gd name="connsiteY18-4710" fmla="*/ 1187450 h 3588041"/>
                <a:gd name="connsiteX19-4711" fmla="*/ 1375468 w 1432618"/>
                <a:gd name="connsiteY19-4712" fmla="*/ 1171575 h 3588041"/>
                <a:gd name="connsiteX20-4713" fmla="*/ 1108768 w 1432618"/>
                <a:gd name="connsiteY20-4714" fmla="*/ 1254125 h 3588041"/>
                <a:gd name="connsiteX21-4715" fmla="*/ 889693 w 1432618"/>
                <a:gd name="connsiteY21-4716" fmla="*/ 1527175 h 3588041"/>
                <a:gd name="connsiteX22-4717" fmla="*/ 835718 w 1432618"/>
                <a:gd name="connsiteY22-4718" fmla="*/ 1895475 h 3588041"/>
                <a:gd name="connsiteX23-4719" fmla="*/ 1003993 w 1432618"/>
                <a:gd name="connsiteY23-4720" fmla="*/ 2308225 h 3588041"/>
                <a:gd name="connsiteX24-4721" fmla="*/ 896043 w 1432618"/>
                <a:gd name="connsiteY24-4722" fmla="*/ 2578100 h 3588041"/>
                <a:gd name="connsiteX25-4723" fmla="*/ 1213543 w 1432618"/>
                <a:gd name="connsiteY25-4724" fmla="*/ 2533650 h 3588041"/>
                <a:gd name="connsiteX26-4725" fmla="*/ 1432618 w 1432618"/>
                <a:gd name="connsiteY26-4726" fmla="*/ 2626519 h 3588041"/>
                <a:gd name="connsiteX27-4727" fmla="*/ 1188143 w 1432618"/>
                <a:gd name="connsiteY27-4728" fmla="*/ 2590800 h 3588041"/>
                <a:gd name="connsiteX28-4729" fmla="*/ 832543 w 1432618"/>
                <a:gd name="connsiteY28-4730" fmla="*/ 2733675 h 3588041"/>
                <a:gd name="connsiteX29-4731" fmla="*/ 689668 w 1432618"/>
                <a:gd name="connsiteY29-4732" fmla="*/ 3086100 h 3588041"/>
                <a:gd name="connsiteX30-4733" fmla="*/ 918268 w 1432618"/>
                <a:gd name="connsiteY30-4734" fmla="*/ 3419475 h 3588041"/>
                <a:gd name="connsiteX31-4735" fmla="*/ 1016693 w 1432618"/>
                <a:gd name="connsiteY31-4736" fmla="*/ 3581400 h 3588041"/>
                <a:gd name="connsiteX0-4737" fmla="*/ 1016693 w 1432618"/>
                <a:gd name="connsiteY0-4738" fmla="*/ 3581400 h 3588041"/>
                <a:gd name="connsiteX1-4739" fmla="*/ 591243 w 1432618"/>
                <a:gd name="connsiteY1-4740" fmla="*/ 3587750 h 3588041"/>
                <a:gd name="connsiteX2-4741" fmla="*/ 394393 w 1432618"/>
                <a:gd name="connsiteY2-4742" fmla="*/ 3076575 h 3588041"/>
                <a:gd name="connsiteX3-4743" fmla="*/ 746818 w 1432618"/>
                <a:gd name="connsiteY3-4744" fmla="*/ 2381250 h 3588041"/>
                <a:gd name="connsiteX4-4745" fmla="*/ 560128 w 1432618"/>
                <a:gd name="connsiteY4-4746" fmla="*/ 1922145 h 3588041"/>
                <a:gd name="connsiteX5-4747" fmla="*/ 58 w 1432618"/>
                <a:gd name="connsiteY5-4748" fmla="*/ 1870710 h 3588041"/>
                <a:gd name="connsiteX6-4749" fmla="*/ 394393 w 1432618"/>
                <a:gd name="connsiteY6-4750" fmla="*/ 1743075 h 3588041"/>
                <a:gd name="connsiteX7-4751" fmla="*/ 642043 w 1432618"/>
                <a:gd name="connsiteY7-4752" fmla="*/ 1876425 h 3588041"/>
                <a:gd name="connsiteX8-4753" fmla="*/ 689668 w 1432618"/>
                <a:gd name="connsiteY8-4754" fmla="*/ 1647825 h 3588041"/>
                <a:gd name="connsiteX9-4755" fmla="*/ 823018 w 1432618"/>
                <a:gd name="connsiteY9-4756" fmla="*/ 1333500 h 3588041"/>
                <a:gd name="connsiteX10-4757" fmla="*/ 765868 w 1432618"/>
                <a:gd name="connsiteY10-4758" fmla="*/ 809625 h 3588041"/>
                <a:gd name="connsiteX11-4759" fmla="*/ 388043 w 1432618"/>
                <a:gd name="connsiteY11-4760" fmla="*/ 695325 h 3588041"/>
                <a:gd name="connsiteX12-4761" fmla="*/ 781744 w 1432618"/>
                <a:gd name="connsiteY12-4762" fmla="*/ 724693 h 3588041"/>
                <a:gd name="connsiteX13-4763" fmla="*/ 789681 w 1432618"/>
                <a:gd name="connsiteY13-4764" fmla="*/ 441325 h 3588041"/>
                <a:gd name="connsiteX14-4765" fmla="*/ 886518 w 1432618"/>
                <a:gd name="connsiteY14-4766" fmla="*/ 0 h 3588041"/>
                <a:gd name="connsiteX15-4767" fmla="*/ 857943 w 1432618"/>
                <a:gd name="connsiteY15-4768" fmla="*/ 679450 h 3588041"/>
                <a:gd name="connsiteX16-4769" fmla="*/ 921443 w 1432618"/>
                <a:gd name="connsiteY16-4770" fmla="*/ 1047750 h 3588041"/>
                <a:gd name="connsiteX17-4771" fmla="*/ 930968 w 1432618"/>
                <a:gd name="connsiteY17-4772" fmla="*/ 1295400 h 3588041"/>
                <a:gd name="connsiteX18-4773" fmla="*/ 1086543 w 1432618"/>
                <a:gd name="connsiteY18-4774" fmla="*/ 1187450 h 3588041"/>
                <a:gd name="connsiteX19-4775" fmla="*/ 1375468 w 1432618"/>
                <a:gd name="connsiteY19-4776" fmla="*/ 1171575 h 3588041"/>
                <a:gd name="connsiteX20-4777" fmla="*/ 1108768 w 1432618"/>
                <a:gd name="connsiteY20-4778" fmla="*/ 1254125 h 3588041"/>
                <a:gd name="connsiteX21-4779" fmla="*/ 889693 w 1432618"/>
                <a:gd name="connsiteY21-4780" fmla="*/ 1527175 h 3588041"/>
                <a:gd name="connsiteX22-4781" fmla="*/ 835718 w 1432618"/>
                <a:gd name="connsiteY22-4782" fmla="*/ 1895475 h 3588041"/>
                <a:gd name="connsiteX23-4783" fmla="*/ 1003993 w 1432618"/>
                <a:gd name="connsiteY23-4784" fmla="*/ 2308225 h 3588041"/>
                <a:gd name="connsiteX24-4785" fmla="*/ 896043 w 1432618"/>
                <a:gd name="connsiteY24-4786" fmla="*/ 2578100 h 3588041"/>
                <a:gd name="connsiteX25-4787" fmla="*/ 1213543 w 1432618"/>
                <a:gd name="connsiteY25-4788" fmla="*/ 2533650 h 3588041"/>
                <a:gd name="connsiteX26-4789" fmla="*/ 1432618 w 1432618"/>
                <a:gd name="connsiteY26-4790" fmla="*/ 2626519 h 3588041"/>
                <a:gd name="connsiteX27-4791" fmla="*/ 1188143 w 1432618"/>
                <a:gd name="connsiteY27-4792" fmla="*/ 2590800 h 3588041"/>
                <a:gd name="connsiteX28-4793" fmla="*/ 832543 w 1432618"/>
                <a:gd name="connsiteY28-4794" fmla="*/ 2733675 h 3588041"/>
                <a:gd name="connsiteX29-4795" fmla="*/ 689668 w 1432618"/>
                <a:gd name="connsiteY29-4796" fmla="*/ 3086100 h 3588041"/>
                <a:gd name="connsiteX30-4797" fmla="*/ 918268 w 1432618"/>
                <a:gd name="connsiteY30-4798" fmla="*/ 3419475 h 3588041"/>
                <a:gd name="connsiteX31-4799" fmla="*/ 1016693 w 1432618"/>
                <a:gd name="connsiteY31-4800" fmla="*/ 3581400 h 3588041"/>
                <a:gd name="connsiteX0-4801" fmla="*/ 1016693 w 1432618"/>
                <a:gd name="connsiteY0-4802" fmla="*/ 3581400 h 3588041"/>
                <a:gd name="connsiteX1-4803" fmla="*/ 591243 w 1432618"/>
                <a:gd name="connsiteY1-4804" fmla="*/ 3587750 h 3588041"/>
                <a:gd name="connsiteX2-4805" fmla="*/ 394393 w 1432618"/>
                <a:gd name="connsiteY2-4806" fmla="*/ 3076575 h 3588041"/>
                <a:gd name="connsiteX3-4807" fmla="*/ 746818 w 1432618"/>
                <a:gd name="connsiteY3-4808" fmla="*/ 2381250 h 3588041"/>
                <a:gd name="connsiteX4-4809" fmla="*/ 560128 w 1432618"/>
                <a:gd name="connsiteY4-4810" fmla="*/ 1922145 h 3588041"/>
                <a:gd name="connsiteX5-4811" fmla="*/ 58 w 1432618"/>
                <a:gd name="connsiteY5-4812" fmla="*/ 1870710 h 3588041"/>
                <a:gd name="connsiteX6-4813" fmla="*/ 394393 w 1432618"/>
                <a:gd name="connsiteY6-4814" fmla="*/ 1743075 h 3588041"/>
                <a:gd name="connsiteX7-4815" fmla="*/ 642043 w 1432618"/>
                <a:gd name="connsiteY7-4816" fmla="*/ 1876425 h 3588041"/>
                <a:gd name="connsiteX8-4817" fmla="*/ 689668 w 1432618"/>
                <a:gd name="connsiteY8-4818" fmla="*/ 1647825 h 3588041"/>
                <a:gd name="connsiteX9-4819" fmla="*/ 823018 w 1432618"/>
                <a:gd name="connsiteY9-4820" fmla="*/ 1333500 h 3588041"/>
                <a:gd name="connsiteX10-4821" fmla="*/ 765868 w 1432618"/>
                <a:gd name="connsiteY10-4822" fmla="*/ 809625 h 3588041"/>
                <a:gd name="connsiteX11-4823" fmla="*/ 388043 w 1432618"/>
                <a:gd name="connsiteY11-4824" fmla="*/ 695325 h 3588041"/>
                <a:gd name="connsiteX12-4825" fmla="*/ 781744 w 1432618"/>
                <a:gd name="connsiteY12-4826" fmla="*/ 724693 h 3588041"/>
                <a:gd name="connsiteX13-4827" fmla="*/ 789681 w 1432618"/>
                <a:gd name="connsiteY13-4828" fmla="*/ 441325 h 3588041"/>
                <a:gd name="connsiteX14-4829" fmla="*/ 886518 w 1432618"/>
                <a:gd name="connsiteY14-4830" fmla="*/ 0 h 3588041"/>
                <a:gd name="connsiteX15-4831" fmla="*/ 857943 w 1432618"/>
                <a:gd name="connsiteY15-4832" fmla="*/ 679450 h 3588041"/>
                <a:gd name="connsiteX16-4833" fmla="*/ 921443 w 1432618"/>
                <a:gd name="connsiteY16-4834" fmla="*/ 1047750 h 3588041"/>
                <a:gd name="connsiteX17-4835" fmla="*/ 930968 w 1432618"/>
                <a:gd name="connsiteY17-4836" fmla="*/ 1295400 h 3588041"/>
                <a:gd name="connsiteX18-4837" fmla="*/ 1086543 w 1432618"/>
                <a:gd name="connsiteY18-4838" fmla="*/ 1187450 h 3588041"/>
                <a:gd name="connsiteX19-4839" fmla="*/ 1375468 w 1432618"/>
                <a:gd name="connsiteY19-4840" fmla="*/ 1171575 h 3588041"/>
                <a:gd name="connsiteX20-4841" fmla="*/ 1108768 w 1432618"/>
                <a:gd name="connsiteY20-4842" fmla="*/ 1254125 h 3588041"/>
                <a:gd name="connsiteX21-4843" fmla="*/ 889693 w 1432618"/>
                <a:gd name="connsiteY21-4844" fmla="*/ 1527175 h 3588041"/>
                <a:gd name="connsiteX22-4845" fmla="*/ 835718 w 1432618"/>
                <a:gd name="connsiteY22-4846" fmla="*/ 1895475 h 3588041"/>
                <a:gd name="connsiteX23-4847" fmla="*/ 1003993 w 1432618"/>
                <a:gd name="connsiteY23-4848" fmla="*/ 2308225 h 3588041"/>
                <a:gd name="connsiteX24-4849" fmla="*/ 896043 w 1432618"/>
                <a:gd name="connsiteY24-4850" fmla="*/ 2578100 h 3588041"/>
                <a:gd name="connsiteX25-4851" fmla="*/ 1213543 w 1432618"/>
                <a:gd name="connsiteY25-4852" fmla="*/ 2533650 h 3588041"/>
                <a:gd name="connsiteX26-4853" fmla="*/ 1432618 w 1432618"/>
                <a:gd name="connsiteY26-4854" fmla="*/ 2626519 h 3588041"/>
                <a:gd name="connsiteX27-4855" fmla="*/ 1188143 w 1432618"/>
                <a:gd name="connsiteY27-4856" fmla="*/ 2590800 h 3588041"/>
                <a:gd name="connsiteX28-4857" fmla="*/ 832543 w 1432618"/>
                <a:gd name="connsiteY28-4858" fmla="*/ 2733675 h 3588041"/>
                <a:gd name="connsiteX29-4859" fmla="*/ 689668 w 1432618"/>
                <a:gd name="connsiteY29-4860" fmla="*/ 3086100 h 3588041"/>
                <a:gd name="connsiteX30-4861" fmla="*/ 918268 w 1432618"/>
                <a:gd name="connsiteY30-4862" fmla="*/ 3419475 h 3588041"/>
                <a:gd name="connsiteX31-4863" fmla="*/ 1016693 w 1432618"/>
                <a:gd name="connsiteY31-4864" fmla="*/ 3581400 h 3588041"/>
                <a:gd name="connsiteX0-4865" fmla="*/ 1016693 w 1432618"/>
                <a:gd name="connsiteY0-4866" fmla="*/ 3581400 h 3588041"/>
                <a:gd name="connsiteX1-4867" fmla="*/ 591243 w 1432618"/>
                <a:gd name="connsiteY1-4868" fmla="*/ 3587750 h 3588041"/>
                <a:gd name="connsiteX2-4869" fmla="*/ 394393 w 1432618"/>
                <a:gd name="connsiteY2-4870" fmla="*/ 3076575 h 3588041"/>
                <a:gd name="connsiteX3-4871" fmla="*/ 746818 w 1432618"/>
                <a:gd name="connsiteY3-4872" fmla="*/ 2381250 h 3588041"/>
                <a:gd name="connsiteX4-4873" fmla="*/ 560128 w 1432618"/>
                <a:gd name="connsiteY4-4874" fmla="*/ 1922145 h 3588041"/>
                <a:gd name="connsiteX5-4875" fmla="*/ 58 w 1432618"/>
                <a:gd name="connsiteY5-4876" fmla="*/ 1870710 h 3588041"/>
                <a:gd name="connsiteX6-4877" fmla="*/ 394393 w 1432618"/>
                <a:gd name="connsiteY6-4878" fmla="*/ 1743075 h 3588041"/>
                <a:gd name="connsiteX7-4879" fmla="*/ 642043 w 1432618"/>
                <a:gd name="connsiteY7-4880" fmla="*/ 1876425 h 3588041"/>
                <a:gd name="connsiteX8-4881" fmla="*/ 689668 w 1432618"/>
                <a:gd name="connsiteY8-4882" fmla="*/ 1647825 h 3588041"/>
                <a:gd name="connsiteX9-4883" fmla="*/ 823018 w 1432618"/>
                <a:gd name="connsiteY9-4884" fmla="*/ 1333500 h 3588041"/>
                <a:gd name="connsiteX10-4885" fmla="*/ 765868 w 1432618"/>
                <a:gd name="connsiteY10-4886" fmla="*/ 809625 h 3588041"/>
                <a:gd name="connsiteX11-4887" fmla="*/ 388043 w 1432618"/>
                <a:gd name="connsiteY11-4888" fmla="*/ 695325 h 3588041"/>
                <a:gd name="connsiteX12-4889" fmla="*/ 781744 w 1432618"/>
                <a:gd name="connsiteY12-4890" fmla="*/ 724693 h 3588041"/>
                <a:gd name="connsiteX13-4891" fmla="*/ 799206 w 1432618"/>
                <a:gd name="connsiteY13-4892" fmla="*/ 441325 h 3588041"/>
                <a:gd name="connsiteX14-4893" fmla="*/ 886518 w 1432618"/>
                <a:gd name="connsiteY14-4894" fmla="*/ 0 h 3588041"/>
                <a:gd name="connsiteX15-4895" fmla="*/ 857943 w 1432618"/>
                <a:gd name="connsiteY15-4896" fmla="*/ 679450 h 3588041"/>
                <a:gd name="connsiteX16-4897" fmla="*/ 921443 w 1432618"/>
                <a:gd name="connsiteY16-4898" fmla="*/ 1047750 h 3588041"/>
                <a:gd name="connsiteX17-4899" fmla="*/ 930968 w 1432618"/>
                <a:gd name="connsiteY17-4900" fmla="*/ 1295400 h 3588041"/>
                <a:gd name="connsiteX18-4901" fmla="*/ 1086543 w 1432618"/>
                <a:gd name="connsiteY18-4902" fmla="*/ 1187450 h 3588041"/>
                <a:gd name="connsiteX19-4903" fmla="*/ 1375468 w 1432618"/>
                <a:gd name="connsiteY19-4904" fmla="*/ 1171575 h 3588041"/>
                <a:gd name="connsiteX20-4905" fmla="*/ 1108768 w 1432618"/>
                <a:gd name="connsiteY20-4906" fmla="*/ 1254125 h 3588041"/>
                <a:gd name="connsiteX21-4907" fmla="*/ 889693 w 1432618"/>
                <a:gd name="connsiteY21-4908" fmla="*/ 1527175 h 3588041"/>
                <a:gd name="connsiteX22-4909" fmla="*/ 835718 w 1432618"/>
                <a:gd name="connsiteY22-4910" fmla="*/ 1895475 h 3588041"/>
                <a:gd name="connsiteX23-4911" fmla="*/ 1003993 w 1432618"/>
                <a:gd name="connsiteY23-4912" fmla="*/ 2308225 h 3588041"/>
                <a:gd name="connsiteX24-4913" fmla="*/ 896043 w 1432618"/>
                <a:gd name="connsiteY24-4914" fmla="*/ 2578100 h 3588041"/>
                <a:gd name="connsiteX25-4915" fmla="*/ 1213543 w 1432618"/>
                <a:gd name="connsiteY25-4916" fmla="*/ 2533650 h 3588041"/>
                <a:gd name="connsiteX26-4917" fmla="*/ 1432618 w 1432618"/>
                <a:gd name="connsiteY26-4918" fmla="*/ 2626519 h 3588041"/>
                <a:gd name="connsiteX27-4919" fmla="*/ 1188143 w 1432618"/>
                <a:gd name="connsiteY27-4920" fmla="*/ 2590800 h 3588041"/>
                <a:gd name="connsiteX28-4921" fmla="*/ 832543 w 1432618"/>
                <a:gd name="connsiteY28-4922" fmla="*/ 2733675 h 3588041"/>
                <a:gd name="connsiteX29-4923" fmla="*/ 689668 w 1432618"/>
                <a:gd name="connsiteY29-4924" fmla="*/ 3086100 h 3588041"/>
                <a:gd name="connsiteX30-4925" fmla="*/ 918268 w 1432618"/>
                <a:gd name="connsiteY30-4926" fmla="*/ 3419475 h 3588041"/>
                <a:gd name="connsiteX31-4927" fmla="*/ 1016693 w 1432618"/>
                <a:gd name="connsiteY31-4928" fmla="*/ 3581400 h 3588041"/>
                <a:gd name="connsiteX0-4929" fmla="*/ 1016693 w 1432618"/>
                <a:gd name="connsiteY0-4930" fmla="*/ 3581400 h 3588041"/>
                <a:gd name="connsiteX1-4931" fmla="*/ 591243 w 1432618"/>
                <a:gd name="connsiteY1-4932" fmla="*/ 3587750 h 3588041"/>
                <a:gd name="connsiteX2-4933" fmla="*/ 394393 w 1432618"/>
                <a:gd name="connsiteY2-4934" fmla="*/ 3076575 h 3588041"/>
                <a:gd name="connsiteX3-4935" fmla="*/ 746818 w 1432618"/>
                <a:gd name="connsiteY3-4936" fmla="*/ 2381250 h 3588041"/>
                <a:gd name="connsiteX4-4937" fmla="*/ 560128 w 1432618"/>
                <a:gd name="connsiteY4-4938" fmla="*/ 1922145 h 3588041"/>
                <a:gd name="connsiteX5-4939" fmla="*/ 58 w 1432618"/>
                <a:gd name="connsiteY5-4940" fmla="*/ 1870710 h 3588041"/>
                <a:gd name="connsiteX6-4941" fmla="*/ 394393 w 1432618"/>
                <a:gd name="connsiteY6-4942" fmla="*/ 1743075 h 3588041"/>
                <a:gd name="connsiteX7-4943" fmla="*/ 642043 w 1432618"/>
                <a:gd name="connsiteY7-4944" fmla="*/ 1876425 h 3588041"/>
                <a:gd name="connsiteX8-4945" fmla="*/ 689668 w 1432618"/>
                <a:gd name="connsiteY8-4946" fmla="*/ 1647825 h 3588041"/>
                <a:gd name="connsiteX9-4947" fmla="*/ 823018 w 1432618"/>
                <a:gd name="connsiteY9-4948" fmla="*/ 1333500 h 3588041"/>
                <a:gd name="connsiteX10-4949" fmla="*/ 765868 w 1432618"/>
                <a:gd name="connsiteY10-4950" fmla="*/ 809625 h 3588041"/>
                <a:gd name="connsiteX11-4951" fmla="*/ 388043 w 1432618"/>
                <a:gd name="connsiteY11-4952" fmla="*/ 695325 h 3588041"/>
                <a:gd name="connsiteX12-4953" fmla="*/ 781744 w 1432618"/>
                <a:gd name="connsiteY12-4954" fmla="*/ 724693 h 3588041"/>
                <a:gd name="connsiteX13-4955" fmla="*/ 799206 w 1432618"/>
                <a:gd name="connsiteY13-4956" fmla="*/ 441325 h 3588041"/>
                <a:gd name="connsiteX14-4957" fmla="*/ 886518 w 1432618"/>
                <a:gd name="connsiteY14-4958" fmla="*/ 0 h 3588041"/>
                <a:gd name="connsiteX15-4959" fmla="*/ 857943 w 1432618"/>
                <a:gd name="connsiteY15-4960" fmla="*/ 679450 h 3588041"/>
                <a:gd name="connsiteX16-4961" fmla="*/ 921443 w 1432618"/>
                <a:gd name="connsiteY16-4962" fmla="*/ 1047750 h 3588041"/>
                <a:gd name="connsiteX17-4963" fmla="*/ 930968 w 1432618"/>
                <a:gd name="connsiteY17-4964" fmla="*/ 1295400 h 3588041"/>
                <a:gd name="connsiteX18-4965" fmla="*/ 1086543 w 1432618"/>
                <a:gd name="connsiteY18-4966" fmla="*/ 1187450 h 3588041"/>
                <a:gd name="connsiteX19-4967" fmla="*/ 1375468 w 1432618"/>
                <a:gd name="connsiteY19-4968" fmla="*/ 1171575 h 3588041"/>
                <a:gd name="connsiteX20-4969" fmla="*/ 1108768 w 1432618"/>
                <a:gd name="connsiteY20-4970" fmla="*/ 1254125 h 3588041"/>
                <a:gd name="connsiteX21-4971" fmla="*/ 889693 w 1432618"/>
                <a:gd name="connsiteY21-4972" fmla="*/ 1527175 h 3588041"/>
                <a:gd name="connsiteX22-4973" fmla="*/ 835718 w 1432618"/>
                <a:gd name="connsiteY22-4974" fmla="*/ 1895475 h 3588041"/>
                <a:gd name="connsiteX23-4975" fmla="*/ 1003993 w 1432618"/>
                <a:gd name="connsiteY23-4976" fmla="*/ 2308225 h 3588041"/>
                <a:gd name="connsiteX24-4977" fmla="*/ 896043 w 1432618"/>
                <a:gd name="connsiteY24-4978" fmla="*/ 2578100 h 3588041"/>
                <a:gd name="connsiteX25-4979" fmla="*/ 1213543 w 1432618"/>
                <a:gd name="connsiteY25-4980" fmla="*/ 2533650 h 3588041"/>
                <a:gd name="connsiteX26-4981" fmla="*/ 1432618 w 1432618"/>
                <a:gd name="connsiteY26-4982" fmla="*/ 2626519 h 3588041"/>
                <a:gd name="connsiteX27-4983" fmla="*/ 1188143 w 1432618"/>
                <a:gd name="connsiteY27-4984" fmla="*/ 2590800 h 3588041"/>
                <a:gd name="connsiteX28-4985" fmla="*/ 832543 w 1432618"/>
                <a:gd name="connsiteY28-4986" fmla="*/ 2733675 h 3588041"/>
                <a:gd name="connsiteX29-4987" fmla="*/ 689668 w 1432618"/>
                <a:gd name="connsiteY29-4988" fmla="*/ 3086100 h 3588041"/>
                <a:gd name="connsiteX30-4989" fmla="*/ 918268 w 1432618"/>
                <a:gd name="connsiteY30-4990" fmla="*/ 3419475 h 3588041"/>
                <a:gd name="connsiteX31-4991" fmla="*/ 1016693 w 1432618"/>
                <a:gd name="connsiteY31-4992" fmla="*/ 3581400 h 3588041"/>
                <a:gd name="connsiteX0-4993" fmla="*/ 1016693 w 1432618"/>
                <a:gd name="connsiteY0-4994" fmla="*/ 3581400 h 3588041"/>
                <a:gd name="connsiteX1-4995" fmla="*/ 591243 w 1432618"/>
                <a:gd name="connsiteY1-4996" fmla="*/ 3587750 h 3588041"/>
                <a:gd name="connsiteX2-4997" fmla="*/ 394393 w 1432618"/>
                <a:gd name="connsiteY2-4998" fmla="*/ 3076575 h 3588041"/>
                <a:gd name="connsiteX3-4999" fmla="*/ 746818 w 1432618"/>
                <a:gd name="connsiteY3-5000" fmla="*/ 2381250 h 3588041"/>
                <a:gd name="connsiteX4-5001" fmla="*/ 560128 w 1432618"/>
                <a:gd name="connsiteY4-5002" fmla="*/ 1922145 h 3588041"/>
                <a:gd name="connsiteX5-5003" fmla="*/ 58 w 1432618"/>
                <a:gd name="connsiteY5-5004" fmla="*/ 1870710 h 3588041"/>
                <a:gd name="connsiteX6-5005" fmla="*/ 394393 w 1432618"/>
                <a:gd name="connsiteY6-5006" fmla="*/ 1743075 h 3588041"/>
                <a:gd name="connsiteX7-5007" fmla="*/ 642043 w 1432618"/>
                <a:gd name="connsiteY7-5008" fmla="*/ 1876425 h 3588041"/>
                <a:gd name="connsiteX8-5009" fmla="*/ 689668 w 1432618"/>
                <a:gd name="connsiteY8-5010" fmla="*/ 1647825 h 3588041"/>
                <a:gd name="connsiteX9-5011" fmla="*/ 823018 w 1432618"/>
                <a:gd name="connsiteY9-5012" fmla="*/ 1333500 h 3588041"/>
                <a:gd name="connsiteX10-5013" fmla="*/ 765868 w 1432618"/>
                <a:gd name="connsiteY10-5014" fmla="*/ 809625 h 3588041"/>
                <a:gd name="connsiteX11-5015" fmla="*/ 388043 w 1432618"/>
                <a:gd name="connsiteY11-5016" fmla="*/ 695325 h 3588041"/>
                <a:gd name="connsiteX12-5017" fmla="*/ 781744 w 1432618"/>
                <a:gd name="connsiteY12-5018" fmla="*/ 724693 h 3588041"/>
                <a:gd name="connsiteX13-5019" fmla="*/ 799206 w 1432618"/>
                <a:gd name="connsiteY13-5020" fmla="*/ 441325 h 3588041"/>
                <a:gd name="connsiteX14-5021" fmla="*/ 886518 w 1432618"/>
                <a:gd name="connsiteY14-5022" fmla="*/ 0 h 3588041"/>
                <a:gd name="connsiteX15-5023" fmla="*/ 857943 w 1432618"/>
                <a:gd name="connsiteY15-5024" fmla="*/ 679450 h 3588041"/>
                <a:gd name="connsiteX16-5025" fmla="*/ 921443 w 1432618"/>
                <a:gd name="connsiteY16-5026" fmla="*/ 1047750 h 3588041"/>
                <a:gd name="connsiteX17-5027" fmla="*/ 930968 w 1432618"/>
                <a:gd name="connsiteY17-5028" fmla="*/ 1295400 h 3588041"/>
                <a:gd name="connsiteX18-5029" fmla="*/ 1086543 w 1432618"/>
                <a:gd name="connsiteY18-5030" fmla="*/ 1187450 h 3588041"/>
                <a:gd name="connsiteX19-5031" fmla="*/ 1375468 w 1432618"/>
                <a:gd name="connsiteY19-5032" fmla="*/ 1171575 h 3588041"/>
                <a:gd name="connsiteX20-5033" fmla="*/ 1108768 w 1432618"/>
                <a:gd name="connsiteY20-5034" fmla="*/ 1254125 h 3588041"/>
                <a:gd name="connsiteX21-5035" fmla="*/ 889693 w 1432618"/>
                <a:gd name="connsiteY21-5036" fmla="*/ 1527175 h 3588041"/>
                <a:gd name="connsiteX22-5037" fmla="*/ 835718 w 1432618"/>
                <a:gd name="connsiteY22-5038" fmla="*/ 1895475 h 3588041"/>
                <a:gd name="connsiteX23-5039" fmla="*/ 1003993 w 1432618"/>
                <a:gd name="connsiteY23-5040" fmla="*/ 2308225 h 3588041"/>
                <a:gd name="connsiteX24-5041" fmla="*/ 896043 w 1432618"/>
                <a:gd name="connsiteY24-5042" fmla="*/ 2578100 h 3588041"/>
                <a:gd name="connsiteX25-5043" fmla="*/ 1213543 w 1432618"/>
                <a:gd name="connsiteY25-5044" fmla="*/ 2533650 h 3588041"/>
                <a:gd name="connsiteX26-5045" fmla="*/ 1432618 w 1432618"/>
                <a:gd name="connsiteY26-5046" fmla="*/ 2626519 h 3588041"/>
                <a:gd name="connsiteX27-5047" fmla="*/ 1188143 w 1432618"/>
                <a:gd name="connsiteY27-5048" fmla="*/ 2590800 h 3588041"/>
                <a:gd name="connsiteX28-5049" fmla="*/ 832543 w 1432618"/>
                <a:gd name="connsiteY28-5050" fmla="*/ 2733675 h 3588041"/>
                <a:gd name="connsiteX29-5051" fmla="*/ 689668 w 1432618"/>
                <a:gd name="connsiteY29-5052" fmla="*/ 3086100 h 3588041"/>
                <a:gd name="connsiteX30-5053" fmla="*/ 918268 w 1432618"/>
                <a:gd name="connsiteY30-5054" fmla="*/ 3419475 h 3588041"/>
                <a:gd name="connsiteX31-5055" fmla="*/ 1016693 w 1432618"/>
                <a:gd name="connsiteY31-5056" fmla="*/ 3581400 h 3588041"/>
                <a:gd name="connsiteX0-5057" fmla="*/ 1016693 w 1432618"/>
                <a:gd name="connsiteY0-5058" fmla="*/ 3581400 h 3588041"/>
                <a:gd name="connsiteX1-5059" fmla="*/ 591243 w 1432618"/>
                <a:gd name="connsiteY1-5060" fmla="*/ 3587750 h 3588041"/>
                <a:gd name="connsiteX2-5061" fmla="*/ 394393 w 1432618"/>
                <a:gd name="connsiteY2-5062" fmla="*/ 3076575 h 3588041"/>
                <a:gd name="connsiteX3-5063" fmla="*/ 746818 w 1432618"/>
                <a:gd name="connsiteY3-5064" fmla="*/ 2381250 h 3588041"/>
                <a:gd name="connsiteX4-5065" fmla="*/ 560128 w 1432618"/>
                <a:gd name="connsiteY4-5066" fmla="*/ 1922145 h 3588041"/>
                <a:gd name="connsiteX5-5067" fmla="*/ 58 w 1432618"/>
                <a:gd name="connsiteY5-5068" fmla="*/ 1870710 h 3588041"/>
                <a:gd name="connsiteX6-5069" fmla="*/ 394393 w 1432618"/>
                <a:gd name="connsiteY6-5070" fmla="*/ 1743075 h 3588041"/>
                <a:gd name="connsiteX7-5071" fmla="*/ 642043 w 1432618"/>
                <a:gd name="connsiteY7-5072" fmla="*/ 1876425 h 3588041"/>
                <a:gd name="connsiteX8-5073" fmla="*/ 689668 w 1432618"/>
                <a:gd name="connsiteY8-5074" fmla="*/ 1647825 h 3588041"/>
                <a:gd name="connsiteX9-5075" fmla="*/ 823018 w 1432618"/>
                <a:gd name="connsiteY9-5076" fmla="*/ 1333500 h 3588041"/>
                <a:gd name="connsiteX10-5077" fmla="*/ 763487 w 1432618"/>
                <a:gd name="connsiteY10-5078" fmla="*/ 823913 h 3588041"/>
                <a:gd name="connsiteX11-5079" fmla="*/ 388043 w 1432618"/>
                <a:gd name="connsiteY11-5080" fmla="*/ 695325 h 3588041"/>
                <a:gd name="connsiteX12-5081" fmla="*/ 781744 w 1432618"/>
                <a:gd name="connsiteY12-5082" fmla="*/ 724693 h 3588041"/>
                <a:gd name="connsiteX13-5083" fmla="*/ 799206 w 1432618"/>
                <a:gd name="connsiteY13-5084" fmla="*/ 441325 h 3588041"/>
                <a:gd name="connsiteX14-5085" fmla="*/ 886518 w 1432618"/>
                <a:gd name="connsiteY14-5086" fmla="*/ 0 h 3588041"/>
                <a:gd name="connsiteX15-5087" fmla="*/ 857943 w 1432618"/>
                <a:gd name="connsiteY15-5088" fmla="*/ 679450 h 3588041"/>
                <a:gd name="connsiteX16-5089" fmla="*/ 921443 w 1432618"/>
                <a:gd name="connsiteY16-5090" fmla="*/ 1047750 h 3588041"/>
                <a:gd name="connsiteX17-5091" fmla="*/ 930968 w 1432618"/>
                <a:gd name="connsiteY17-5092" fmla="*/ 1295400 h 3588041"/>
                <a:gd name="connsiteX18-5093" fmla="*/ 1086543 w 1432618"/>
                <a:gd name="connsiteY18-5094" fmla="*/ 1187450 h 3588041"/>
                <a:gd name="connsiteX19-5095" fmla="*/ 1375468 w 1432618"/>
                <a:gd name="connsiteY19-5096" fmla="*/ 1171575 h 3588041"/>
                <a:gd name="connsiteX20-5097" fmla="*/ 1108768 w 1432618"/>
                <a:gd name="connsiteY20-5098" fmla="*/ 1254125 h 3588041"/>
                <a:gd name="connsiteX21-5099" fmla="*/ 889693 w 1432618"/>
                <a:gd name="connsiteY21-5100" fmla="*/ 1527175 h 3588041"/>
                <a:gd name="connsiteX22-5101" fmla="*/ 835718 w 1432618"/>
                <a:gd name="connsiteY22-5102" fmla="*/ 1895475 h 3588041"/>
                <a:gd name="connsiteX23-5103" fmla="*/ 1003993 w 1432618"/>
                <a:gd name="connsiteY23-5104" fmla="*/ 2308225 h 3588041"/>
                <a:gd name="connsiteX24-5105" fmla="*/ 896043 w 1432618"/>
                <a:gd name="connsiteY24-5106" fmla="*/ 2578100 h 3588041"/>
                <a:gd name="connsiteX25-5107" fmla="*/ 1213543 w 1432618"/>
                <a:gd name="connsiteY25-5108" fmla="*/ 2533650 h 3588041"/>
                <a:gd name="connsiteX26-5109" fmla="*/ 1432618 w 1432618"/>
                <a:gd name="connsiteY26-5110" fmla="*/ 2626519 h 3588041"/>
                <a:gd name="connsiteX27-5111" fmla="*/ 1188143 w 1432618"/>
                <a:gd name="connsiteY27-5112" fmla="*/ 2590800 h 3588041"/>
                <a:gd name="connsiteX28-5113" fmla="*/ 832543 w 1432618"/>
                <a:gd name="connsiteY28-5114" fmla="*/ 2733675 h 3588041"/>
                <a:gd name="connsiteX29-5115" fmla="*/ 689668 w 1432618"/>
                <a:gd name="connsiteY29-5116" fmla="*/ 3086100 h 3588041"/>
                <a:gd name="connsiteX30-5117" fmla="*/ 918268 w 1432618"/>
                <a:gd name="connsiteY30-5118" fmla="*/ 3419475 h 3588041"/>
                <a:gd name="connsiteX31-5119" fmla="*/ 1016693 w 1432618"/>
                <a:gd name="connsiteY31-5120" fmla="*/ 3581400 h 3588041"/>
                <a:gd name="connsiteX0-5121" fmla="*/ 1016693 w 1432618"/>
                <a:gd name="connsiteY0-5122" fmla="*/ 3581400 h 3588041"/>
                <a:gd name="connsiteX1-5123" fmla="*/ 591243 w 1432618"/>
                <a:gd name="connsiteY1-5124" fmla="*/ 3587750 h 3588041"/>
                <a:gd name="connsiteX2-5125" fmla="*/ 394393 w 1432618"/>
                <a:gd name="connsiteY2-5126" fmla="*/ 3076575 h 3588041"/>
                <a:gd name="connsiteX3-5127" fmla="*/ 746818 w 1432618"/>
                <a:gd name="connsiteY3-5128" fmla="*/ 2381250 h 3588041"/>
                <a:gd name="connsiteX4-5129" fmla="*/ 560128 w 1432618"/>
                <a:gd name="connsiteY4-5130" fmla="*/ 1922145 h 3588041"/>
                <a:gd name="connsiteX5-5131" fmla="*/ 58 w 1432618"/>
                <a:gd name="connsiteY5-5132" fmla="*/ 1870710 h 3588041"/>
                <a:gd name="connsiteX6-5133" fmla="*/ 394393 w 1432618"/>
                <a:gd name="connsiteY6-5134" fmla="*/ 1743075 h 3588041"/>
                <a:gd name="connsiteX7-5135" fmla="*/ 642043 w 1432618"/>
                <a:gd name="connsiteY7-5136" fmla="*/ 1876425 h 3588041"/>
                <a:gd name="connsiteX8-5137" fmla="*/ 689668 w 1432618"/>
                <a:gd name="connsiteY8-5138" fmla="*/ 1647825 h 3588041"/>
                <a:gd name="connsiteX9-5139" fmla="*/ 823018 w 1432618"/>
                <a:gd name="connsiteY9-5140" fmla="*/ 1333500 h 3588041"/>
                <a:gd name="connsiteX10-5141" fmla="*/ 763487 w 1432618"/>
                <a:gd name="connsiteY10-5142" fmla="*/ 823913 h 3588041"/>
                <a:gd name="connsiteX11-5143" fmla="*/ 388043 w 1432618"/>
                <a:gd name="connsiteY11-5144" fmla="*/ 695325 h 3588041"/>
                <a:gd name="connsiteX12-5145" fmla="*/ 781744 w 1432618"/>
                <a:gd name="connsiteY12-5146" fmla="*/ 724693 h 3588041"/>
                <a:gd name="connsiteX13-5147" fmla="*/ 799206 w 1432618"/>
                <a:gd name="connsiteY13-5148" fmla="*/ 441325 h 3588041"/>
                <a:gd name="connsiteX14-5149" fmla="*/ 886518 w 1432618"/>
                <a:gd name="connsiteY14-5150" fmla="*/ 0 h 3588041"/>
                <a:gd name="connsiteX15-5151" fmla="*/ 857943 w 1432618"/>
                <a:gd name="connsiteY15-5152" fmla="*/ 679450 h 3588041"/>
                <a:gd name="connsiteX16-5153" fmla="*/ 921443 w 1432618"/>
                <a:gd name="connsiteY16-5154" fmla="*/ 1047750 h 3588041"/>
                <a:gd name="connsiteX17-5155" fmla="*/ 930968 w 1432618"/>
                <a:gd name="connsiteY17-5156" fmla="*/ 1295400 h 3588041"/>
                <a:gd name="connsiteX18-5157" fmla="*/ 1086543 w 1432618"/>
                <a:gd name="connsiteY18-5158" fmla="*/ 1187450 h 3588041"/>
                <a:gd name="connsiteX19-5159" fmla="*/ 1375468 w 1432618"/>
                <a:gd name="connsiteY19-5160" fmla="*/ 1171575 h 3588041"/>
                <a:gd name="connsiteX20-5161" fmla="*/ 1108768 w 1432618"/>
                <a:gd name="connsiteY20-5162" fmla="*/ 1254125 h 3588041"/>
                <a:gd name="connsiteX21-5163" fmla="*/ 889693 w 1432618"/>
                <a:gd name="connsiteY21-5164" fmla="*/ 1527175 h 3588041"/>
                <a:gd name="connsiteX22-5165" fmla="*/ 835718 w 1432618"/>
                <a:gd name="connsiteY22-5166" fmla="*/ 1895475 h 3588041"/>
                <a:gd name="connsiteX23-5167" fmla="*/ 1003993 w 1432618"/>
                <a:gd name="connsiteY23-5168" fmla="*/ 2308225 h 3588041"/>
                <a:gd name="connsiteX24-5169" fmla="*/ 896043 w 1432618"/>
                <a:gd name="connsiteY24-5170" fmla="*/ 2578100 h 3588041"/>
                <a:gd name="connsiteX25-5171" fmla="*/ 1213543 w 1432618"/>
                <a:gd name="connsiteY25-5172" fmla="*/ 2533650 h 3588041"/>
                <a:gd name="connsiteX26-5173" fmla="*/ 1432618 w 1432618"/>
                <a:gd name="connsiteY26-5174" fmla="*/ 2626519 h 3588041"/>
                <a:gd name="connsiteX27-5175" fmla="*/ 1188143 w 1432618"/>
                <a:gd name="connsiteY27-5176" fmla="*/ 2590800 h 3588041"/>
                <a:gd name="connsiteX28-5177" fmla="*/ 832543 w 1432618"/>
                <a:gd name="connsiteY28-5178" fmla="*/ 2733675 h 3588041"/>
                <a:gd name="connsiteX29-5179" fmla="*/ 689668 w 1432618"/>
                <a:gd name="connsiteY29-5180" fmla="*/ 3086100 h 3588041"/>
                <a:gd name="connsiteX30-5181" fmla="*/ 918268 w 1432618"/>
                <a:gd name="connsiteY30-5182" fmla="*/ 3419475 h 3588041"/>
                <a:gd name="connsiteX31-5183" fmla="*/ 1016693 w 1432618"/>
                <a:gd name="connsiteY31-5184" fmla="*/ 3581400 h 3588041"/>
                <a:gd name="connsiteX0-5185" fmla="*/ 1016693 w 1432618"/>
                <a:gd name="connsiteY0-5186" fmla="*/ 3581400 h 3588041"/>
                <a:gd name="connsiteX1-5187" fmla="*/ 591243 w 1432618"/>
                <a:gd name="connsiteY1-5188" fmla="*/ 3587750 h 3588041"/>
                <a:gd name="connsiteX2-5189" fmla="*/ 394393 w 1432618"/>
                <a:gd name="connsiteY2-5190" fmla="*/ 3076575 h 3588041"/>
                <a:gd name="connsiteX3-5191" fmla="*/ 746818 w 1432618"/>
                <a:gd name="connsiteY3-5192" fmla="*/ 2381250 h 3588041"/>
                <a:gd name="connsiteX4-5193" fmla="*/ 560128 w 1432618"/>
                <a:gd name="connsiteY4-5194" fmla="*/ 1922145 h 3588041"/>
                <a:gd name="connsiteX5-5195" fmla="*/ 58 w 1432618"/>
                <a:gd name="connsiteY5-5196" fmla="*/ 1870710 h 3588041"/>
                <a:gd name="connsiteX6-5197" fmla="*/ 394393 w 1432618"/>
                <a:gd name="connsiteY6-5198" fmla="*/ 1743075 h 3588041"/>
                <a:gd name="connsiteX7-5199" fmla="*/ 642043 w 1432618"/>
                <a:gd name="connsiteY7-5200" fmla="*/ 1876425 h 3588041"/>
                <a:gd name="connsiteX8-5201" fmla="*/ 689668 w 1432618"/>
                <a:gd name="connsiteY8-5202" fmla="*/ 1647825 h 3588041"/>
                <a:gd name="connsiteX9-5203" fmla="*/ 823018 w 1432618"/>
                <a:gd name="connsiteY9-5204" fmla="*/ 1333500 h 3588041"/>
                <a:gd name="connsiteX10-5205" fmla="*/ 763487 w 1432618"/>
                <a:gd name="connsiteY10-5206" fmla="*/ 823913 h 3588041"/>
                <a:gd name="connsiteX11-5207" fmla="*/ 388043 w 1432618"/>
                <a:gd name="connsiteY11-5208" fmla="*/ 695325 h 3588041"/>
                <a:gd name="connsiteX12-5209" fmla="*/ 781744 w 1432618"/>
                <a:gd name="connsiteY12-5210" fmla="*/ 724693 h 3588041"/>
                <a:gd name="connsiteX13-5211" fmla="*/ 799206 w 1432618"/>
                <a:gd name="connsiteY13-5212" fmla="*/ 441325 h 3588041"/>
                <a:gd name="connsiteX14-5213" fmla="*/ 886518 w 1432618"/>
                <a:gd name="connsiteY14-5214" fmla="*/ 0 h 3588041"/>
                <a:gd name="connsiteX15-5215" fmla="*/ 857943 w 1432618"/>
                <a:gd name="connsiteY15-5216" fmla="*/ 679450 h 3588041"/>
                <a:gd name="connsiteX16-5217" fmla="*/ 921443 w 1432618"/>
                <a:gd name="connsiteY16-5218" fmla="*/ 1047750 h 3588041"/>
                <a:gd name="connsiteX17-5219" fmla="*/ 930968 w 1432618"/>
                <a:gd name="connsiteY17-5220" fmla="*/ 1295400 h 3588041"/>
                <a:gd name="connsiteX18-5221" fmla="*/ 1099243 w 1432618"/>
                <a:gd name="connsiteY18-5222" fmla="*/ 1190625 h 3588041"/>
                <a:gd name="connsiteX19-5223" fmla="*/ 1375468 w 1432618"/>
                <a:gd name="connsiteY19-5224" fmla="*/ 1171575 h 3588041"/>
                <a:gd name="connsiteX20-5225" fmla="*/ 1108768 w 1432618"/>
                <a:gd name="connsiteY20-5226" fmla="*/ 1254125 h 3588041"/>
                <a:gd name="connsiteX21-5227" fmla="*/ 889693 w 1432618"/>
                <a:gd name="connsiteY21-5228" fmla="*/ 1527175 h 3588041"/>
                <a:gd name="connsiteX22-5229" fmla="*/ 835718 w 1432618"/>
                <a:gd name="connsiteY22-5230" fmla="*/ 1895475 h 3588041"/>
                <a:gd name="connsiteX23-5231" fmla="*/ 1003993 w 1432618"/>
                <a:gd name="connsiteY23-5232" fmla="*/ 2308225 h 3588041"/>
                <a:gd name="connsiteX24-5233" fmla="*/ 896043 w 1432618"/>
                <a:gd name="connsiteY24-5234" fmla="*/ 2578100 h 3588041"/>
                <a:gd name="connsiteX25-5235" fmla="*/ 1213543 w 1432618"/>
                <a:gd name="connsiteY25-5236" fmla="*/ 2533650 h 3588041"/>
                <a:gd name="connsiteX26-5237" fmla="*/ 1432618 w 1432618"/>
                <a:gd name="connsiteY26-5238" fmla="*/ 2626519 h 3588041"/>
                <a:gd name="connsiteX27-5239" fmla="*/ 1188143 w 1432618"/>
                <a:gd name="connsiteY27-5240" fmla="*/ 2590800 h 3588041"/>
                <a:gd name="connsiteX28-5241" fmla="*/ 832543 w 1432618"/>
                <a:gd name="connsiteY28-5242" fmla="*/ 2733675 h 3588041"/>
                <a:gd name="connsiteX29-5243" fmla="*/ 689668 w 1432618"/>
                <a:gd name="connsiteY29-5244" fmla="*/ 3086100 h 3588041"/>
                <a:gd name="connsiteX30-5245" fmla="*/ 918268 w 1432618"/>
                <a:gd name="connsiteY30-5246" fmla="*/ 3419475 h 3588041"/>
                <a:gd name="connsiteX31-5247" fmla="*/ 1016693 w 1432618"/>
                <a:gd name="connsiteY31-5248" fmla="*/ 3581400 h 3588041"/>
                <a:gd name="connsiteX0-5249" fmla="*/ 1016693 w 1432618"/>
                <a:gd name="connsiteY0-5250" fmla="*/ 3581400 h 3588041"/>
                <a:gd name="connsiteX1-5251" fmla="*/ 591243 w 1432618"/>
                <a:gd name="connsiteY1-5252" fmla="*/ 3587750 h 3588041"/>
                <a:gd name="connsiteX2-5253" fmla="*/ 394393 w 1432618"/>
                <a:gd name="connsiteY2-5254" fmla="*/ 3076575 h 3588041"/>
                <a:gd name="connsiteX3-5255" fmla="*/ 746818 w 1432618"/>
                <a:gd name="connsiteY3-5256" fmla="*/ 2381250 h 3588041"/>
                <a:gd name="connsiteX4-5257" fmla="*/ 560128 w 1432618"/>
                <a:gd name="connsiteY4-5258" fmla="*/ 1922145 h 3588041"/>
                <a:gd name="connsiteX5-5259" fmla="*/ 58 w 1432618"/>
                <a:gd name="connsiteY5-5260" fmla="*/ 1870710 h 3588041"/>
                <a:gd name="connsiteX6-5261" fmla="*/ 394393 w 1432618"/>
                <a:gd name="connsiteY6-5262" fmla="*/ 1743075 h 3588041"/>
                <a:gd name="connsiteX7-5263" fmla="*/ 642043 w 1432618"/>
                <a:gd name="connsiteY7-5264" fmla="*/ 1876425 h 3588041"/>
                <a:gd name="connsiteX8-5265" fmla="*/ 689668 w 1432618"/>
                <a:gd name="connsiteY8-5266" fmla="*/ 1647825 h 3588041"/>
                <a:gd name="connsiteX9-5267" fmla="*/ 823018 w 1432618"/>
                <a:gd name="connsiteY9-5268" fmla="*/ 1333500 h 3588041"/>
                <a:gd name="connsiteX10-5269" fmla="*/ 763487 w 1432618"/>
                <a:gd name="connsiteY10-5270" fmla="*/ 823913 h 3588041"/>
                <a:gd name="connsiteX11-5271" fmla="*/ 388043 w 1432618"/>
                <a:gd name="connsiteY11-5272" fmla="*/ 695325 h 3588041"/>
                <a:gd name="connsiteX12-5273" fmla="*/ 781744 w 1432618"/>
                <a:gd name="connsiteY12-5274" fmla="*/ 724693 h 3588041"/>
                <a:gd name="connsiteX13-5275" fmla="*/ 799206 w 1432618"/>
                <a:gd name="connsiteY13-5276" fmla="*/ 441325 h 3588041"/>
                <a:gd name="connsiteX14-5277" fmla="*/ 886518 w 1432618"/>
                <a:gd name="connsiteY14-5278" fmla="*/ 0 h 3588041"/>
                <a:gd name="connsiteX15-5279" fmla="*/ 857943 w 1432618"/>
                <a:gd name="connsiteY15-5280" fmla="*/ 679450 h 3588041"/>
                <a:gd name="connsiteX16-5281" fmla="*/ 921443 w 1432618"/>
                <a:gd name="connsiteY16-5282" fmla="*/ 1047750 h 3588041"/>
                <a:gd name="connsiteX17-5283" fmla="*/ 930968 w 1432618"/>
                <a:gd name="connsiteY17-5284" fmla="*/ 1295400 h 3588041"/>
                <a:gd name="connsiteX18-5285" fmla="*/ 1099243 w 1432618"/>
                <a:gd name="connsiteY18-5286" fmla="*/ 1190625 h 3588041"/>
                <a:gd name="connsiteX19-5287" fmla="*/ 1375468 w 1432618"/>
                <a:gd name="connsiteY19-5288" fmla="*/ 1171575 h 3588041"/>
                <a:gd name="connsiteX20-5289" fmla="*/ 1108768 w 1432618"/>
                <a:gd name="connsiteY20-5290" fmla="*/ 1254125 h 3588041"/>
                <a:gd name="connsiteX21-5291" fmla="*/ 889693 w 1432618"/>
                <a:gd name="connsiteY21-5292" fmla="*/ 1527175 h 3588041"/>
                <a:gd name="connsiteX22-5293" fmla="*/ 835718 w 1432618"/>
                <a:gd name="connsiteY22-5294" fmla="*/ 1895475 h 3588041"/>
                <a:gd name="connsiteX23-5295" fmla="*/ 1003993 w 1432618"/>
                <a:gd name="connsiteY23-5296" fmla="*/ 2308225 h 3588041"/>
                <a:gd name="connsiteX24-5297" fmla="*/ 896043 w 1432618"/>
                <a:gd name="connsiteY24-5298" fmla="*/ 2578100 h 3588041"/>
                <a:gd name="connsiteX25-5299" fmla="*/ 1213543 w 1432618"/>
                <a:gd name="connsiteY25-5300" fmla="*/ 2533650 h 3588041"/>
                <a:gd name="connsiteX26-5301" fmla="*/ 1432618 w 1432618"/>
                <a:gd name="connsiteY26-5302" fmla="*/ 2626519 h 3588041"/>
                <a:gd name="connsiteX27-5303" fmla="*/ 1188143 w 1432618"/>
                <a:gd name="connsiteY27-5304" fmla="*/ 2590800 h 3588041"/>
                <a:gd name="connsiteX28-5305" fmla="*/ 832543 w 1432618"/>
                <a:gd name="connsiteY28-5306" fmla="*/ 2733675 h 3588041"/>
                <a:gd name="connsiteX29-5307" fmla="*/ 689668 w 1432618"/>
                <a:gd name="connsiteY29-5308" fmla="*/ 3086100 h 3588041"/>
                <a:gd name="connsiteX30-5309" fmla="*/ 918268 w 1432618"/>
                <a:gd name="connsiteY30-5310" fmla="*/ 3419475 h 3588041"/>
                <a:gd name="connsiteX31-5311" fmla="*/ 1016693 w 1432618"/>
                <a:gd name="connsiteY31-5312" fmla="*/ 3581400 h 3588041"/>
                <a:gd name="connsiteX0-5313" fmla="*/ 1016693 w 1432618"/>
                <a:gd name="connsiteY0-5314" fmla="*/ 3581400 h 3588041"/>
                <a:gd name="connsiteX1-5315" fmla="*/ 591243 w 1432618"/>
                <a:gd name="connsiteY1-5316" fmla="*/ 3587750 h 3588041"/>
                <a:gd name="connsiteX2-5317" fmla="*/ 394393 w 1432618"/>
                <a:gd name="connsiteY2-5318" fmla="*/ 3076575 h 3588041"/>
                <a:gd name="connsiteX3-5319" fmla="*/ 746818 w 1432618"/>
                <a:gd name="connsiteY3-5320" fmla="*/ 2381250 h 3588041"/>
                <a:gd name="connsiteX4-5321" fmla="*/ 560128 w 1432618"/>
                <a:gd name="connsiteY4-5322" fmla="*/ 1922145 h 3588041"/>
                <a:gd name="connsiteX5-5323" fmla="*/ 58 w 1432618"/>
                <a:gd name="connsiteY5-5324" fmla="*/ 1870710 h 3588041"/>
                <a:gd name="connsiteX6-5325" fmla="*/ 394393 w 1432618"/>
                <a:gd name="connsiteY6-5326" fmla="*/ 1743075 h 3588041"/>
                <a:gd name="connsiteX7-5327" fmla="*/ 642043 w 1432618"/>
                <a:gd name="connsiteY7-5328" fmla="*/ 1876425 h 3588041"/>
                <a:gd name="connsiteX8-5329" fmla="*/ 689668 w 1432618"/>
                <a:gd name="connsiteY8-5330" fmla="*/ 1647825 h 3588041"/>
                <a:gd name="connsiteX9-5331" fmla="*/ 823018 w 1432618"/>
                <a:gd name="connsiteY9-5332" fmla="*/ 1333500 h 3588041"/>
                <a:gd name="connsiteX10-5333" fmla="*/ 763487 w 1432618"/>
                <a:gd name="connsiteY10-5334" fmla="*/ 823913 h 3588041"/>
                <a:gd name="connsiteX11-5335" fmla="*/ 388043 w 1432618"/>
                <a:gd name="connsiteY11-5336" fmla="*/ 695325 h 3588041"/>
                <a:gd name="connsiteX12-5337" fmla="*/ 781744 w 1432618"/>
                <a:gd name="connsiteY12-5338" fmla="*/ 724693 h 3588041"/>
                <a:gd name="connsiteX13-5339" fmla="*/ 799206 w 1432618"/>
                <a:gd name="connsiteY13-5340" fmla="*/ 441325 h 3588041"/>
                <a:gd name="connsiteX14-5341" fmla="*/ 886518 w 1432618"/>
                <a:gd name="connsiteY14-5342" fmla="*/ 0 h 3588041"/>
                <a:gd name="connsiteX15-5343" fmla="*/ 857943 w 1432618"/>
                <a:gd name="connsiteY15-5344" fmla="*/ 679450 h 3588041"/>
                <a:gd name="connsiteX16-5345" fmla="*/ 921443 w 1432618"/>
                <a:gd name="connsiteY16-5346" fmla="*/ 1047750 h 3588041"/>
                <a:gd name="connsiteX17-5347" fmla="*/ 930968 w 1432618"/>
                <a:gd name="connsiteY17-5348" fmla="*/ 1295400 h 3588041"/>
                <a:gd name="connsiteX18-5349" fmla="*/ 1099243 w 1432618"/>
                <a:gd name="connsiteY18-5350" fmla="*/ 1190625 h 3588041"/>
                <a:gd name="connsiteX19-5351" fmla="*/ 1375468 w 1432618"/>
                <a:gd name="connsiteY19-5352" fmla="*/ 1171575 h 3588041"/>
                <a:gd name="connsiteX20-5353" fmla="*/ 1108768 w 1432618"/>
                <a:gd name="connsiteY20-5354" fmla="*/ 1254125 h 3588041"/>
                <a:gd name="connsiteX21-5355" fmla="*/ 889693 w 1432618"/>
                <a:gd name="connsiteY21-5356" fmla="*/ 1527175 h 3588041"/>
                <a:gd name="connsiteX22-5357" fmla="*/ 835718 w 1432618"/>
                <a:gd name="connsiteY22-5358" fmla="*/ 1895475 h 3588041"/>
                <a:gd name="connsiteX23-5359" fmla="*/ 1003993 w 1432618"/>
                <a:gd name="connsiteY23-5360" fmla="*/ 2308225 h 3588041"/>
                <a:gd name="connsiteX24-5361" fmla="*/ 896043 w 1432618"/>
                <a:gd name="connsiteY24-5362" fmla="*/ 2578100 h 3588041"/>
                <a:gd name="connsiteX25-5363" fmla="*/ 1213543 w 1432618"/>
                <a:gd name="connsiteY25-5364" fmla="*/ 2533650 h 3588041"/>
                <a:gd name="connsiteX26-5365" fmla="*/ 1432618 w 1432618"/>
                <a:gd name="connsiteY26-5366" fmla="*/ 2626519 h 3588041"/>
                <a:gd name="connsiteX27-5367" fmla="*/ 1188143 w 1432618"/>
                <a:gd name="connsiteY27-5368" fmla="*/ 2590800 h 3588041"/>
                <a:gd name="connsiteX28-5369" fmla="*/ 832543 w 1432618"/>
                <a:gd name="connsiteY28-5370" fmla="*/ 2733675 h 3588041"/>
                <a:gd name="connsiteX29-5371" fmla="*/ 689668 w 1432618"/>
                <a:gd name="connsiteY29-5372" fmla="*/ 3086100 h 3588041"/>
                <a:gd name="connsiteX30-5373" fmla="*/ 918268 w 1432618"/>
                <a:gd name="connsiteY30-5374" fmla="*/ 3419475 h 3588041"/>
                <a:gd name="connsiteX31-5375" fmla="*/ 1016693 w 1432618"/>
                <a:gd name="connsiteY31-5376" fmla="*/ 3581400 h 3588041"/>
                <a:gd name="connsiteX0-5377" fmla="*/ 1016693 w 1432618"/>
                <a:gd name="connsiteY0-5378" fmla="*/ 3581400 h 3588041"/>
                <a:gd name="connsiteX1-5379" fmla="*/ 591243 w 1432618"/>
                <a:gd name="connsiteY1-5380" fmla="*/ 3587750 h 3588041"/>
                <a:gd name="connsiteX2-5381" fmla="*/ 394393 w 1432618"/>
                <a:gd name="connsiteY2-5382" fmla="*/ 3076575 h 3588041"/>
                <a:gd name="connsiteX3-5383" fmla="*/ 746818 w 1432618"/>
                <a:gd name="connsiteY3-5384" fmla="*/ 2381250 h 3588041"/>
                <a:gd name="connsiteX4-5385" fmla="*/ 560128 w 1432618"/>
                <a:gd name="connsiteY4-5386" fmla="*/ 1922145 h 3588041"/>
                <a:gd name="connsiteX5-5387" fmla="*/ 58 w 1432618"/>
                <a:gd name="connsiteY5-5388" fmla="*/ 1870710 h 3588041"/>
                <a:gd name="connsiteX6-5389" fmla="*/ 394393 w 1432618"/>
                <a:gd name="connsiteY6-5390" fmla="*/ 1743075 h 3588041"/>
                <a:gd name="connsiteX7-5391" fmla="*/ 642043 w 1432618"/>
                <a:gd name="connsiteY7-5392" fmla="*/ 1876425 h 3588041"/>
                <a:gd name="connsiteX8-5393" fmla="*/ 689668 w 1432618"/>
                <a:gd name="connsiteY8-5394" fmla="*/ 1647825 h 3588041"/>
                <a:gd name="connsiteX9-5395" fmla="*/ 823018 w 1432618"/>
                <a:gd name="connsiteY9-5396" fmla="*/ 1333500 h 3588041"/>
                <a:gd name="connsiteX10-5397" fmla="*/ 763487 w 1432618"/>
                <a:gd name="connsiteY10-5398" fmla="*/ 823913 h 3588041"/>
                <a:gd name="connsiteX11-5399" fmla="*/ 388043 w 1432618"/>
                <a:gd name="connsiteY11-5400" fmla="*/ 695325 h 3588041"/>
                <a:gd name="connsiteX12-5401" fmla="*/ 781744 w 1432618"/>
                <a:gd name="connsiteY12-5402" fmla="*/ 724693 h 3588041"/>
                <a:gd name="connsiteX13-5403" fmla="*/ 799206 w 1432618"/>
                <a:gd name="connsiteY13-5404" fmla="*/ 441325 h 3588041"/>
                <a:gd name="connsiteX14-5405" fmla="*/ 886518 w 1432618"/>
                <a:gd name="connsiteY14-5406" fmla="*/ 0 h 3588041"/>
                <a:gd name="connsiteX15-5407" fmla="*/ 857943 w 1432618"/>
                <a:gd name="connsiteY15-5408" fmla="*/ 679450 h 3588041"/>
                <a:gd name="connsiteX16-5409" fmla="*/ 921443 w 1432618"/>
                <a:gd name="connsiteY16-5410" fmla="*/ 1047750 h 3588041"/>
                <a:gd name="connsiteX17-5411" fmla="*/ 930968 w 1432618"/>
                <a:gd name="connsiteY17-5412" fmla="*/ 1295400 h 3588041"/>
                <a:gd name="connsiteX18-5413" fmla="*/ 1102418 w 1432618"/>
                <a:gd name="connsiteY18-5414" fmla="*/ 1187450 h 3588041"/>
                <a:gd name="connsiteX19-5415" fmla="*/ 1375468 w 1432618"/>
                <a:gd name="connsiteY19-5416" fmla="*/ 1171575 h 3588041"/>
                <a:gd name="connsiteX20-5417" fmla="*/ 1108768 w 1432618"/>
                <a:gd name="connsiteY20-5418" fmla="*/ 1254125 h 3588041"/>
                <a:gd name="connsiteX21-5419" fmla="*/ 889693 w 1432618"/>
                <a:gd name="connsiteY21-5420" fmla="*/ 1527175 h 3588041"/>
                <a:gd name="connsiteX22-5421" fmla="*/ 835718 w 1432618"/>
                <a:gd name="connsiteY22-5422" fmla="*/ 1895475 h 3588041"/>
                <a:gd name="connsiteX23-5423" fmla="*/ 1003993 w 1432618"/>
                <a:gd name="connsiteY23-5424" fmla="*/ 2308225 h 3588041"/>
                <a:gd name="connsiteX24-5425" fmla="*/ 896043 w 1432618"/>
                <a:gd name="connsiteY24-5426" fmla="*/ 2578100 h 3588041"/>
                <a:gd name="connsiteX25-5427" fmla="*/ 1213543 w 1432618"/>
                <a:gd name="connsiteY25-5428" fmla="*/ 2533650 h 3588041"/>
                <a:gd name="connsiteX26-5429" fmla="*/ 1432618 w 1432618"/>
                <a:gd name="connsiteY26-5430" fmla="*/ 2626519 h 3588041"/>
                <a:gd name="connsiteX27-5431" fmla="*/ 1188143 w 1432618"/>
                <a:gd name="connsiteY27-5432" fmla="*/ 2590800 h 3588041"/>
                <a:gd name="connsiteX28-5433" fmla="*/ 832543 w 1432618"/>
                <a:gd name="connsiteY28-5434" fmla="*/ 2733675 h 3588041"/>
                <a:gd name="connsiteX29-5435" fmla="*/ 689668 w 1432618"/>
                <a:gd name="connsiteY29-5436" fmla="*/ 3086100 h 3588041"/>
                <a:gd name="connsiteX30-5437" fmla="*/ 918268 w 1432618"/>
                <a:gd name="connsiteY30-5438" fmla="*/ 3419475 h 3588041"/>
                <a:gd name="connsiteX31-5439" fmla="*/ 1016693 w 1432618"/>
                <a:gd name="connsiteY31-5440" fmla="*/ 3581400 h 3588041"/>
                <a:gd name="connsiteX0-5441" fmla="*/ 1016693 w 1432618"/>
                <a:gd name="connsiteY0-5442" fmla="*/ 3581400 h 3588041"/>
                <a:gd name="connsiteX1-5443" fmla="*/ 591243 w 1432618"/>
                <a:gd name="connsiteY1-5444" fmla="*/ 3587750 h 3588041"/>
                <a:gd name="connsiteX2-5445" fmla="*/ 394393 w 1432618"/>
                <a:gd name="connsiteY2-5446" fmla="*/ 3076575 h 3588041"/>
                <a:gd name="connsiteX3-5447" fmla="*/ 746818 w 1432618"/>
                <a:gd name="connsiteY3-5448" fmla="*/ 2381250 h 3588041"/>
                <a:gd name="connsiteX4-5449" fmla="*/ 560128 w 1432618"/>
                <a:gd name="connsiteY4-5450" fmla="*/ 1922145 h 3588041"/>
                <a:gd name="connsiteX5-5451" fmla="*/ 58 w 1432618"/>
                <a:gd name="connsiteY5-5452" fmla="*/ 1870710 h 3588041"/>
                <a:gd name="connsiteX6-5453" fmla="*/ 394393 w 1432618"/>
                <a:gd name="connsiteY6-5454" fmla="*/ 1743075 h 3588041"/>
                <a:gd name="connsiteX7-5455" fmla="*/ 642043 w 1432618"/>
                <a:gd name="connsiteY7-5456" fmla="*/ 1876425 h 3588041"/>
                <a:gd name="connsiteX8-5457" fmla="*/ 689668 w 1432618"/>
                <a:gd name="connsiteY8-5458" fmla="*/ 1647825 h 3588041"/>
                <a:gd name="connsiteX9-5459" fmla="*/ 823018 w 1432618"/>
                <a:gd name="connsiteY9-5460" fmla="*/ 1333500 h 3588041"/>
                <a:gd name="connsiteX10-5461" fmla="*/ 763487 w 1432618"/>
                <a:gd name="connsiteY10-5462" fmla="*/ 823913 h 3588041"/>
                <a:gd name="connsiteX11-5463" fmla="*/ 388043 w 1432618"/>
                <a:gd name="connsiteY11-5464" fmla="*/ 695325 h 3588041"/>
                <a:gd name="connsiteX12-5465" fmla="*/ 781744 w 1432618"/>
                <a:gd name="connsiteY12-5466" fmla="*/ 724693 h 3588041"/>
                <a:gd name="connsiteX13-5467" fmla="*/ 799206 w 1432618"/>
                <a:gd name="connsiteY13-5468" fmla="*/ 441325 h 3588041"/>
                <a:gd name="connsiteX14-5469" fmla="*/ 886518 w 1432618"/>
                <a:gd name="connsiteY14-5470" fmla="*/ 0 h 3588041"/>
                <a:gd name="connsiteX15-5471" fmla="*/ 857943 w 1432618"/>
                <a:gd name="connsiteY15-5472" fmla="*/ 679450 h 3588041"/>
                <a:gd name="connsiteX16-5473" fmla="*/ 921443 w 1432618"/>
                <a:gd name="connsiteY16-5474" fmla="*/ 1047750 h 3588041"/>
                <a:gd name="connsiteX17-5475" fmla="*/ 930968 w 1432618"/>
                <a:gd name="connsiteY17-5476" fmla="*/ 1295400 h 3588041"/>
                <a:gd name="connsiteX18-5477" fmla="*/ 1102418 w 1432618"/>
                <a:gd name="connsiteY18-5478" fmla="*/ 1187450 h 3588041"/>
                <a:gd name="connsiteX19-5479" fmla="*/ 1375468 w 1432618"/>
                <a:gd name="connsiteY19-5480" fmla="*/ 1171575 h 3588041"/>
                <a:gd name="connsiteX20-5481" fmla="*/ 1108768 w 1432618"/>
                <a:gd name="connsiteY20-5482" fmla="*/ 1254125 h 3588041"/>
                <a:gd name="connsiteX21-5483" fmla="*/ 889693 w 1432618"/>
                <a:gd name="connsiteY21-5484" fmla="*/ 1527175 h 3588041"/>
                <a:gd name="connsiteX22-5485" fmla="*/ 835718 w 1432618"/>
                <a:gd name="connsiteY22-5486" fmla="*/ 1895475 h 3588041"/>
                <a:gd name="connsiteX23-5487" fmla="*/ 1003993 w 1432618"/>
                <a:gd name="connsiteY23-5488" fmla="*/ 2308225 h 3588041"/>
                <a:gd name="connsiteX24-5489" fmla="*/ 896043 w 1432618"/>
                <a:gd name="connsiteY24-5490" fmla="*/ 2578100 h 3588041"/>
                <a:gd name="connsiteX25-5491" fmla="*/ 1213543 w 1432618"/>
                <a:gd name="connsiteY25-5492" fmla="*/ 2533650 h 3588041"/>
                <a:gd name="connsiteX26-5493" fmla="*/ 1432618 w 1432618"/>
                <a:gd name="connsiteY26-5494" fmla="*/ 2626519 h 3588041"/>
                <a:gd name="connsiteX27-5495" fmla="*/ 1188143 w 1432618"/>
                <a:gd name="connsiteY27-5496" fmla="*/ 2590800 h 3588041"/>
                <a:gd name="connsiteX28-5497" fmla="*/ 832543 w 1432618"/>
                <a:gd name="connsiteY28-5498" fmla="*/ 2733675 h 3588041"/>
                <a:gd name="connsiteX29-5499" fmla="*/ 689668 w 1432618"/>
                <a:gd name="connsiteY29-5500" fmla="*/ 3086100 h 3588041"/>
                <a:gd name="connsiteX30-5501" fmla="*/ 918268 w 1432618"/>
                <a:gd name="connsiteY30-5502" fmla="*/ 3419475 h 3588041"/>
                <a:gd name="connsiteX31-5503" fmla="*/ 1016693 w 1432618"/>
                <a:gd name="connsiteY31-5504" fmla="*/ 3581400 h 3588041"/>
                <a:gd name="connsiteX0-5505" fmla="*/ 1016693 w 1432618"/>
                <a:gd name="connsiteY0-5506" fmla="*/ 3581400 h 3588041"/>
                <a:gd name="connsiteX1-5507" fmla="*/ 591243 w 1432618"/>
                <a:gd name="connsiteY1-5508" fmla="*/ 3587750 h 3588041"/>
                <a:gd name="connsiteX2-5509" fmla="*/ 394393 w 1432618"/>
                <a:gd name="connsiteY2-5510" fmla="*/ 3076575 h 3588041"/>
                <a:gd name="connsiteX3-5511" fmla="*/ 746818 w 1432618"/>
                <a:gd name="connsiteY3-5512" fmla="*/ 2381250 h 3588041"/>
                <a:gd name="connsiteX4-5513" fmla="*/ 560128 w 1432618"/>
                <a:gd name="connsiteY4-5514" fmla="*/ 1922145 h 3588041"/>
                <a:gd name="connsiteX5-5515" fmla="*/ 58 w 1432618"/>
                <a:gd name="connsiteY5-5516" fmla="*/ 1870710 h 3588041"/>
                <a:gd name="connsiteX6-5517" fmla="*/ 394393 w 1432618"/>
                <a:gd name="connsiteY6-5518" fmla="*/ 1743075 h 3588041"/>
                <a:gd name="connsiteX7-5519" fmla="*/ 642043 w 1432618"/>
                <a:gd name="connsiteY7-5520" fmla="*/ 1876425 h 3588041"/>
                <a:gd name="connsiteX8-5521" fmla="*/ 705543 w 1432618"/>
                <a:gd name="connsiteY8-5522" fmla="*/ 1647825 h 3588041"/>
                <a:gd name="connsiteX9-5523" fmla="*/ 823018 w 1432618"/>
                <a:gd name="connsiteY9-5524" fmla="*/ 1333500 h 3588041"/>
                <a:gd name="connsiteX10-5525" fmla="*/ 763487 w 1432618"/>
                <a:gd name="connsiteY10-5526" fmla="*/ 823913 h 3588041"/>
                <a:gd name="connsiteX11-5527" fmla="*/ 388043 w 1432618"/>
                <a:gd name="connsiteY11-5528" fmla="*/ 695325 h 3588041"/>
                <a:gd name="connsiteX12-5529" fmla="*/ 781744 w 1432618"/>
                <a:gd name="connsiteY12-5530" fmla="*/ 724693 h 3588041"/>
                <a:gd name="connsiteX13-5531" fmla="*/ 799206 w 1432618"/>
                <a:gd name="connsiteY13-5532" fmla="*/ 441325 h 3588041"/>
                <a:gd name="connsiteX14-5533" fmla="*/ 886518 w 1432618"/>
                <a:gd name="connsiteY14-5534" fmla="*/ 0 h 3588041"/>
                <a:gd name="connsiteX15-5535" fmla="*/ 857943 w 1432618"/>
                <a:gd name="connsiteY15-5536" fmla="*/ 679450 h 3588041"/>
                <a:gd name="connsiteX16-5537" fmla="*/ 921443 w 1432618"/>
                <a:gd name="connsiteY16-5538" fmla="*/ 1047750 h 3588041"/>
                <a:gd name="connsiteX17-5539" fmla="*/ 930968 w 1432618"/>
                <a:gd name="connsiteY17-5540" fmla="*/ 1295400 h 3588041"/>
                <a:gd name="connsiteX18-5541" fmla="*/ 1102418 w 1432618"/>
                <a:gd name="connsiteY18-5542" fmla="*/ 1187450 h 3588041"/>
                <a:gd name="connsiteX19-5543" fmla="*/ 1375468 w 1432618"/>
                <a:gd name="connsiteY19-5544" fmla="*/ 1171575 h 3588041"/>
                <a:gd name="connsiteX20-5545" fmla="*/ 1108768 w 1432618"/>
                <a:gd name="connsiteY20-5546" fmla="*/ 1254125 h 3588041"/>
                <a:gd name="connsiteX21-5547" fmla="*/ 889693 w 1432618"/>
                <a:gd name="connsiteY21-5548" fmla="*/ 1527175 h 3588041"/>
                <a:gd name="connsiteX22-5549" fmla="*/ 835718 w 1432618"/>
                <a:gd name="connsiteY22-5550" fmla="*/ 1895475 h 3588041"/>
                <a:gd name="connsiteX23-5551" fmla="*/ 1003993 w 1432618"/>
                <a:gd name="connsiteY23-5552" fmla="*/ 2308225 h 3588041"/>
                <a:gd name="connsiteX24-5553" fmla="*/ 896043 w 1432618"/>
                <a:gd name="connsiteY24-5554" fmla="*/ 2578100 h 3588041"/>
                <a:gd name="connsiteX25-5555" fmla="*/ 1213543 w 1432618"/>
                <a:gd name="connsiteY25-5556" fmla="*/ 2533650 h 3588041"/>
                <a:gd name="connsiteX26-5557" fmla="*/ 1432618 w 1432618"/>
                <a:gd name="connsiteY26-5558" fmla="*/ 2626519 h 3588041"/>
                <a:gd name="connsiteX27-5559" fmla="*/ 1188143 w 1432618"/>
                <a:gd name="connsiteY27-5560" fmla="*/ 2590800 h 3588041"/>
                <a:gd name="connsiteX28-5561" fmla="*/ 832543 w 1432618"/>
                <a:gd name="connsiteY28-5562" fmla="*/ 2733675 h 3588041"/>
                <a:gd name="connsiteX29-5563" fmla="*/ 689668 w 1432618"/>
                <a:gd name="connsiteY29-5564" fmla="*/ 3086100 h 3588041"/>
                <a:gd name="connsiteX30-5565" fmla="*/ 918268 w 1432618"/>
                <a:gd name="connsiteY30-5566" fmla="*/ 3419475 h 3588041"/>
                <a:gd name="connsiteX31-5567" fmla="*/ 1016693 w 1432618"/>
                <a:gd name="connsiteY31-5568" fmla="*/ 3581400 h 3588041"/>
                <a:gd name="connsiteX0-5569" fmla="*/ 1016693 w 1432618"/>
                <a:gd name="connsiteY0-5570" fmla="*/ 3581400 h 3588041"/>
                <a:gd name="connsiteX1-5571" fmla="*/ 591243 w 1432618"/>
                <a:gd name="connsiteY1-5572" fmla="*/ 3587750 h 3588041"/>
                <a:gd name="connsiteX2-5573" fmla="*/ 394393 w 1432618"/>
                <a:gd name="connsiteY2-5574" fmla="*/ 3076575 h 3588041"/>
                <a:gd name="connsiteX3-5575" fmla="*/ 746818 w 1432618"/>
                <a:gd name="connsiteY3-5576" fmla="*/ 2381250 h 3588041"/>
                <a:gd name="connsiteX4-5577" fmla="*/ 560128 w 1432618"/>
                <a:gd name="connsiteY4-5578" fmla="*/ 1922145 h 3588041"/>
                <a:gd name="connsiteX5-5579" fmla="*/ 58 w 1432618"/>
                <a:gd name="connsiteY5-5580" fmla="*/ 1870710 h 3588041"/>
                <a:gd name="connsiteX6-5581" fmla="*/ 394393 w 1432618"/>
                <a:gd name="connsiteY6-5582" fmla="*/ 1743075 h 3588041"/>
                <a:gd name="connsiteX7-5583" fmla="*/ 642043 w 1432618"/>
                <a:gd name="connsiteY7-5584" fmla="*/ 1876425 h 3588041"/>
                <a:gd name="connsiteX8-5585" fmla="*/ 705543 w 1432618"/>
                <a:gd name="connsiteY8-5586" fmla="*/ 1647825 h 3588041"/>
                <a:gd name="connsiteX9-5587" fmla="*/ 823018 w 1432618"/>
                <a:gd name="connsiteY9-5588" fmla="*/ 1333500 h 3588041"/>
                <a:gd name="connsiteX10-5589" fmla="*/ 763487 w 1432618"/>
                <a:gd name="connsiteY10-5590" fmla="*/ 823913 h 3588041"/>
                <a:gd name="connsiteX11-5591" fmla="*/ 388043 w 1432618"/>
                <a:gd name="connsiteY11-5592" fmla="*/ 695325 h 3588041"/>
                <a:gd name="connsiteX12-5593" fmla="*/ 781744 w 1432618"/>
                <a:gd name="connsiteY12-5594" fmla="*/ 724693 h 3588041"/>
                <a:gd name="connsiteX13-5595" fmla="*/ 799206 w 1432618"/>
                <a:gd name="connsiteY13-5596" fmla="*/ 441325 h 3588041"/>
                <a:gd name="connsiteX14-5597" fmla="*/ 886518 w 1432618"/>
                <a:gd name="connsiteY14-5598" fmla="*/ 0 h 3588041"/>
                <a:gd name="connsiteX15-5599" fmla="*/ 857943 w 1432618"/>
                <a:gd name="connsiteY15-5600" fmla="*/ 679450 h 3588041"/>
                <a:gd name="connsiteX16-5601" fmla="*/ 921443 w 1432618"/>
                <a:gd name="connsiteY16-5602" fmla="*/ 1047750 h 3588041"/>
                <a:gd name="connsiteX17-5603" fmla="*/ 930968 w 1432618"/>
                <a:gd name="connsiteY17-5604" fmla="*/ 1295400 h 3588041"/>
                <a:gd name="connsiteX18-5605" fmla="*/ 1102418 w 1432618"/>
                <a:gd name="connsiteY18-5606" fmla="*/ 1187450 h 3588041"/>
                <a:gd name="connsiteX19-5607" fmla="*/ 1375468 w 1432618"/>
                <a:gd name="connsiteY19-5608" fmla="*/ 1171575 h 3588041"/>
                <a:gd name="connsiteX20-5609" fmla="*/ 1108768 w 1432618"/>
                <a:gd name="connsiteY20-5610" fmla="*/ 1254125 h 3588041"/>
                <a:gd name="connsiteX21-5611" fmla="*/ 889693 w 1432618"/>
                <a:gd name="connsiteY21-5612" fmla="*/ 1527175 h 3588041"/>
                <a:gd name="connsiteX22-5613" fmla="*/ 835718 w 1432618"/>
                <a:gd name="connsiteY22-5614" fmla="*/ 1895475 h 3588041"/>
                <a:gd name="connsiteX23-5615" fmla="*/ 1003993 w 1432618"/>
                <a:gd name="connsiteY23-5616" fmla="*/ 2308225 h 3588041"/>
                <a:gd name="connsiteX24-5617" fmla="*/ 896043 w 1432618"/>
                <a:gd name="connsiteY24-5618" fmla="*/ 2578100 h 3588041"/>
                <a:gd name="connsiteX25-5619" fmla="*/ 1213543 w 1432618"/>
                <a:gd name="connsiteY25-5620" fmla="*/ 2533650 h 3588041"/>
                <a:gd name="connsiteX26-5621" fmla="*/ 1432618 w 1432618"/>
                <a:gd name="connsiteY26-5622" fmla="*/ 2626519 h 3588041"/>
                <a:gd name="connsiteX27-5623" fmla="*/ 1188143 w 1432618"/>
                <a:gd name="connsiteY27-5624" fmla="*/ 2590800 h 3588041"/>
                <a:gd name="connsiteX28-5625" fmla="*/ 832543 w 1432618"/>
                <a:gd name="connsiteY28-5626" fmla="*/ 2733675 h 3588041"/>
                <a:gd name="connsiteX29-5627" fmla="*/ 689668 w 1432618"/>
                <a:gd name="connsiteY29-5628" fmla="*/ 3086100 h 3588041"/>
                <a:gd name="connsiteX30-5629" fmla="*/ 918268 w 1432618"/>
                <a:gd name="connsiteY30-5630" fmla="*/ 3419475 h 3588041"/>
                <a:gd name="connsiteX31-5631" fmla="*/ 1016693 w 1432618"/>
                <a:gd name="connsiteY31-5632" fmla="*/ 3581400 h 3588041"/>
                <a:gd name="connsiteX0-5633" fmla="*/ 1016693 w 1432618"/>
                <a:gd name="connsiteY0-5634" fmla="*/ 3581400 h 3588041"/>
                <a:gd name="connsiteX1-5635" fmla="*/ 591243 w 1432618"/>
                <a:gd name="connsiteY1-5636" fmla="*/ 3587750 h 3588041"/>
                <a:gd name="connsiteX2-5637" fmla="*/ 394393 w 1432618"/>
                <a:gd name="connsiteY2-5638" fmla="*/ 3076575 h 3588041"/>
                <a:gd name="connsiteX3-5639" fmla="*/ 746818 w 1432618"/>
                <a:gd name="connsiteY3-5640" fmla="*/ 2381250 h 3588041"/>
                <a:gd name="connsiteX4-5641" fmla="*/ 560128 w 1432618"/>
                <a:gd name="connsiteY4-5642" fmla="*/ 1922145 h 3588041"/>
                <a:gd name="connsiteX5-5643" fmla="*/ 58 w 1432618"/>
                <a:gd name="connsiteY5-5644" fmla="*/ 1870710 h 3588041"/>
                <a:gd name="connsiteX6-5645" fmla="*/ 394393 w 1432618"/>
                <a:gd name="connsiteY6-5646" fmla="*/ 1743075 h 3588041"/>
                <a:gd name="connsiteX7-5647" fmla="*/ 642043 w 1432618"/>
                <a:gd name="connsiteY7-5648" fmla="*/ 1876425 h 3588041"/>
                <a:gd name="connsiteX8-5649" fmla="*/ 705543 w 1432618"/>
                <a:gd name="connsiteY8-5650" fmla="*/ 1647825 h 3588041"/>
                <a:gd name="connsiteX9-5651" fmla="*/ 823018 w 1432618"/>
                <a:gd name="connsiteY9-5652" fmla="*/ 1333500 h 3588041"/>
                <a:gd name="connsiteX10-5653" fmla="*/ 763487 w 1432618"/>
                <a:gd name="connsiteY10-5654" fmla="*/ 823913 h 3588041"/>
                <a:gd name="connsiteX11-5655" fmla="*/ 388043 w 1432618"/>
                <a:gd name="connsiteY11-5656" fmla="*/ 695325 h 3588041"/>
                <a:gd name="connsiteX12-5657" fmla="*/ 781744 w 1432618"/>
                <a:gd name="connsiteY12-5658" fmla="*/ 724693 h 3588041"/>
                <a:gd name="connsiteX13-5659" fmla="*/ 799206 w 1432618"/>
                <a:gd name="connsiteY13-5660" fmla="*/ 441325 h 3588041"/>
                <a:gd name="connsiteX14-5661" fmla="*/ 886518 w 1432618"/>
                <a:gd name="connsiteY14-5662" fmla="*/ 0 h 3588041"/>
                <a:gd name="connsiteX15-5663" fmla="*/ 857943 w 1432618"/>
                <a:gd name="connsiteY15-5664" fmla="*/ 679450 h 3588041"/>
                <a:gd name="connsiteX16-5665" fmla="*/ 921443 w 1432618"/>
                <a:gd name="connsiteY16-5666" fmla="*/ 1047750 h 3588041"/>
                <a:gd name="connsiteX17-5667" fmla="*/ 930968 w 1432618"/>
                <a:gd name="connsiteY17-5668" fmla="*/ 1295400 h 3588041"/>
                <a:gd name="connsiteX18-5669" fmla="*/ 1102418 w 1432618"/>
                <a:gd name="connsiteY18-5670" fmla="*/ 1187450 h 3588041"/>
                <a:gd name="connsiteX19-5671" fmla="*/ 1375468 w 1432618"/>
                <a:gd name="connsiteY19-5672" fmla="*/ 1171575 h 3588041"/>
                <a:gd name="connsiteX20-5673" fmla="*/ 1108768 w 1432618"/>
                <a:gd name="connsiteY20-5674" fmla="*/ 1254125 h 3588041"/>
                <a:gd name="connsiteX21-5675" fmla="*/ 889693 w 1432618"/>
                <a:gd name="connsiteY21-5676" fmla="*/ 1527175 h 3588041"/>
                <a:gd name="connsiteX22-5677" fmla="*/ 835718 w 1432618"/>
                <a:gd name="connsiteY22-5678" fmla="*/ 1895475 h 3588041"/>
                <a:gd name="connsiteX23-5679" fmla="*/ 1003993 w 1432618"/>
                <a:gd name="connsiteY23-5680" fmla="*/ 2308225 h 3588041"/>
                <a:gd name="connsiteX24-5681" fmla="*/ 896043 w 1432618"/>
                <a:gd name="connsiteY24-5682" fmla="*/ 2578100 h 3588041"/>
                <a:gd name="connsiteX25-5683" fmla="*/ 1213543 w 1432618"/>
                <a:gd name="connsiteY25-5684" fmla="*/ 2533650 h 3588041"/>
                <a:gd name="connsiteX26-5685" fmla="*/ 1432618 w 1432618"/>
                <a:gd name="connsiteY26-5686" fmla="*/ 2626519 h 3588041"/>
                <a:gd name="connsiteX27-5687" fmla="*/ 1188143 w 1432618"/>
                <a:gd name="connsiteY27-5688" fmla="*/ 2590800 h 3588041"/>
                <a:gd name="connsiteX28-5689" fmla="*/ 832543 w 1432618"/>
                <a:gd name="connsiteY28-5690" fmla="*/ 2733675 h 3588041"/>
                <a:gd name="connsiteX29-5691" fmla="*/ 689668 w 1432618"/>
                <a:gd name="connsiteY29-5692" fmla="*/ 3086100 h 3588041"/>
                <a:gd name="connsiteX30-5693" fmla="*/ 918268 w 1432618"/>
                <a:gd name="connsiteY30-5694" fmla="*/ 3419475 h 3588041"/>
                <a:gd name="connsiteX31-5695" fmla="*/ 1016693 w 1432618"/>
                <a:gd name="connsiteY31-5696" fmla="*/ 3581400 h 3588041"/>
                <a:gd name="connsiteX0-5697" fmla="*/ 1016693 w 1432618"/>
                <a:gd name="connsiteY0-5698" fmla="*/ 3581400 h 3588041"/>
                <a:gd name="connsiteX1-5699" fmla="*/ 591243 w 1432618"/>
                <a:gd name="connsiteY1-5700" fmla="*/ 3587750 h 3588041"/>
                <a:gd name="connsiteX2-5701" fmla="*/ 394393 w 1432618"/>
                <a:gd name="connsiteY2-5702" fmla="*/ 3076575 h 3588041"/>
                <a:gd name="connsiteX3-5703" fmla="*/ 746818 w 1432618"/>
                <a:gd name="connsiteY3-5704" fmla="*/ 2381250 h 3588041"/>
                <a:gd name="connsiteX4-5705" fmla="*/ 560128 w 1432618"/>
                <a:gd name="connsiteY4-5706" fmla="*/ 1922145 h 3588041"/>
                <a:gd name="connsiteX5-5707" fmla="*/ 58 w 1432618"/>
                <a:gd name="connsiteY5-5708" fmla="*/ 1870710 h 3588041"/>
                <a:gd name="connsiteX6-5709" fmla="*/ 394393 w 1432618"/>
                <a:gd name="connsiteY6-5710" fmla="*/ 1743075 h 3588041"/>
                <a:gd name="connsiteX7-5711" fmla="*/ 642043 w 1432618"/>
                <a:gd name="connsiteY7-5712" fmla="*/ 1876425 h 3588041"/>
                <a:gd name="connsiteX8-5713" fmla="*/ 823018 w 1432618"/>
                <a:gd name="connsiteY8-5714" fmla="*/ 1333500 h 3588041"/>
                <a:gd name="connsiteX9-5715" fmla="*/ 763487 w 1432618"/>
                <a:gd name="connsiteY9-5716" fmla="*/ 823913 h 3588041"/>
                <a:gd name="connsiteX10-5717" fmla="*/ 388043 w 1432618"/>
                <a:gd name="connsiteY10-5718" fmla="*/ 695325 h 3588041"/>
                <a:gd name="connsiteX11-5719" fmla="*/ 781744 w 1432618"/>
                <a:gd name="connsiteY11-5720" fmla="*/ 724693 h 3588041"/>
                <a:gd name="connsiteX12-5721" fmla="*/ 799206 w 1432618"/>
                <a:gd name="connsiteY12-5722" fmla="*/ 441325 h 3588041"/>
                <a:gd name="connsiteX13-5723" fmla="*/ 886518 w 1432618"/>
                <a:gd name="connsiteY13-5724" fmla="*/ 0 h 3588041"/>
                <a:gd name="connsiteX14-5725" fmla="*/ 857943 w 1432618"/>
                <a:gd name="connsiteY14-5726" fmla="*/ 679450 h 3588041"/>
                <a:gd name="connsiteX15-5727" fmla="*/ 921443 w 1432618"/>
                <a:gd name="connsiteY15-5728" fmla="*/ 1047750 h 3588041"/>
                <a:gd name="connsiteX16-5729" fmla="*/ 930968 w 1432618"/>
                <a:gd name="connsiteY16-5730" fmla="*/ 1295400 h 3588041"/>
                <a:gd name="connsiteX17-5731" fmla="*/ 1102418 w 1432618"/>
                <a:gd name="connsiteY17-5732" fmla="*/ 1187450 h 3588041"/>
                <a:gd name="connsiteX18-5733" fmla="*/ 1375468 w 1432618"/>
                <a:gd name="connsiteY18-5734" fmla="*/ 1171575 h 3588041"/>
                <a:gd name="connsiteX19-5735" fmla="*/ 1108768 w 1432618"/>
                <a:gd name="connsiteY19-5736" fmla="*/ 1254125 h 3588041"/>
                <a:gd name="connsiteX20-5737" fmla="*/ 889693 w 1432618"/>
                <a:gd name="connsiteY20-5738" fmla="*/ 1527175 h 3588041"/>
                <a:gd name="connsiteX21-5739" fmla="*/ 835718 w 1432618"/>
                <a:gd name="connsiteY21-5740" fmla="*/ 1895475 h 3588041"/>
                <a:gd name="connsiteX22-5741" fmla="*/ 1003993 w 1432618"/>
                <a:gd name="connsiteY22-5742" fmla="*/ 2308225 h 3588041"/>
                <a:gd name="connsiteX23-5743" fmla="*/ 896043 w 1432618"/>
                <a:gd name="connsiteY23-5744" fmla="*/ 2578100 h 3588041"/>
                <a:gd name="connsiteX24-5745" fmla="*/ 1213543 w 1432618"/>
                <a:gd name="connsiteY24-5746" fmla="*/ 2533650 h 3588041"/>
                <a:gd name="connsiteX25-5747" fmla="*/ 1432618 w 1432618"/>
                <a:gd name="connsiteY25-5748" fmla="*/ 2626519 h 3588041"/>
                <a:gd name="connsiteX26-5749" fmla="*/ 1188143 w 1432618"/>
                <a:gd name="connsiteY26-5750" fmla="*/ 2590800 h 3588041"/>
                <a:gd name="connsiteX27-5751" fmla="*/ 832543 w 1432618"/>
                <a:gd name="connsiteY27-5752" fmla="*/ 2733675 h 3588041"/>
                <a:gd name="connsiteX28-5753" fmla="*/ 689668 w 1432618"/>
                <a:gd name="connsiteY28-5754" fmla="*/ 3086100 h 3588041"/>
                <a:gd name="connsiteX29-5755" fmla="*/ 918268 w 1432618"/>
                <a:gd name="connsiteY29-5756" fmla="*/ 3419475 h 3588041"/>
                <a:gd name="connsiteX30-5757" fmla="*/ 1016693 w 1432618"/>
                <a:gd name="connsiteY30-5758" fmla="*/ 3581400 h 3588041"/>
                <a:gd name="connsiteX0-5759" fmla="*/ 1016693 w 1432618"/>
                <a:gd name="connsiteY0-5760" fmla="*/ 3581400 h 3588041"/>
                <a:gd name="connsiteX1-5761" fmla="*/ 591243 w 1432618"/>
                <a:gd name="connsiteY1-5762" fmla="*/ 3587750 h 3588041"/>
                <a:gd name="connsiteX2-5763" fmla="*/ 394393 w 1432618"/>
                <a:gd name="connsiteY2-5764" fmla="*/ 3076575 h 3588041"/>
                <a:gd name="connsiteX3-5765" fmla="*/ 746818 w 1432618"/>
                <a:gd name="connsiteY3-5766" fmla="*/ 2381250 h 3588041"/>
                <a:gd name="connsiteX4-5767" fmla="*/ 560128 w 1432618"/>
                <a:gd name="connsiteY4-5768" fmla="*/ 1922145 h 3588041"/>
                <a:gd name="connsiteX5-5769" fmla="*/ 58 w 1432618"/>
                <a:gd name="connsiteY5-5770" fmla="*/ 1870710 h 3588041"/>
                <a:gd name="connsiteX6-5771" fmla="*/ 394393 w 1432618"/>
                <a:gd name="connsiteY6-5772" fmla="*/ 1743075 h 3588041"/>
                <a:gd name="connsiteX7-5773" fmla="*/ 642043 w 1432618"/>
                <a:gd name="connsiteY7-5774" fmla="*/ 1876425 h 3588041"/>
                <a:gd name="connsiteX8-5775" fmla="*/ 823018 w 1432618"/>
                <a:gd name="connsiteY8-5776" fmla="*/ 1333500 h 3588041"/>
                <a:gd name="connsiteX9-5777" fmla="*/ 763487 w 1432618"/>
                <a:gd name="connsiteY9-5778" fmla="*/ 823913 h 3588041"/>
                <a:gd name="connsiteX10-5779" fmla="*/ 388043 w 1432618"/>
                <a:gd name="connsiteY10-5780" fmla="*/ 695325 h 3588041"/>
                <a:gd name="connsiteX11-5781" fmla="*/ 781744 w 1432618"/>
                <a:gd name="connsiteY11-5782" fmla="*/ 724693 h 3588041"/>
                <a:gd name="connsiteX12-5783" fmla="*/ 799206 w 1432618"/>
                <a:gd name="connsiteY12-5784" fmla="*/ 441325 h 3588041"/>
                <a:gd name="connsiteX13-5785" fmla="*/ 886518 w 1432618"/>
                <a:gd name="connsiteY13-5786" fmla="*/ 0 h 3588041"/>
                <a:gd name="connsiteX14-5787" fmla="*/ 857943 w 1432618"/>
                <a:gd name="connsiteY14-5788" fmla="*/ 679450 h 3588041"/>
                <a:gd name="connsiteX15-5789" fmla="*/ 921443 w 1432618"/>
                <a:gd name="connsiteY15-5790" fmla="*/ 1047750 h 3588041"/>
                <a:gd name="connsiteX16-5791" fmla="*/ 930968 w 1432618"/>
                <a:gd name="connsiteY16-5792" fmla="*/ 1295400 h 3588041"/>
                <a:gd name="connsiteX17-5793" fmla="*/ 1102418 w 1432618"/>
                <a:gd name="connsiteY17-5794" fmla="*/ 1187450 h 3588041"/>
                <a:gd name="connsiteX18-5795" fmla="*/ 1375468 w 1432618"/>
                <a:gd name="connsiteY18-5796" fmla="*/ 1171575 h 3588041"/>
                <a:gd name="connsiteX19-5797" fmla="*/ 1108768 w 1432618"/>
                <a:gd name="connsiteY19-5798" fmla="*/ 1254125 h 3588041"/>
                <a:gd name="connsiteX20-5799" fmla="*/ 889693 w 1432618"/>
                <a:gd name="connsiteY20-5800" fmla="*/ 1527175 h 3588041"/>
                <a:gd name="connsiteX21-5801" fmla="*/ 835718 w 1432618"/>
                <a:gd name="connsiteY21-5802" fmla="*/ 1895475 h 3588041"/>
                <a:gd name="connsiteX22-5803" fmla="*/ 1003993 w 1432618"/>
                <a:gd name="connsiteY22-5804" fmla="*/ 2308225 h 3588041"/>
                <a:gd name="connsiteX23-5805" fmla="*/ 896043 w 1432618"/>
                <a:gd name="connsiteY23-5806" fmla="*/ 2578100 h 3588041"/>
                <a:gd name="connsiteX24-5807" fmla="*/ 1213543 w 1432618"/>
                <a:gd name="connsiteY24-5808" fmla="*/ 2533650 h 3588041"/>
                <a:gd name="connsiteX25-5809" fmla="*/ 1432618 w 1432618"/>
                <a:gd name="connsiteY25-5810" fmla="*/ 2626519 h 3588041"/>
                <a:gd name="connsiteX26-5811" fmla="*/ 1188143 w 1432618"/>
                <a:gd name="connsiteY26-5812" fmla="*/ 2590800 h 3588041"/>
                <a:gd name="connsiteX27-5813" fmla="*/ 832543 w 1432618"/>
                <a:gd name="connsiteY27-5814" fmla="*/ 2733675 h 3588041"/>
                <a:gd name="connsiteX28-5815" fmla="*/ 689668 w 1432618"/>
                <a:gd name="connsiteY28-5816" fmla="*/ 3086100 h 3588041"/>
                <a:gd name="connsiteX29-5817" fmla="*/ 918268 w 1432618"/>
                <a:gd name="connsiteY29-5818" fmla="*/ 3419475 h 3588041"/>
                <a:gd name="connsiteX30-5819" fmla="*/ 1016693 w 1432618"/>
                <a:gd name="connsiteY30-5820" fmla="*/ 3581400 h 3588041"/>
                <a:gd name="connsiteX0-5821" fmla="*/ 1016693 w 1432618"/>
                <a:gd name="connsiteY0-5822" fmla="*/ 3581400 h 3588041"/>
                <a:gd name="connsiteX1-5823" fmla="*/ 591243 w 1432618"/>
                <a:gd name="connsiteY1-5824" fmla="*/ 3587750 h 3588041"/>
                <a:gd name="connsiteX2-5825" fmla="*/ 394393 w 1432618"/>
                <a:gd name="connsiteY2-5826" fmla="*/ 3076575 h 3588041"/>
                <a:gd name="connsiteX3-5827" fmla="*/ 746818 w 1432618"/>
                <a:gd name="connsiteY3-5828" fmla="*/ 2381250 h 3588041"/>
                <a:gd name="connsiteX4-5829" fmla="*/ 560128 w 1432618"/>
                <a:gd name="connsiteY4-5830" fmla="*/ 1922145 h 3588041"/>
                <a:gd name="connsiteX5-5831" fmla="*/ 58 w 1432618"/>
                <a:gd name="connsiteY5-5832" fmla="*/ 1870710 h 3588041"/>
                <a:gd name="connsiteX6-5833" fmla="*/ 394393 w 1432618"/>
                <a:gd name="connsiteY6-5834" fmla="*/ 1743075 h 3588041"/>
                <a:gd name="connsiteX7-5835" fmla="*/ 642043 w 1432618"/>
                <a:gd name="connsiteY7-5836" fmla="*/ 1876425 h 3588041"/>
                <a:gd name="connsiteX8-5837" fmla="*/ 823018 w 1432618"/>
                <a:gd name="connsiteY8-5838" fmla="*/ 1333500 h 3588041"/>
                <a:gd name="connsiteX9-5839" fmla="*/ 763487 w 1432618"/>
                <a:gd name="connsiteY9-5840" fmla="*/ 823913 h 3588041"/>
                <a:gd name="connsiteX10-5841" fmla="*/ 388043 w 1432618"/>
                <a:gd name="connsiteY10-5842" fmla="*/ 695325 h 3588041"/>
                <a:gd name="connsiteX11-5843" fmla="*/ 781744 w 1432618"/>
                <a:gd name="connsiteY11-5844" fmla="*/ 724693 h 3588041"/>
                <a:gd name="connsiteX12-5845" fmla="*/ 799206 w 1432618"/>
                <a:gd name="connsiteY12-5846" fmla="*/ 441325 h 3588041"/>
                <a:gd name="connsiteX13-5847" fmla="*/ 886518 w 1432618"/>
                <a:gd name="connsiteY13-5848" fmla="*/ 0 h 3588041"/>
                <a:gd name="connsiteX14-5849" fmla="*/ 857943 w 1432618"/>
                <a:gd name="connsiteY14-5850" fmla="*/ 679450 h 3588041"/>
                <a:gd name="connsiteX15-5851" fmla="*/ 921443 w 1432618"/>
                <a:gd name="connsiteY15-5852" fmla="*/ 1047750 h 3588041"/>
                <a:gd name="connsiteX16-5853" fmla="*/ 930968 w 1432618"/>
                <a:gd name="connsiteY16-5854" fmla="*/ 1295400 h 3588041"/>
                <a:gd name="connsiteX17-5855" fmla="*/ 1102418 w 1432618"/>
                <a:gd name="connsiteY17-5856" fmla="*/ 1187450 h 3588041"/>
                <a:gd name="connsiteX18-5857" fmla="*/ 1375468 w 1432618"/>
                <a:gd name="connsiteY18-5858" fmla="*/ 1171575 h 3588041"/>
                <a:gd name="connsiteX19-5859" fmla="*/ 1108768 w 1432618"/>
                <a:gd name="connsiteY19-5860" fmla="*/ 1254125 h 3588041"/>
                <a:gd name="connsiteX20-5861" fmla="*/ 889693 w 1432618"/>
                <a:gd name="connsiteY20-5862" fmla="*/ 1527175 h 3588041"/>
                <a:gd name="connsiteX21-5863" fmla="*/ 835718 w 1432618"/>
                <a:gd name="connsiteY21-5864" fmla="*/ 1895475 h 3588041"/>
                <a:gd name="connsiteX22-5865" fmla="*/ 1003993 w 1432618"/>
                <a:gd name="connsiteY22-5866" fmla="*/ 2308225 h 3588041"/>
                <a:gd name="connsiteX23-5867" fmla="*/ 896043 w 1432618"/>
                <a:gd name="connsiteY23-5868" fmla="*/ 2578100 h 3588041"/>
                <a:gd name="connsiteX24-5869" fmla="*/ 1213543 w 1432618"/>
                <a:gd name="connsiteY24-5870" fmla="*/ 2533650 h 3588041"/>
                <a:gd name="connsiteX25-5871" fmla="*/ 1432618 w 1432618"/>
                <a:gd name="connsiteY25-5872" fmla="*/ 2626519 h 3588041"/>
                <a:gd name="connsiteX26-5873" fmla="*/ 1188143 w 1432618"/>
                <a:gd name="connsiteY26-5874" fmla="*/ 2590800 h 3588041"/>
                <a:gd name="connsiteX27-5875" fmla="*/ 832543 w 1432618"/>
                <a:gd name="connsiteY27-5876" fmla="*/ 2733675 h 3588041"/>
                <a:gd name="connsiteX28-5877" fmla="*/ 689668 w 1432618"/>
                <a:gd name="connsiteY28-5878" fmla="*/ 3086100 h 3588041"/>
                <a:gd name="connsiteX29-5879" fmla="*/ 918268 w 1432618"/>
                <a:gd name="connsiteY29-5880" fmla="*/ 3419475 h 3588041"/>
                <a:gd name="connsiteX30-5881" fmla="*/ 1016693 w 1432618"/>
                <a:gd name="connsiteY30-5882" fmla="*/ 3581400 h 3588041"/>
                <a:gd name="connsiteX0-5883" fmla="*/ 1016693 w 1432618"/>
                <a:gd name="connsiteY0-5884" fmla="*/ 3581400 h 3588041"/>
                <a:gd name="connsiteX1-5885" fmla="*/ 591243 w 1432618"/>
                <a:gd name="connsiteY1-5886" fmla="*/ 3587750 h 3588041"/>
                <a:gd name="connsiteX2-5887" fmla="*/ 394393 w 1432618"/>
                <a:gd name="connsiteY2-5888" fmla="*/ 3076575 h 3588041"/>
                <a:gd name="connsiteX3-5889" fmla="*/ 746818 w 1432618"/>
                <a:gd name="connsiteY3-5890" fmla="*/ 2381250 h 3588041"/>
                <a:gd name="connsiteX4-5891" fmla="*/ 560128 w 1432618"/>
                <a:gd name="connsiteY4-5892" fmla="*/ 1922145 h 3588041"/>
                <a:gd name="connsiteX5-5893" fmla="*/ 58 w 1432618"/>
                <a:gd name="connsiteY5-5894" fmla="*/ 1870710 h 3588041"/>
                <a:gd name="connsiteX6-5895" fmla="*/ 394393 w 1432618"/>
                <a:gd name="connsiteY6-5896" fmla="*/ 1743075 h 3588041"/>
                <a:gd name="connsiteX7-5897" fmla="*/ 642043 w 1432618"/>
                <a:gd name="connsiteY7-5898" fmla="*/ 1876425 h 3588041"/>
                <a:gd name="connsiteX8-5899" fmla="*/ 823018 w 1432618"/>
                <a:gd name="connsiteY8-5900" fmla="*/ 1333500 h 3588041"/>
                <a:gd name="connsiteX9-5901" fmla="*/ 763487 w 1432618"/>
                <a:gd name="connsiteY9-5902" fmla="*/ 823913 h 3588041"/>
                <a:gd name="connsiteX10-5903" fmla="*/ 388043 w 1432618"/>
                <a:gd name="connsiteY10-5904" fmla="*/ 695325 h 3588041"/>
                <a:gd name="connsiteX11-5905" fmla="*/ 781744 w 1432618"/>
                <a:gd name="connsiteY11-5906" fmla="*/ 724693 h 3588041"/>
                <a:gd name="connsiteX12-5907" fmla="*/ 799206 w 1432618"/>
                <a:gd name="connsiteY12-5908" fmla="*/ 441325 h 3588041"/>
                <a:gd name="connsiteX13-5909" fmla="*/ 886518 w 1432618"/>
                <a:gd name="connsiteY13-5910" fmla="*/ 0 h 3588041"/>
                <a:gd name="connsiteX14-5911" fmla="*/ 857943 w 1432618"/>
                <a:gd name="connsiteY14-5912" fmla="*/ 679450 h 3588041"/>
                <a:gd name="connsiteX15-5913" fmla="*/ 921443 w 1432618"/>
                <a:gd name="connsiteY15-5914" fmla="*/ 1047750 h 3588041"/>
                <a:gd name="connsiteX16-5915" fmla="*/ 930968 w 1432618"/>
                <a:gd name="connsiteY16-5916" fmla="*/ 1295400 h 3588041"/>
                <a:gd name="connsiteX17-5917" fmla="*/ 1102418 w 1432618"/>
                <a:gd name="connsiteY17-5918" fmla="*/ 1187450 h 3588041"/>
                <a:gd name="connsiteX18-5919" fmla="*/ 1375468 w 1432618"/>
                <a:gd name="connsiteY18-5920" fmla="*/ 1171575 h 3588041"/>
                <a:gd name="connsiteX19-5921" fmla="*/ 1108768 w 1432618"/>
                <a:gd name="connsiteY19-5922" fmla="*/ 1254125 h 3588041"/>
                <a:gd name="connsiteX20-5923" fmla="*/ 889693 w 1432618"/>
                <a:gd name="connsiteY20-5924" fmla="*/ 1527175 h 3588041"/>
                <a:gd name="connsiteX21-5925" fmla="*/ 835718 w 1432618"/>
                <a:gd name="connsiteY21-5926" fmla="*/ 1895475 h 3588041"/>
                <a:gd name="connsiteX22-5927" fmla="*/ 1003993 w 1432618"/>
                <a:gd name="connsiteY22-5928" fmla="*/ 2308225 h 3588041"/>
                <a:gd name="connsiteX23-5929" fmla="*/ 896043 w 1432618"/>
                <a:gd name="connsiteY23-5930" fmla="*/ 2578100 h 3588041"/>
                <a:gd name="connsiteX24-5931" fmla="*/ 1213543 w 1432618"/>
                <a:gd name="connsiteY24-5932" fmla="*/ 2533650 h 3588041"/>
                <a:gd name="connsiteX25-5933" fmla="*/ 1432618 w 1432618"/>
                <a:gd name="connsiteY25-5934" fmla="*/ 2626519 h 3588041"/>
                <a:gd name="connsiteX26-5935" fmla="*/ 1188143 w 1432618"/>
                <a:gd name="connsiteY26-5936" fmla="*/ 2590800 h 3588041"/>
                <a:gd name="connsiteX27-5937" fmla="*/ 832543 w 1432618"/>
                <a:gd name="connsiteY27-5938" fmla="*/ 2733675 h 3588041"/>
                <a:gd name="connsiteX28-5939" fmla="*/ 689668 w 1432618"/>
                <a:gd name="connsiteY28-5940" fmla="*/ 3086100 h 3588041"/>
                <a:gd name="connsiteX29-5941" fmla="*/ 918268 w 1432618"/>
                <a:gd name="connsiteY29-5942" fmla="*/ 3419475 h 3588041"/>
                <a:gd name="connsiteX30-5943" fmla="*/ 1016693 w 1432618"/>
                <a:gd name="connsiteY30-5944" fmla="*/ 3581400 h 3588041"/>
                <a:gd name="connsiteX0-5945" fmla="*/ 1016635 w 1432560"/>
                <a:gd name="connsiteY0-5946" fmla="*/ 3581400 h 3588041"/>
                <a:gd name="connsiteX1-5947" fmla="*/ 591185 w 1432560"/>
                <a:gd name="connsiteY1-5948" fmla="*/ 3587750 h 3588041"/>
                <a:gd name="connsiteX2-5949" fmla="*/ 394335 w 1432560"/>
                <a:gd name="connsiteY2-5950" fmla="*/ 3076575 h 3588041"/>
                <a:gd name="connsiteX3-5951" fmla="*/ 746760 w 1432560"/>
                <a:gd name="connsiteY3-5952" fmla="*/ 2381250 h 3588041"/>
                <a:gd name="connsiteX4-5953" fmla="*/ 560070 w 1432560"/>
                <a:gd name="connsiteY4-5954" fmla="*/ 1922145 h 3588041"/>
                <a:gd name="connsiteX5-5955" fmla="*/ 0 w 1432560"/>
                <a:gd name="connsiteY5-5956" fmla="*/ 1870710 h 3588041"/>
                <a:gd name="connsiteX6-5957" fmla="*/ 394335 w 1432560"/>
                <a:gd name="connsiteY6-5958" fmla="*/ 1743075 h 3588041"/>
                <a:gd name="connsiteX7-5959" fmla="*/ 641985 w 1432560"/>
                <a:gd name="connsiteY7-5960" fmla="*/ 1876425 h 3588041"/>
                <a:gd name="connsiteX8-5961" fmla="*/ 822960 w 1432560"/>
                <a:gd name="connsiteY8-5962" fmla="*/ 1333500 h 3588041"/>
                <a:gd name="connsiteX9-5963" fmla="*/ 763429 w 1432560"/>
                <a:gd name="connsiteY9-5964" fmla="*/ 823913 h 3588041"/>
                <a:gd name="connsiteX10-5965" fmla="*/ 387985 w 1432560"/>
                <a:gd name="connsiteY10-5966" fmla="*/ 695325 h 3588041"/>
                <a:gd name="connsiteX11-5967" fmla="*/ 781686 w 1432560"/>
                <a:gd name="connsiteY11-5968" fmla="*/ 724693 h 3588041"/>
                <a:gd name="connsiteX12-5969" fmla="*/ 799148 w 1432560"/>
                <a:gd name="connsiteY12-5970" fmla="*/ 441325 h 3588041"/>
                <a:gd name="connsiteX13-5971" fmla="*/ 886460 w 1432560"/>
                <a:gd name="connsiteY13-5972" fmla="*/ 0 h 3588041"/>
                <a:gd name="connsiteX14-5973" fmla="*/ 857885 w 1432560"/>
                <a:gd name="connsiteY14-5974" fmla="*/ 679450 h 3588041"/>
                <a:gd name="connsiteX15-5975" fmla="*/ 921385 w 1432560"/>
                <a:gd name="connsiteY15-5976" fmla="*/ 1047750 h 3588041"/>
                <a:gd name="connsiteX16-5977" fmla="*/ 930910 w 1432560"/>
                <a:gd name="connsiteY16-5978" fmla="*/ 1295400 h 3588041"/>
                <a:gd name="connsiteX17-5979" fmla="*/ 1102360 w 1432560"/>
                <a:gd name="connsiteY17-5980" fmla="*/ 1187450 h 3588041"/>
                <a:gd name="connsiteX18-5981" fmla="*/ 1375410 w 1432560"/>
                <a:gd name="connsiteY18-5982" fmla="*/ 1171575 h 3588041"/>
                <a:gd name="connsiteX19-5983" fmla="*/ 1108710 w 1432560"/>
                <a:gd name="connsiteY19-5984" fmla="*/ 1254125 h 3588041"/>
                <a:gd name="connsiteX20-5985" fmla="*/ 889635 w 1432560"/>
                <a:gd name="connsiteY20-5986" fmla="*/ 1527175 h 3588041"/>
                <a:gd name="connsiteX21-5987" fmla="*/ 835660 w 1432560"/>
                <a:gd name="connsiteY21-5988" fmla="*/ 1895475 h 3588041"/>
                <a:gd name="connsiteX22-5989" fmla="*/ 1003935 w 1432560"/>
                <a:gd name="connsiteY22-5990" fmla="*/ 2308225 h 3588041"/>
                <a:gd name="connsiteX23-5991" fmla="*/ 895985 w 1432560"/>
                <a:gd name="connsiteY23-5992" fmla="*/ 2578100 h 3588041"/>
                <a:gd name="connsiteX24-5993" fmla="*/ 1213485 w 1432560"/>
                <a:gd name="connsiteY24-5994" fmla="*/ 2533650 h 3588041"/>
                <a:gd name="connsiteX25-5995" fmla="*/ 1432560 w 1432560"/>
                <a:gd name="connsiteY25-5996" fmla="*/ 2626519 h 3588041"/>
                <a:gd name="connsiteX26-5997" fmla="*/ 1188085 w 1432560"/>
                <a:gd name="connsiteY26-5998" fmla="*/ 2590800 h 3588041"/>
                <a:gd name="connsiteX27-5999" fmla="*/ 832485 w 1432560"/>
                <a:gd name="connsiteY27-6000" fmla="*/ 2733675 h 3588041"/>
                <a:gd name="connsiteX28-6001" fmla="*/ 689610 w 1432560"/>
                <a:gd name="connsiteY28-6002" fmla="*/ 3086100 h 3588041"/>
                <a:gd name="connsiteX29-6003" fmla="*/ 918210 w 1432560"/>
                <a:gd name="connsiteY29-6004" fmla="*/ 3419475 h 3588041"/>
                <a:gd name="connsiteX30-6005" fmla="*/ 1016635 w 1432560"/>
                <a:gd name="connsiteY30-6006" fmla="*/ 3581400 h 3588041"/>
                <a:gd name="connsiteX0-6007" fmla="*/ 1016635 w 1432560"/>
                <a:gd name="connsiteY0-6008" fmla="*/ 3581400 h 3588041"/>
                <a:gd name="connsiteX1-6009" fmla="*/ 591185 w 1432560"/>
                <a:gd name="connsiteY1-6010" fmla="*/ 3587750 h 3588041"/>
                <a:gd name="connsiteX2-6011" fmla="*/ 394335 w 1432560"/>
                <a:gd name="connsiteY2-6012" fmla="*/ 3076575 h 3588041"/>
                <a:gd name="connsiteX3-6013" fmla="*/ 746760 w 1432560"/>
                <a:gd name="connsiteY3-6014" fmla="*/ 2381250 h 3588041"/>
                <a:gd name="connsiteX4-6015" fmla="*/ 560070 w 1432560"/>
                <a:gd name="connsiteY4-6016" fmla="*/ 1922145 h 3588041"/>
                <a:gd name="connsiteX5-6017" fmla="*/ 0 w 1432560"/>
                <a:gd name="connsiteY5-6018" fmla="*/ 1870710 h 3588041"/>
                <a:gd name="connsiteX6-6019" fmla="*/ 394335 w 1432560"/>
                <a:gd name="connsiteY6-6020" fmla="*/ 1743075 h 3588041"/>
                <a:gd name="connsiteX7-6021" fmla="*/ 641985 w 1432560"/>
                <a:gd name="connsiteY7-6022" fmla="*/ 1876425 h 3588041"/>
                <a:gd name="connsiteX8-6023" fmla="*/ 822960 w 1432560"/>
                <a:gd name="connsiteY8-6024" fmla="*/ 1333500 h 3588041"/>
                <a:gd name="connsiteX9-6025" fmla="*/ 763429 w 1432560"/>
                <a:gd name="connsiteY9-6026" fmla="*/ 823913 h 3588041"/>
                <a:gd name="connsiteX10-6027" fmla="*/ 387985 w 1432560"/>
                <a:gd name="connsiteY10-6028" fmla="*/ 695325 h 3588041"/>
                <a:gd name="connsiteX11-6029" fmla="*/ 781686 w 1432560"/>
                <a:gd name="connsiteY11-6030" fmla="*/ 724693 h 3588041"/>
                <a:gd name="connsiteX12-6031" fmla="*/ 799148 w 1432560"/>
                <a:gd name="connsiteY12-6032" fmla="*/ 441325 h 3588041"/>
                <a:gd name="connsiteX13-6033" fmla="*/ 886460 w 1432560"/>
                <a:gd name="connsiteY13-6034" fmla="*/ 0 h 3588041"/>
                <a:gd name="connsiteX14-6035" fmla="*/ 857885 w 1432560"/>
                <a:gd name="connsiteY14-6036" fmla="*/ 679450 h 3588041"/>
                <a:gd name="connsiteX15-6037" fmla="*/ 921385 w 1432560"/>
                <a:gd name="connsiteY15-6038" fmla="*/ 1047750 h 3588041"/>
                <a:gd name="connsiteX16-6039" fmla="*/ 930910 w 1432560"/>
                <a:gd name="connsiteY16-6040" fmla="*/ 1295400 h 3588041"/>
                <a:gd name="connsiteX17-6041" fmla="*/ 1102360 w 1432560"/>
                <a:gd name="connsiteY17-6042" fmla="*/ 1187450 h 3588041"/>
                <a:gd name="connsiteX18-6043" fmla="*/ 1375410 w 1432560"/>
                <a:gd name="connsiteY18-6044" fmla="*/ 1171575 h 3588041"/>
                <a:gd name="connsiteX19-6045" fmla="*/ 1108710 w 1432560"/>
                <a:gd name="connsiteY19-6046" fmla="*/ 1254125 h 3588041"/>
                <a:gd name="connsiteX20-6047" fmla="*/ 889635 w 1432560"/>
                <a:gd name="connsiteY20-6048" fmla="*/ 1527175 h 3588041"/>
                <a:gd name="connsiteX21-6049" fmla="*/ 835660 w 1432560"/>
                <a:gd name="connsiteY21-6050" fmla="*/ 1895475 h 3588041"/>
                <a:gd name="connsiteX22-6051" fmla="*/ 1003935 w 1432560"/>
                <a:gd name="connsiteY22-6052" fmla="*/ 2308225 h 3588041"/>
                <a:gd name="connsiteX23-6053" fmla="*/ 895985 w 1432560"/>
                <a:gd name="connsiteY23-6054" fmla="*/ 2578100 h 3588041"/>
                <a:gd name="connsiteX24-6055" fmla="*/ 1213485 w 1432560"/>
                <a:gd name="connsiteY24-6056" fmla="*/ 2533650 h 3588041"/>
                <a:gd name="connsiteX25-6057" fmla="*/ 1432560 w 1432560"/>
                <a:gd name="connsiteY25-6058" fmla="*/ 2626519 h 3588041"/>
                <a:gd name="connsiteX26-6059" fmla="*/ 1188085 w 1432560"/>
                <a:gd name="connsiteY26-6060" fmla="*/ 2590800 h 3588041"/>
                <a:gd name="connsiteX27-6061" fmla="*/ 832485 w 1432560"/>
                <a:gd name="connsiteY27-6062" fmla="*/ 2733675 h 3588041"/>
                <a:gd name="connsiteX28-6063" fmla="*/ 689610 w 1432560"/>
                <a:gd name="connsiteY28-6064" fmla="*/ 3086100 h 3588041"/>
                <a:gd name="connsiteX29-6065" fmla="*/ 918210 w 1432560"/>
                <a:gd name="connsiteY29-6066" fmla="*/ 3419475 h 3588041"/>
                <a:gd name="connsiteX30-6067" fmla="*/ 1016635 w 1432560"/>
                <a:gd name="connsiteY30-6068" fmla="*/ 3581400 h 3588041"/>
                <a:gd name="connsiteX0-6069" fmla="*/ 1016635 w 1432560"/>
                <a:gd name="connsiteY0-6070" fmla="*/ 3581400 h 3588041"/>
                <a:gd name="connsiteX1-6071" fmla="*/ 591185 w 1432560"/>
                <a:gd name="connsiteY1-6072" fmla="*/ 3587750 h 3588041"/>
                <a:gd name="connsiteX2-6073" fmla="*/ 394335 w 1432560"/>
                <a:gd name="connsiteY2-6074" fmla="*/ 3076575 h 3588041"/>
                <a:gd name="connsiteX3-6075" fmla="*/ 746760 w 1432560"/>
                <a:gd name="connsiteY3-6076" fmla="*/ 2381250 h 3588041"/>
                <a:gd name="connsiteX4-6077" fmla="*/ 560070 w 1432560"/>
                <a:gd name="connsiteY4-6078" fmla="*/ 1922145 h 3588041"/>
                <a:gd name="connsiteX5-6079" fmla="*/ 0 w 1432560"/>
                <a:gd name="connsiteY5-6080" fmla="*/ 1870710 h 3588041"/>
                <a:gd name="connsiteX6-6081" fmla="*/ 394335 w 1432560"/>
                <a:gd name="connsiteY6-6082" fmla="*/ 1743075 h 3588041"/>
                <a:gd name="connsiteX7-6083" fmla="*/ 641985 w 1432560"/>
                <a:gd name="connsiteY7-6084" fmla="*/ 1876425 h 3588041"/>
                <a:gd name="connsiteX8-6085" fmla="*/ 822960 w 1432560"/>
                <a:gd name="connsiteY8-6086" fmla="*/ 1333500 h 3588041"/>
                <a:gd name="connsiteX9-6087" fmla="*/ 763429 w 1432560"/>
                <a:gd name="connsiteY9-6088" fmla="*/ 823913 h 3588041"/>
                <a:gd name="connsiteX10-6089" fmla="*/ 387985 w 1432560"/>
                <a:gd name="connsiteY10-6090" fmla="*/ 695325 h 3588041"/>
                <a:gd name="connsiteX11-6091" fmla="*/ 781686 w 1432560"/>
                <a:gd name="connsiteY11-6092" fmla="*/ 724693 h 3588041"/>
                <a:gd name="connsiteX12-6093" fmla="*/ 799148 w 1432560"/>
                <a:gd name="connsiteY12-6094" fmla="*/ 441325 h 3588041"/>
                <a:gd name="connsiteX13-6095" fmla="*/ 886460 w 1432560"/>
                <a:gd name="connsiteY13-6096" fmla="*/ 0 h 3588041"/>
                <a:gd name="connsiteX14-6097" fmla="*/ 857885 w 1432560"/>
                <a:gd name="connsiteY14-6098" fmla="*/ 679450 h 3588041"/>
                <a:gd name="connsiteX15-6099" fmla="*/ 921385 w 1432560"/>
                <a:gd name="connsiteY15-6100" fmla="*/ 1047750 h 3588041"/>
                <a:gd name="connsiteX16-6101" fmla="*/ 930910 w 1432560"/>
                <a:gd name="connsiteY16-6102" fmla="*/ 1295400 h 3588041"/>
                <a:gd name="connsiteX17-6103" fmla="*/ 1102360 w 1432560"/>
                <a:gd name="connsiteY17-6104" fmla="*/ 1187450 h 3588041"/>
                <a:gd name="connsiteX18-6105" fmla="*/ 1375410 w 1432560"/>
                <a:gd name="connsiteY18-6106" fmla="*/ 1171575 h 3588041"/>
                <a:gd name="connsiteX19-6107" fmla="*/ 1108710 w 1432560"/>
                <a:gd name="connsiteY19-6108" fmla="*/ 1254125 h 3588041"/>
                <a:gd name="connsiteX20-6109" fmla="*/ 889635 w 1432560"/>
                <a:gd name="connsiteY20-6110" fmla="*/ 1527175 h 3588041"/>
                <a:gd name="connsiteX21-6111" fmla="*/ 835660 w 1432560"/>
                <a:gd name="connsiteY21-6112" fmla="*/ 1895475 h 3588041"/>
                <a:gd name="connsiteX22-6113" fmla="*/ 1003935 w 1432560"/>
                <a:gd name="connsiteY22-6114" fmla="*/ 2308225 h 3588041"/>
                <a:gd name="connsiteX23-6115" fmla="*/ 895985 w 1432560"/>
                <a:gd name="connsiteY23-6116" fmla="*/ 2578100 h 3588041"/>
                <a:gd name="connsiteX24-6117" fmla="*/ 1213485 w 1432560"/>
                <a:gd name="connsiteY24-6118" fmla="*/ 2533650 h 3588041"/>
                <a:gd name="connsiteX25-6119" fmla="*/ 1432560 w 1432560"/>
                <a:gd name="connsiteY25-6120" fmla="*/ 2626519 h 3588041"/>
                <a:gd name="connsiteX26-6121" fmla="*/ 1188085 w 1432560"/>
                <a:gd name="connsiteY26-6122" fmla="*/ 2590800 h 3588041"/>
                <a:gd name="connsiteX27-6123" fmla="*/ 832485 w 1432560"/>
                <a:gd name="connsiteY27-6124" fmla="*/ 2733675 h 3588041"/>
                <a:gd name="connsiteX28-6125" fmla="*/ 689610 w 1432560"/>
                <a:gd name="connsiteY28-6126" fmla="*/ 3086100 h 3588041"/>
                <a:gd name="connsiteX29-6127" fmla="*/ 918210 w 1432560"/>
                <a:gd name="connsiteY29-6128" fmla="*/ 3419475 h 3588041"/>
                <a:gd name="connsiteX30-6129" fmla="*/ 1016635 w 1432560"/>
                <a:gd name="connsiteY30-6130" fmla="*/ 3581400 h 3588041"/>
                <a:gd name="connsiteX0-6131" fmla="*/ 1016635 w 1432560"/>
                <a:gd name="connsiteY0-6132" fmla="*/ 3581400 h 3588041"/>
                <a:gd name="connsiteX1-6133" fmla="*/ 591185 w 1432560"/>
                <a:gd name="connsiteY1-6134" fmla="*/ 3587750 h 3588041"/>
                <a:gd name="connsiteX2-6135" fmla="*/ 394335 w 1432560"/>
                <a:gd name="connsiteY2-6136" fmla="*/ 3076575 h 3588041"/>
                <a:gd name="connsiteX3-6137" fmla="*/ 746760 w 1432560"/>
                <a:gd name="connsiteY3-6138" fmla="*/ 2381250 h 3588041"/>
                <a:gd name="connsiteX4-6139" fmla="*/ 560070 w 1432560"/>
                <a:gd name="connsiteY4-6140" fmla="*/ 1922145 h 3588041"/>
                <a:gd name="connsiteX5-6141" fmla="*/ 0 w 1432560"/>
                <a:gd name="connsiteY5-6142" fmla="*/ 1870710 h 3588041"/>
                <a:gd name="connsiteX6-6143" fmla="*/ 394335 w 1432560"/>
                <a:gd name="connsiteY6-6144" fmla="*/ 1743075 h 3588041"/>
                <a:gd name="connsiteX7-6145" fmla="*/ 641985 w 1432560"/>
                <a:gd name="connsiteY7-6146" fmla="*/ 1876425 h 3588041"/>
                <a:gd name="connsiteX8-6147" fmla="*/ 822960 w 1432560"/>
                <a:gd name="connsiteY8-6148" fmla="*/ 1333500 h 3588041"/>
                <a:gd name="connsiteX9-6149" fmla="*/ 763429 w 1432560"/>
                <a:gd name="connsiteY9-6150" fmla="*/ 823913 h 3588041"/>
                <a:gd name="connsiteX10-6151" fmla="*/ 387985 w 1432560"/>
                <a:gd name="connsiteY10-6152" fmla="*/ 695325 h 3588041"/>
                <a:gd name="connsiteX11-6153" fmla="*/ 781686 w 1432560"/>
                <a:gd name="connsiteY11-6154" fmla="*/ 724693 h 3588041"/>
                <a:gd name="connsiteX12-6155" fmla="*/ 799148 w 1432560"/>
                <a:gd name="connsiteY12-6156" fmla="*/ 441325 h 3588041"/>
                <a:gd name="connsiteX13-6157" fmla="*/ 886460 w 1432560"/>
                <a:gd name="connsiteY13-6158" fmla="*/ 0 h 3588041"/>
                <a:gd name="connsiteX14-6159" fmla="*/ 857885 w 1432560"/>
                <a:gd name="connsiteY14-6160" fmla="*/ 679450 h 3588041"/>
                <a:gd name="connsiteX15-6161" fmla="*/ 921385 w 1432560"/>
                <a:gd name="connsiteY15-6162" fmla="*/ 1047750 h 3588041"/>
                <a:gd name="connsiteX16-6163" fmla="*/ 930910 w 1432560"/>
                <a:gd name="connsiteY16-6164" fmla="*/ 1295400 h 3588041"/>
                <a:gd name="connsiteX17-6165" fmla="*/ 1102360 w 1432560"/>
                <a:gd name="connsiteY17-6166" fmla="*/ 1187450 h 3588041"/>
                <a:gd name="connsiteX18-6167" fmla="*/ 1375410 w 1432560"/>
                <a:gd name="connsiteY18-6168" fmla="*/ 1171575 h 3588041"/>
                <a:gd name="connsiteX19-6169" fmla="*/ 1108710 w 1432560"/>
                <a:gd name="connsiteY19-6170" fmla="*/ 1254125 h 3588041"/>
                <a:gd name="connsiteX20-6171" fmla="*/ 889635 w 1432560"/>
                <a:gd name="connsiteY20-6172" fmla="*/ 1527175 h 3588041"/>
                <a:gd name="connsiteX21-6173" fmla="*/ 835660 w 1432560"/>
                <a:gd name="connsiteY21-6174" fmla="*/ 1895475 h 3588041"/>
                <a:gd name="connsiteX22-6175" fmla="*/ 1003935 w 1432560"/>
                <a:gd name="connsiteY22-6176" fmla="*/ 2308225 h 3588041"/>
                <a:gd name="connsiteX23-6177" fmla="*/ 895985 w 1432560"/>
                <a:gd name="connsiteY23-6178" fmla="*/ 2578100 h 3588041"/>
                <a:gd name="connsiteX24-6179" fmla="*/ 1213485 w 1432560"/>
                <a:gd name="connsiteY24-6180" fmla="*/ 2533650 h 3588041"/>
                <a:gd name="connsiteX25-6181" fmla="*/ 1432560 w 1432560"/>
                <a:gd name="connsiteY25-6182" fmla="*/ 2626519 h 3588041"/>
                <a:gd name="connsiteX26-6183" fmla="*/ 1188085 w 1432560"/>
                <a:gd name="connsiteY26-6184" fmla="*/ 2590800 h 3588041"/>
                <a:gd name="connsiteX27-6185" fmla="*/ 832485 w 1432560"/>
                <a:gd name="connsiteY27-6186" fmla="*/ 2733675 h 3588041"/>
                <a:gd name="connsiteX28-6187" fmla="*/ 689610 w 1432560"/>
                <a:gd name="connsiteY28-6188" fmla="*/ 3086100 h 3588041"/>
                <a:gd name="connsiteX29-6189" fmla="*/ 918210 w 1432560"/>
                <a:gd name="connsiteY29-6190" fmla="*/ 3419475 h 3588041"/>
                <a:gd name="connsiteX30-6191" fmla="*/ 1016635 w 1432560"/>
                <a:gd name="connsiteY30-6192" fmla="*/ 3581400 h 3588041"/>
                <a:gd name="connsiteX0-6193" fmla="*/ 1016635 w 1432560"/>
                <a:gd name="connsiteY0-6194" fmla="*/ 3581400 h 3588041"/>
                <a:gd name="connsiteX1-6195" fmla="*/ 591185 w 1432560"/>
                <a:gd name="connsiteY1-6196" fmla="*/ 3587750 h 3588041"/>
                <a:gd name="connsiteX2-6197" fmla="*/ 394335 w 1432560"/>
                <a:gd name="connsiteY2-6198" fmla="*/ 3076575 h 3588041"/>
                <a:gd name="connsiteX3-6199" fmla="*/ 746760 w 1432560"/>
                <a:gd name="connsiteY3-6200" fmla="*/ 2381250 h 3588041"/>
                <a:gd name="connsiteX4-6201" fmla="*/ 560070 w 1432560"/>
                <a:gd name="connsiteY4-6202" fmla="*/ 1922145 h 3588041"/>
                <a:gd name="connsiteX5-6203" fmla="*/ 0 w 1432560"/>
                <a:gd name="connsiteY5-6204" fmla="*/ 1870710 h 3588041"/>
                <a:gd name="connsiteX6-6205" fmla="*/ 394335 w 1432560"/>
                <a:gd name="connsiteY6-6206" fmla="*/ 1743075 h 3588041"/>
                <a:gd name="connsiteX7-6207" fmla="*/ 641985 w 1432560"/>
                <a:gd name="connsiteY7-6208" fmla="*/ 1876425 h 3588041"/>
                <a:gd name="connsiteX8-6209" fmla="*/ 822960 w 1432560"/>
                <a:gd name="connsiteY8-6210" fmla="*/ 1333500 h 3588041"/>
                <a:gd name="connsiteX9-6211" fmla="*/ 763429 w 1432560"/>
                <a:gd name="connsiteY9-6212" fmla="*/ 823913 h 3588041"/>
                <a:gd name="connsiteX10-6213" fmla="*/ 387985 w 1432560"/>
                <a:gd name="connsiteY10-6214" fmla="*/ 695325 h 3588041"/>
                <a:gd name="connsiteX11-6215" fmla="*/ 781686 w 1432560"/>
                <a:gd name="connsiteY11-6216" fmla="*/ 724693 h 3588041"/>
                <a:gd name="connsiteX12-6217" fmla="*/ 799148 w 1432560"/>
                <a:gd name="connsiteY12-6218" fmla="*/ 441325 h 3588041"/>
                <a:gd name="connsiteX13-6219" fmla="*/ 886460 w 1432560"/>
                <a:gd name="connsiteY13-6220" fmla="*/ 0 h 3588041"/>
                <a:gd name="connsiteX14-6221" fmla="*/ 857885 w 1432560"/>
                <a:gd name="connsiteY14-6222" fmla="*/ 679450 h 3588041"/>
                <a:gd name="connsiteX15-6223" fmla="*/ 921385 w 1432560"/>
                <a:gd name="connsiteY15-6224" fmla="*/ 1047750 h 3588041"/>
                <a:gd name="connsiteX16-6225" fmla="*/ 930910 w 1432560"/>
                <a:gd name="connsiteY16-6226" fmla="*/ 1295400 h 3588041"/>
                <a:gd name="connsiteX17-6227" fmla="*/ 1102360 w 1432560"/>
                <a:gd name="connsiteY17-6228" fmla="*/ 1187450 h 3588041"/>
                <a:gd name="connsiteX18-6229" fmla="*/ 1375410 w 1432560"/>
                <a:gd name="connsiteY18-6230" fmla="*/ 1171575 h 3588041"/>
                <a:gd name="connsiteX19-6231" fmla="*/ 1108710 w 1432560"/>
                <a:gd name="connsiteY19-6232" fmla="*/ 1254125 h 3588041"/>
                <a:gd name="connsiteX20-6233" fmla="*/ 889635 w 1432560"/>
                <a:gd name="connsiteY20-6234" fmla="*/ 1527175 h 3588041"/>
                <a:gd name="connsiteX21-6235" fmla="*/ 835660 w 1432560"/>
                <a:gd name="connsiteY21-6236" fmla="*/ 1895475 h 3588041"/>
                <a:gd name="connsiteX22-6237" fmla="*/ 1003935 w 1432560"/>
                <a:gd name="connsiteY22-6238" fmla="*/ 2308225 h 3588041"/>
                <a:gd name="connsiteX23-6239" fmla="*/ 895985 w 1432560"/>
                <a:gd name="connsiteY23-6240" fmla="*/ 2578100 h 3588041"/>
                <a:gd name="connsiteX24-6241" fmla="*/ 1213485 w 1432560"/>
                <a:gd name="connsiteY24-6242" fmla="*/ 2533650 h 3588041"/>
                <a:gd name="connsiteX25-6243" fmla="*/ 1432560 w 1432560"/>
                <a:gd name="connsiteY25-6244" fmla="*/ 2626519 h 3588041"/>
                <a:gd name="connsiteX26-6245" fmla="*/ 1188085 w 1432560"/>
                <a:gd name="connsiteY26-6246" fmla="*/ 2590800 h 3588041"/>
                <a:gd name="connsiteX27-6247" fmla="*/ 832485 w 1432560"/>
                <a:gd name="connsiteY27-6248" fmla="*/ 2733675 h 3588041"/>
                <a:gd name="connsiteX28-6249" fmla="*/ 689610 w 1432560"/>
                <a:gd name="connsiteY28-6250" fmla="*/ 3086100 h 3588041"/>
                <a:gd name="connsiteX29-6251" fmla="*/ 918210 w 1432560"/>
                <a:gd name="connsiteY29-6252" fmla="*/ 3419475 h 3588041"/>
                <a:gd name="connsiteX30-6253" fmla="*/ 1016635 w 1432560"/>
                <a:gd name="connsiteY30-6254" fmla="*/ 3581400 h 3588041"/>
                <a:gd name="connsiteX0-6255" fmla="*/ 1016635 w 1432560"/>
                <a:gd name="connsiteY0-6256" fmla="*/ 3581400 h 3588041"/>
                <a:gd name="connsiteX1-6257" fmla="*/ 591185 w 1432560"/>
                <a:gd name="connsiteY1-6258" fmla="*/ 3587750 h 3588041"/>
                <a:gd name="connsiteX2-6259" fmla="*/ 394335 w 1432560"/>
                <a:gd name="connsiteY2-6260" fmla="*/ 3076575 h 3588041"/>
                <a:gd name="connsiteX3-6261" fmla="*/ 746760 w 1432560"/>
                <a:gd name="connsiteY3-6262" fmla="*/ 2381250 h 3588041"/>
                <a:gd name="connsiteX4-6263" fmla="*/ 560070 w 1432560"/>
                <a:gd name="connsiteY4-6264" fmla="*/ 1922145 h 3588041"/>
                <a:gd name="connsiteX5-6265" fmla="*/ 0 w 1432560"/>
                <a:gd name="connsiteY5-6266" fmla="*/ 1870710 h 3588041"/>
                <a:gd name="connsiteX6-6267" fmla="*/ 400685 w 1432560"/>
                <a:gd name="connsiteY6-6268" fmla="*/ 1771650 h 3588041"/>
                <a:gd name="connsiteX7-6269" fmla="*/ 641985 w 1432560"/>
                <a:gd name="connsiteY7-6270" fmla="*/ 1876425 h 3588041"/>
                <a:gd name="connsiteX8-6271" fmla="*/ 822960 w 1432560"/>
                <a:gd name="connsiteY8-6272" fmla="*/ 1333500 h 3588041"/>
                <a:gd name="connsiteX9-6273" fmla="*/ 763429 w 1432560"/>
                <a:gd name="connsiteY9-6274" fmla="*/ 823913 h 3588041"/>
                <a:gd name="connsiteX10-6275" fmla="*/ 387985 w 1432560"/>
                <a:gd name="connsiteY10-6276" fmla="*/ 695325 h 3588041"/>
                <a:gd name="connsiteX11-6277" fmla="*/ 781686 w 1432560"/>
                <a:gd name="connsiteY11-6278" fmla="*/ 724693 h 3588041"/>
                <a:gd name="connsiteX12-6279" fmla="*/ 799148 w 1432560"/>
                <a:gd name="connsiteY12-6280" fmla="*/ 441325 h 3588041"/>
                <a:gd name="connsiteX13-6281" fmla="*/ 886460 w 1432560"/>
                <a:gd name="connsiteY13-6282" fmla="*/ 0 h 3588041"/>
                <a:gd name="connsiteX14-6283" fmla="*/ 857885 w 1432560"/>
                <a:gd name="connsiteY14-6284" fmla="*/ 679450 h 3588041"/>
                <a:gd name="connsiteX15-6285" fmla="*/ 921385 w 1432560"/>
                <a:gd name="connsiteY15-6286" fmla="*/ 1047750 h 3588041"/>
                <a:gd name="connsiteX16-6287" fmla="*/ 930910 w 1432560"/>
                <a:gd name="connsiteY16-6288" fmla="*/ 1295400 h 3588041"/>
                <a:gd name="connsiteX17-6289" fmla="*/ 1102360 w 1432560"/>
                <a:gd name="connsiteY17-6290" fmla="*/ 1187450 h 3588041"/>
                <a:gd name="connsiteX18-6291" fmla="*/ 1375410 w 1432560"/>
                <a:gd name="connsiteY18-6292" fmla="*/ 1171575 h 3588041"/>
                <a:gd name="connsiteX19-6293" fmla="*/ 1108710 w 1432560"/>
                <a:gd name="connsiteY19-6294" fmla="*/ 1254125 h 3588041"/>
                <a:gd name="connsiteX20-6295" fmla="*/ 889635 w 1432560"/>
                <a:gd name="connsiteY20-6296" fmla="*/ 1527175 h 3588041"/>
                <a:gd name="connsiteX21-6297" fmla="*/ 835660 w 1432560"/>
                <a:gd name="connsiteY21-6298" fmla="*/ 1895475 h 3588041"/>
                <a:gd name="connsiteX22-6299" fmla="*/ 1003935 w 1432560"/>
                <a:gd name="connsiteY22-6300" fmla="*/ 2308225 h 3588041"/>
                <a:gd name="connsiteX23-6301" fmla="*/ 895985 w 1432560"/>
                <a:gd name="connsiteY23-6302" fmla="*/ 2578100 h 3588041"/>
                <a:gd name="connsiteX24-6303" fmla="*/ 1213485 w 1432560"/>
                <a:gd name="connsiteY24-6304" fmla="*/ 2533650 h 3588041"/>
                <a:gd name="connsiteX25-6305" fmla="*/ 1432560 w 1432560"/>
                <a:gd name="connsiteY25-6306" fmla="*/ 2626519 h 3588041"/>
                <a:gd name="connsiteX26-6307" fmla="*/ 1188085 w 1432560"/>
                <a:gd name="connsiteY26-6308" fmla="*/ 2590800 h 3588041"/>
                <a:gd name="connsiteX27-6309" fmla="*/ 832485 w 1432560"/>
                <a:gd name="connsiteY27-6310" fmla="*/ 2733675 h 3588041"/>
                <a:gd name="connsiteX28-6311" fmla="*/ 689610 w 1432560"/>
                <a:gd name="connsiteY28-6312" fmla="*/ 3086100 h 3588041"/>
                <a:gd name="connsiteX29-6313" fmla="*/ 918210 w 1432560"/>
                <a:gd name="connsiteY29-6314" fmla="*/ 3419475 h 3588041"/>
                <a:gd name="connsiteX30-6315" fmla="*/ 1016635 w 1432560"/>
                <a:gd name="connsiteY30-6316" fmla="*/ 3581400 h 3588041"/>
                <a:gd name="connsiteX0-6317" fmla="*/ 1016635 w 1432560"/>
                <a:gd name="connsiteY0-6318" fmla="*/ 3581400 h 3588041"/>
                <a:gd name="connsiteX1-6319" fmla="*/ 591185 w 1432560"/>
                <a:gd name="connsiteY1-6320" fmla="*/ 3587750 h 3588041"/>
                <a:gd name="connsiteX2-6321" fmla="*/ 394335 w 1432560"/>
                <a:gd name="connsiteY2-6322" fmla="*/ 3076575 h 3588041"/>
                <a:gd name="connsiteX3-6323" fmla="*/ 746760 w 1432560"/>
                <a:gd name="connsiteY3-6324" fmla="*/ 2381250 h 3588041"/>
                <a:gd name="connsiteX4-6325" fmla="*/ 560070 w 1432560"/>
                <a:gd name="connsiteY4-6326" fmla="*/ 1922145 h 3588041"/>
                <a:gd name="connsiteX5-6327" fmla="*/ 0 w 1432560"/>
                <a:gd name="connsiteY5-6328" fmla="*/ 1870710 h 3588041"/>
                <a:gd name="connsiteX6-6329" fmla="*/ 400685 w 1432560"/>
                <a:gd name="connsiteY6-6330" fmla="*/ 1771650 h 3588041"/>
                <a:gd name="connsiteX7-6331" fmla="*/ 641985 w 1432560"/>
                <a:gd name="connsiteY7-6332" fmla="*/ 1876425 h 3588041"/>
                <a:gd name="connsiteX8-6333" fmla="*/ 822960 w 1432560"/>
                <a:gd name="connsiteY8-6334" fmla="*/ 1333500 h 3588041"/>
                <a:gd name="connsiteX9-6335" fmla="*/ 763429 w 1432560"/>
                <a:gd name="connsiteY9-6336" fmla="*/ 823913 h 3588041"/>
                <a:gd name="connsiteX10-6337" fmla="*/ 387985 w 1432560"/>
                <a:gd name="connsiteY10-6338" fmla="*/ 695325 h 3588041"/>
                <a:gd name="connsiteX11-6339" fmla="*/ 781686 w 1432560"/>
                <a:gd name="connsiteY11-6340" fmla="*/ 724693 h 3588041"/>
                <a:gd name="connsiteX12-6341" fmla="*/ 799148 w 1432560"/>
                <a:gd name="connsiteY12-6342" fmla="*/ 441325 h 3588041"/>
                <a:gd name="connsiteX13-6343" fmla="*/ 886460 w 1432560"/>
                <a:gd name="connsiteY13-6344" fmla="*/ 0 h 3588041"/>
                <a:gd name="connsiteX14-6345" fmla="*/ 857885 w 1432560"/>
                <a:gd name="connsiteY14-6346" fmla="*/ 679450 h 3588041"/>
                <a:gd name="connsiteX15-6347" fmla="*/ 921385 w 1432560"/>
                <a:gd name="connsiteY15-6348" fmla="*/ 1047750 h 3588041"/>
                <a:gd name="connsiteX16-6349" fmla="*/ 930910 w 1432560"/>
                <a:gd name="connsiteY16-6350" fmla="*/ 1295400 h 3588041"/>
                <a:gd name="connsiteX17-6351" fmla="*/ 1102360 w 1432560"/>
                <a:gd name="connsiteY17-6352" fmla="*/ 1187450 h 3588041"/>
                <a:gd name="connsiteX18-6353" fmla="*/ 1375410 w 1432560"/>
                <a:gd name="connsiteY18-6354" fmla="*/ 1171575 h 3588041"/>
                <a:gd name="connsiteX19-6355" fmla="*/ 1108710 w 1432560"/>
                <a:gd name="connsiteY19-6356" fmla="*/ 1254125 h 3588041"/>
                <a:gd name="connsiteX20-6357" fmla="*/ 889635 w 1432560"/>
                <a:gd name="connsiteY20-6358" fmla="*/ 1527175 h 3588041"/>
                <a:gd name="connsiteX21-6359" fmla="*/ 835660 w 1432560"/>
                <a:gd name="connsiteY21-6360" fmla="*/ 1895475 h 3588041"/>
                <a:gd name="connsiteX22-6361" fmla="*/ 1003935 w 1432560"/>
                <a:gd name="connsiteY22-6362" fmla="*/ 2308225 h 3588041"/>
                <a:gd name="connsiteX23-6363" fmla="*/ 895985 w 1432560"/>
                <a:gd name="connsiteY23-6364" fmla="*/ 2578100 h 3588041"/>
                <a:gd name="connsiteX24-6365" fmla="*/ 1213485 w 1432560"/>
                <a:gd name="connsiteY24-6366" fmla="*/ 2533650 h 3588041"/>
                <a:gd name="connsiteX25-6367" fmla="*/ 1432560 w 1432560"/>
                <a:gd name="connsiteY25-6368" fmla="*/ 2626519 h 3588041"/>
                <a:gd name="connsiteX26-6369" fmla="*/ 1188085 w 1432560"/>
                <a:gd name="connsiteY26-6370" fmla="*/ 2590800 h 3588041"/>
                <a:gd name="connsiteX27-6371" fmla="*/ 832485 w 1432560"/>
                <a:gd name="connsiteY27-6372" fmla="*/ 2733675 h 3588041"/>
                <a:gd name="connsiteX28-6373" fmla="*/ 689610 w 1432560"/>
                <a:gd name="connsiteY28-6374" fmla="*/ 3086100 h 3588041"/>
                <a:gd name="connsiteX29-6375" fmla="*/ 918210 w 1432560"/>
                <a:gd name="connsiteY29-6376" fmla="*/ 3419475 h 3588041"/>
                <a:gd name="connsiteX30-6377" fmla="*/ 1016635 w 1432560"/>
                <a:gd name="connsiteY30-6378" fmla="*/ 3581400 h 3588041"/>
                <a:gd name="connsiteX0-6379" fmla="*/ 1016635 w 1432560"/>
                <a:gd name="connsiteY0-6380" fmla="*/ 3581400 h 3588041"/>
                <a:gd name="connsiteX1-6381" fmla="*/ 591185 w 1432560"/>
                <a:gd name="connsiteY1-6382" fmla="*/ 3587750 h 3588041"/>
                <a:gd name="connsiteX2-6383" fmla="*/ 394335 w 1432560"/>
                <a:gd name="connsiteY2-6384" fmla="*/ 3076575 h 3588041"/>
                <a:gd name="connsiteX3-6385" fmla="*/ 746760 w 1432560"/>
                <a:gd name="connsiteY3-6386" fmla="*/ 2381250 h 3588041"/>
                <a:gd name="connsiteX4-6387" fmla="*/ 560070 w 1432560"/>
                <a:gd name="connsiteY4-6388" fmla="*/ 1922145 h 3588041"/>
                <a:gd name="connsiteX5-6389" fmla="*/ 0 w 1432560"/>
                <a:gd name="connsiteY5-6390" fmla="*/ 1870710 h 3588041"/>
                <a:gd name="connsiteX6-6391" fmla="*/ 422910 w 1432560"/>
                <a:gd name="connsiteY6-6392" fmla="*/ 1787525 h 3588041"/>
                <a:gd name="connsiteX7-6393" fmla="*/ 641985 w 1432560"/>
                <a:gd name="connsiteY7-6394" fmla="*/ 1876425 h 3588041"/>
                <a:gd name="connsiteX8-6395" fmla="*/ 822960 w 1432560"/>
                <a:gd name="connsiteY8-6396" fmla="*/ 1333500 h 3588041"/>
                <a:gd name="connsiteX9-6397" fmla="*/ 763429 w 1432560"/>
                <a:gd name="connsiteY9-6398" fmla="*/ 823913 h 3588041"/>
                <a:gd name="connsiteX10-6399" fmla="*/ 387985 w 1432560"/>
                <a:gd name="connsiteY10-6400" fmla="*/ 695325 h 3588041"/>
                <a:gd name="connsiteX11-6401" fmla="*/ 781686 w 1432560"/>
                <a:gd name="connsiteY11-6402" fmla="*/ 724693 h 3588041"/>
                <a:gd name="connsiteX12-6403" fmla="*/ 799148 w 1432560"/>
                <a:gd name="connsiteY12-6404" fmla="*/ 441325 h 3588041"/>
                <a:gd name="connsiteX13-6405" fmla="*/ 886460 w 1432560"/>
                <a:gd name="connsiteY13-6406" fmla="*/ 0 h 3588041"/>
                <a:gd name="connsiteX14-6407" fmla="*/ 857885 w 1432560"/>
                <a:gd name="connsiteY14-6408" fmla="*/ 679450 h 3588041"/>
                <a:gd name="connsiteX15-6409" fmla="*/ 921385 w 1432560"/>
                <a:gd name="connsiteY15-6410" fmla="*/ 1047750 h 3588041"/>
                <a:gd name="connsiteX16-6411" fmla="*/ 930910 w 1432560"/>
                <a:gd name="connsiteY16-6412" fmla="*/ 1295400 h 3588041"/>
                <a:gd name="connsiteX17-6413" fmla="*/ 1102360 w 1432560"/>
                <a:gd name="connsiteY17-6414" fmla="*/ 1187450 h 3588041"/>
                <a:gd name="connsiteX18-6415" fmla="*/ 1375410 w 1432560"/>
                <a:gd name="connsiteY18-6416" fmla="*/ 1171575 h 3588041"/>
                <a:gd name="connsiteX19-6417" fmla="*/ 1108710 w 1432560"/>
                <a:gd name="connsiteY19-6418" fmla="*/ 1254125 h 3588041"/>
                <a:gd name="connsiteX20-6419" fmla="*/ 889635 w 1432560"/>
                <a:gd name="connsiteY20-6420" fmla="*/ 1527175 h 3588041"/>
                <a:gd name="connsiteX21-6421" fmla="*/ 835660 w 1432560"/>
                <a:gd name="connsiteY21-6422" fmla="*/ 1895475 h 3588041"/>
                <a:gd name="connsiteX22-6423" fmla="*/ 1003935 w 1432560"/>
                <a:gd name="connsiteY22-6424" fmla="*/ 2308225 h 3588041"/>
                <a:gd name="connsiteX23-6425" fmla="*/ 895985 w 1432560"/>
                <a:gd name="connsiteY23-6426" fmla="*/ 2578100 h 3588041"/>
                <a:gd name="connsiteX24-6427" fmla="*/ 1213485 w 1432560"/>
                <a:gd name="connsiteY24-6428" fmla="*/ 2533650 h 3588041"/>
                <a:gd name="connsiteX25-6429" fmla="*/ 1432560 w 1432560"/>
                <a:gd name="connsiteY25-6430" fmla="*/ 2626519 h 3588041"/>
                <a:gd name="connsiteX26-6431" fmla="*/ 1188085 w 1432560"/>
                <a:gd name="connsiteY26-6432" fmla="*/ 2590800 h 3588041"/>
                <a:gd name="connsiteX27-6433" fmla="*/ 832485 w 1432560"/>
                <a:gd name="connsiteY27-6434" fmla="*/ 2733675 h 3588041"/>
                <a:gd name="connsiteX28-6435" fmla="*/ 689610 w 1432560"/>
                <a:gd name="connsiteY28-6436" fmla="*/ 3086100 h 3588041"/>
                <a:gd name="connsiteX29-6437" fmla="*/ 918210 w 1432560"/>
                <a:gd name="connsiteY29-6438" fmla="*/ 3419475 h 3588041"/>
                <a:gd name="connsiteX30-6439" fmla="*/ 1016635 w 1432560"/>
                <a:gd name="connsiteY30-6440" fmla="*/ 3581400 h 3588041"/>
                <a:gd name="connsiteX0-6441" fmla="*/ 1016635 w 1432560"/>
                <a:gd name="connsiteY0-6442" fmla="*/ 3581400 h 3588041"/>
                <a:gd name="connsiteX1-6443" fmla="*/ 591185 w 1432560"/>
                <a:gd name="connsiteY1-6444" fmla="*/ 3587750 h 3588041"/>
                <a:gd name="connsiteX2-6445" fmla="*/ 394335 w 1432560"/>
                <a:gd name="connsiteY2-6446" fmla="*/ 3076575 h 3588041"/>
                <a:gd name="connsiteX3-6447" fmla="*/ 746760 w 1432560"/>
                <a:gd name="connsiteY3-6448" fmla="*/ 2381250 h 3588041"/>
                <a:gd name="connsiteX4-6449" fmla="*/ 569595 w 1432560"/>
                <a:gd name="connsiteY4-6450" fmla="*/ 1925320 h 3588041"/>
                <a:gd name="connsiteX5-6451" fmla="*/ 0 w 1432560"/>
                <a:gd name="connsiteY5-6452" fmla="*/ 1870710 h 3588041"/>
                <a:gd name="connsiteX6-6453" fmla="*/ 422910 w 1432560"/>
                <a:gd name="connsiteY6-6454" fmla="*/ 1787525 h 3588041"/>
                <a:gd name="connsiteX7-6455" fmla="*/ 641985 w 1432560"/>
                <a:gd name="connsiteY7-6456" fmla="*/ 1876425 h 3588041"/>
                <a:gd name="connsiteX8-6457" fmla="*/ 822960 w 1432560"/>
                <a:gd name="connsiteY8-6458" fmla="*/ 1333500 h 3588041"/>
                <a:gd name="connsiteX9-6459" fmla="*/ 763429 w 1432560"/>
                <a:gd name="connsiteY9-6460" fmla="*/ 823913 h 3588041"/>
                <a:gd name="connsiteX10-6461" fmla="*/ 387985 w 1432560"/>
                <a:gd name="connsiteY10-6462" fmla="*/ 695325 h 3588041"/>
                <a:gd name="connsiteX11-6463" fmla="*/ 781686 w 1432560"/>
                <a:gd name="connsiteY11-6464" fmla="*/ 724693 h 3588041"/>
                <a:gd name="connsiteX12-6465" fmla="*/ 799148 w 1432560"/>
                <a:gd name="connsiteY12-6466" fmla="*/ 441325 h 3588041"/>
                <a:gd name="connsiteX13-6467" fmla="*/ 886460 w 1432560"/>
                <a:gd name="connsiteY13-6468" fmla="*/ 0 h 3588041"/>
                <a:gd name="connsiteX14-6469" fmla="*/ 857885 w 1432560"/>
                <a:gd name="connsiteY14-6470" fmla="*/ 679450 h 3588041"/>
                <a:gd name="connsiteX15-6471" fmla="*/ 921385 w 1432560"/>
                <a:gd name="connsiteY15-6472" fmla="*/ 1047750 h 3588041"/>
                <a:gd name="connsiteX16-6473" fmla="*/ 930910 w 1432560"/>
                <a:gd name="connsiteY16-6474" fmla="*/ 1295400 h 3588041"/>
                <a:gd name="connsiteX17-6475" fmla="*/ 1102360 w 1432560"/>
                <a:gd name="connsiteY17-6476" fmla="*/ 1187450 h 3588041"/>
                <a:gd name="connsiteX18-6477" fmla="*/ 1375410 w 1432560"/>
                <a:gd name="connsiteY18-6478" fmla="*/ 1171575 h 3588041"/>
                <a:gd name="connsiteX19-6479" fmla="*/ 1108710 w 1432560"/>
                <a:gd name="connsiteY19-6480" fmla="*/ 1254125 h 3588041"/>
                <a:gd name="connsiteX20-6481" fmla="*/ 889635 w 1432560"/>
                <a:gd name="connsiteY20-6482" fmla="*/ 1527175 h 3588041"/>
                <a:gd name="connsiteX21-6483" fmla="*/ 835660 w 1432560"/>
                <a:gd name="connsiteY21-6484" fmla="*/ 1895475 h 3588041"/>
                <a:gd name="connsiteX22-6485" fmla="*/ 1003935 w 1432560"/>
                <a:gd name="connsiteY22-6486" fmla="*/ 2308225 h 3588041"/>
                <a:gd name="connsiteX23-6487" fmla="*/ 895985 w 1432560"/>
                <a:gd name="connsiteY23-6488" fmla="*/ 2578100 h 3588041"/>
                <a:gd name="connsiteX24-6489" fmla="*/ 1213485 w 1432560"/>
                <a:gd name="connsiteY24-6490" fmla="*/ 2533650 h 3588041"/>
                <a:gd name="connsiteX25-6491" fmla="*/ 1432560 w 1432560"/>
                <a:gd name="connsiteY25-6492" fmla="*/ 2626519 h 3588041"/>
                <a:gd name="connsiteX26-6493" fmla="*/ 1188085 w 1432560"/>
                <a:gd name="connsiteY26-6494" fmla="*/ 2590800 h 3588041"/>
                <a:gd name="connsiteX27-6495" fmla="*/ 832485 w 1432560"/>
                <a:gd name="connsiteY27-6496" fmla="*/ 2733675 h 3588041"/>
                <a:gd name="connsiteX28-6497" fmla="*/ 689610 w 1432560"/>
                <a:gd name="connsiteY28-6498" fmla="*/ 3086100 h 3588041"/>
                <a:gd name="connsiteX29-6499" fmla="*/ 918210 w 1432560"/>
                <a:gd name="connsiteY29-6500" fmla="*/ 3419475 h 3588041"/>
                <a:gd name="connsiteX30-6501" fmla="*/ 1016635 w 1432560"/>
                <a:gd name="connsiteY30-6502" fmla="*/ 3581400 h 3588041"/>
                <a:gd name="connsiteX0-6503" fmla="*/ 1016635 w 1432560"/>
                <a:gd name="connsiteY0-6504" fmla="*/ 3581400 h 3588041"/>
                <a:gd name="connsiteX1-6505" fmla="*/ 591185 w 1432560"/>
                <a:gd name="connsiteY1-6506" fmla="*/ 3587750 h 3588041"/>
                <a:gd name="connsiteX2-6507" fmla="*/ 394335 w 1432560"/>
                <a:gd name="connsiteY2-6508" fmla="*/ 3076575 h 3588041"/>
                <a:gd name="connsiteX3-6509" fmla="*/ 746760 w 1432560"/>
                <a:gd name="connsiteY3-6510" fmla="*/ 2381250 h 3588041"/>
                <a:gd name="connsiteX4-6511" fmla="*/ 582295 w 1432560"/>
                <a:gd name="connsiteY4-6512" fmla="*/ 1953895 h 3588041"/>
                <a:gd name="connsiteX5-6513" fmla="*/ 0 w 1432560"/>
                <a:gd name="connsiteY5-6514" fmla="*/ 1870710 h 3588041"/>
                <a:gd name="connsiteX6-6515" fmla="*/ 422910 w 1432560"/>
                <a:gd name="connsiteY6-6516" fmla="*/ 1787525 h 3588041"/>
                <a:gd name="connsiteX7-6517" fmla="*/ 641985 w 1432560"/>
                <a:gd name="connsiteY7-6518" fmla="*/ 1876425 h 3588041"/>
                <a:gd name="connsiteX8-6519" fmla="*/ 822960 w 1432560"/>
                <a:gd name="connsiteY8-6520" fmla="*/ 1333500 h 3588041"/>
                <a:gd name="connsiteX9-6521" fmla="*/ 763429 w 1432560"/>
                <a:gd name="connsiteY9-6522" fmla="*/ 823913 h 3588041"/>
                <a:gd name="connsiteX10-6523" fmla="*/ 387985 w 1432560"/>
                <a:gd name="connsiteY10-6524" fmla="*/ 695325 h 3588041"/>
                <a:gd name="connsiteX11-6525" fmla="*/ 781686 w 1432560"/>
                <a:gd name="connsiteY11-6526" fmla="*/ 724693 h 3588041"/>
                <a:gd name="connsiteX12-6527" fmla="*/ 799148 w 1432560"/>
                <a:gd name="connsiteY12-6528" fmla="*/ 441325 h 3588041"/>
                <a:gd name="connsiteX13-6529" fmla="*/ 886460 w 1432560"/>
                <a:gd name="connsiteY13-6530" fmla="*/ 0 h 3588041"/>
                <a:gd name="connsiteX14-6531" fmla="*/ 857885 w 1432560"/>
                <a:gd name="connsiteY14-6532" fmla="*/ 679450 h 3588041"/>
                <a:gd name="connsiteX15-6533" fmla="*/ 921385 w 1432560"/>
                <a:gd name="connsiteY15-6534" fmla="*/ 1047750 h 3588041"/>
                <a:gd name="connsiteX16-6535" fmla="*/ 930910 w 1432560"/>
                <a:gd name="connsiteY16-6536" fmla="*/ 1295400 h 3588041"/>
                <a:gd name="connsiteX17-6537" fmla="*/ 1102360 w 1432560"/>
                <a:gd name="connsiteY17-6538" fmla="*/ 1187450 h 3588041"/>
                <a:gd name="connsiteX18-6539" fmla="*/ 1375410 w 1432560"/>
                <a:gd name="connsiteY18-6540" fmla="*/ 1171575 h 3588041"/>
                <a:gd name="connsiteX19-6541" fmla="*/ 1108710 w 1432560"/>
                <a:gd name="connsiteY19-6542" fmla="*/ 1254125 h 3588041"/>
                <a:gd name="connsiteX20-6543" fmla="*/ 889635 w 1432560"/>
                <a:gd name="connsiteY20-6544" fmla="*/ 1527175 h 3588041"/>
                <a:gd name="connsiteX21-6545" fmla="*/ 835660 w 1432560"/>
                <a:gd name="connsiteY21-6546" fmla="*/ 1895475 h 3588041"/>
                <a:gd name="connsiteX22-6547" fmla="*/ 1003935 w 1432560"/>
                <a:gd name="connsiteY22-6548" fmla="*/ 2308225 h 3588041"/>
                <a:gd name="connsiteX23-6549" fmla="*/ 895985 w 1432560"/>
                <a:gd name="connsiteY23-6550" fmla="*/ 2578100 h 3588041"/>
                <a:gd name="connsiteX24-6551" fmla="*/ 1213485 w 1432560"/>
                <a:gd name="connsiteY24-6552" fmla="*/ 2533650 h 3588041"/>
                <a:gd name="connsiteX25-6553" fmla="*/ 1432560 w 1432560"/>
                <a:gd name="connsiteY25-6554" fmla="*/ 2626519 h 3588041"/>
                <a:gd name="connsiteX26-6555" fmla="*/ 1188085 w 1432560"/>
                <a:gd name="connsiteY26-6556" fmla="*/ 2590800 h 3588041"/>
                <a:gd name="connsiteX27-6557" fmla="*/ 832485 w 1432560"/>
                <a:gd name="connsiteY27-6558" fmla="*/ 2733675 h 3588041"/>
                <a:gd name="connsiteX28-6559" fmla="*/ 689610 w 1432560"/>
                <a:gd name="connsiteY28-6560" fmla="*/ 3086100 h 3588041"/>
                <a:gd name="connsiteX29-6561" fmla="*/ 918210 w 1432560"/>
                <a:gd name="connsiteY29-6562" fmla="*/ 3419475 h 3588041"/>
                <a:gd name="connsiteX30-6563" fmla="*/ 1016635 w 1432560"/>
                <a:gd name="connsiteY30-6564" fmla="*/ 3581400 h 3588041"/>
                <a:gd name="connsiteX0-6565" fmla="*/ 1016635 w 1432560"/>
                <a:gd name="connsiteY0-6566" fmla="*/ 3581400 h 3588041"/>
                <a:gd name="connsiteX1-6567" fmla="*/ 591185 w 1432560"/>
                <a:gd name="connsiteY1-6568" fmla="*/ 3587750 h 3588041"/>
                <a:gd name="connsiteX2-6569" fmla="*/ 394335 w 1432560"/>
                <a:gd name="connsiteY2-6570" fmla="*/ 3076575 h 3588041"/>
                <a:gd name="connsiteX3-6571" fmla="*/ 746760 w 1432560"/>
                <a:gd name="connsiteY3-6572" fmla="*/ 2381250 h 3588041"/>
                <a:gd name="connsiteX4-6573" fmla="*/ 582295 w 1432560"/>
                <a:gd name="connsiteY4-6574" fmla="*/ 1953895 h 3588041"/>
                <a:gd name="connsiteX5-6575" fmla="*/ 0 w 1432560"/>
                <a:gd name="connsiteY5-6576" fmla="*/ 1870710 h 3588041"/>
                <a:gd name="connsiteX6-6577" fmla="*/ 422910 w 1432560"/>
                <a:gd name="connsiteY6-6578" fmla="*/ 1787525 h 3588041"/>
                <a:gd name="connsiteX7-6579" fmla="*/ 641985 w 1432560"/>
                <a:gd name="connsiteY7-6580" fmla="*/ 1876425 h 3588041"/>
                <a:gd name="connsiteX8-6581" fmla="*/ 822960 w 1432560"/>
                <a:gd name="connsiteY8-6582" fmla="*/ 1333500 h 3588041"/>
                <a:gd name="connsiteX9-6583" fmla="*/ 763429 w 1432560"/>
                <a:gd name="connsiteY9-6584" fmla="*/ 823913 h 3588041"/>
                <a:gd name="connsiteX10-6585" fmla="*/ 387985 w 1432560"/>
                <a:gd name="connsiteY10-6586" fmla="*/ 695325 h 3588041"/>
                <a:gd name="connsiteX11-6587" fmla="*/ 781686 w 1432560"/>
                <a:gd name="connsiteY11-6588" fmla="*/ 724693 h 3588041"/>
                <a:gd name="connsiteX12-6589" fmla="*/ 799148 w 1432560"/>
                <a:gd name="connsiteY12-6590" fmla="*/ 441325 h 3588041"/>
                <a:gd name="connsiteX13-6591" fmla="*/ 886460 w 1432560"/>
                <a:gd name="connsiteY13-6592" fmla="*/ 0 h 3588041"/>
                <a:gd name="connsiteX14-6593" fmla="*/ 857885 w 1432560"/>
                <a:gd name="connsiteY14-6594" fmla="*/ 679450 h 3588041"/>
                <a:gd name="connsiteX15-6595" fmla="*/ 921385 w 1432560"/>
                <a:gd name="connsiteY15-6596" fmla="*/ 1047750 h 3588041"/>
                <a:gd name="connsiteX16-6597" fmla="*/ 930910 w 1432560"/>
                <a:gd name="connsiteY16-6598" fmla="*/ 1295400 h 3588041"/>
                <a:gd name="connsiteX17-6599" fmla="*/ 1102360 w 1432560"/>
                <a:gd name="connsiteY17-6600" fmla="*/ 1187450 h 3588041"/>
                <a:gd name="connsiteX18-6601" fmla="*/ 1375410 w 1432560"/>
                <a:gd name="connsiteY18-6602" fmla="*/ 1171575 h 3588041"/>
                <a:gd name="connsiteX19-6603" fmla="*/ 1108710 w 1432560"/>
                <a:gd name="connsiteY19-6604" fmla="*/ 1254125 h 3588041"/>
                <a:gd name="connsiteX20-6605" fmla="*/ 889635 w 1432560"/>
                <a:gd name="connsiteY20-6606" fmla="*/ 1527175 h 3588041"/>
                <a:gd name="connsiteX21-6607" fmla="*/ 835660 w 1432560"/>
                <a:gd name="connsiteY21-6608" fmla="*/ 1895475 h 3588041"/>
                <a:gd name="connsiteX22-6609" fmla="*/ 1003935 w 1432560"/>
                <a:gd name="connsiteY22-6610" fmla="*/ 2308225 h 3588041"/>
                <a:gd name="connsiteX23-6611" fmla="*/ 895985 w 1432560"/>
                <a:gd name="connsiteY23-6612" fmla="*/ 2578100 h 3588041"/>
                <a:gd name="connsiteX24-6613" fmla="*/ 1165860 w 1432560"/>
                <a:gd name="connsiteY24-6614" fmla="*/ 2524125 h 3588041"/>
                <a:gd name="connsiteX25-6615" fmla="*/ 1432560 w 1432560"/>
                <a:gd name="connsiteY25-6616" fmla="*/ 2626519 h 3588041"/>
                <a:gd name="connsiteX26-6617" fmla="*/ 1188085 w 1432560"/>
                <a:gd name="connsiteY26-6618" fmla="*/ 2590800 h 3588041"/>
                <a:gd name="connsiteX27-6619" fmla="*/ 832485 w 1432560"/>
                <a:gd name="connsiteY27-6620" fmla="*/ 2733675 h 3588041"/>
                <a:gd name="connsiteX28-6621" fmla="*/ 689610 w 1432560"/>
                <a:gd name="connsiteY28-6622" fmla="*/ 3086100 h 3588041"/>
                <a:gd name="connsiteX29-6623" fmla="*/ 918210 w 1432560"/>
                <a:gd name="connsiteY29-6624" fmla="*/ 3419475 h 3588041"/>
                <a:gd name="connsiteX30-6625" fmla="*/ 1016635 w 1432560"/>
                <a:gd name="connsiteY30-6626" fmla="*/ 3581400 h 3588041"/>
                <a:gd name="connsiteX0-6627" fmla="*/ 1016635 w 1432560"/>
                <a:gd name="connsiteY0-6628" fmla="*/ 3581400 h 3588041"/>
                <a:gd name="connsiteX1-6629" fmla="*/ 591185 w 1432560"/>
                <a:gd name="connsiteY1-6630" fmla="*/ 3587750 h 3588041"/>
                <a:gd name="connsiteX2-6631" fmla="*/ 394335 w 1432560"/>
                <a:gd name="connsiteY2-6632" fmla="*/ 3076575 h 3588041"/>
                <a:gd name="connsiteX3-6633" fmla="*/ 746760 w 1432560"/>
                <a:gd name="connsiteY3-6634" fmla="*/ 2381250 h 3588041"/>
                <a:gd name="connsiteX4-6635" fmla="*/ 582295 w 1432560"/>
                <a:gd name="connsiteY4-6636" fmla="*/ 1953895 h 3588041"/>
                <a:gd name="connsiteX5-6637" fmla="*/ 0 w 1432560"/>
                <a:gd name="connsiteY5-6638" fmla="*/ 1870710 h 3588041"/>
                <a:gd name="connsiteX6-6639" fmla="*/ 422910 w 1432560"/>
                <a:gd name="connsiteY6-6640" fmla="*/ 1787525 h 3588041"/>
                <a:gd name="connsiteX7-6641" fmla="*/ 641985 w 1432560"/>
                <a:gd name="connsiteY7-6642" fmla="*/ 1876425 h 3588041"/>
                <a:gd name="connsiteX8-6643" fmla="*/ 822960 w 1432560"/>
                <a:gd name="connsiteY8-6644" fmla="*/ 1333500 h 3588041"/>
                <a:gd name="connsiteX9-6645" fmla="*/ 763429 w 1432560"/>
                <a:gd name="connsiteY9-6646" fmla="*/ 823913 h 3588041"/>
                <a:gd name="connsiteX10-6647" fmla="*/ 387985 w 1432560"/>
                <a:gd name="connsiteY10-6648" fmla="*/ 695325 h 3588041"/>
                <a:gd name="connsiteX11-6649" fmla="*/ 781686 w 1432560"/>
                <a:gd name="connsiteY11-6650" fmla="*/ 724693 h 3588041"/>
                <a:gd name="connsiteX12-6651" fmla="*/ 799148 w 1432560"/>
                <a:gd name="connsiteY12-6652" fmla="*/ 441325 h 3588041"/>
                <a:gd name="connsiteX13-6653" fmla="*/ 886460 w 1432560"/>
                <a:gd name="connsiteY13-6654" fmla="*/ 0 h 3588041"/>
                <a:gd name="connsiteX14-6655" fmla="*/ 857885 w 1432560"/>
                <a:gd name="connsiteY14-6656" fmla="*/ 679450 h 3588041"/>
                <a:gd name="connsiteX15-6657" fmla="*/ 921385 w 1432560"/>
                <a:gd name="connsiteY15-6658" fmla="*/ 1047750 h 3588041"/>
                <a:gd name="connsiteX16-6659" fmla="*/ 930910 w 1432560"/>
                <a:gd name="connsiteY16-6660" fmla="*/ 1295400 h 3588041"/>
                <a:gd name="connsiteX17-6661" fmla="*/ 1102360 w 1432560"/>
                <a:gd name="connsiteY17-6662" fmla="*/ 1187450 h 3588041"/>
                <a:gd name="connsiteX18-6663" fmla="*/ 1375410 w 1432560"/>
                <a:gd name="connsiteY18-6664" fmla="*/ 1171575 h 3588041"/>
                <a:gd name="connsiteX19-6665" fmla="*/ 1108710 w 1432560"/>
                <a:gd name="connsiteY19-6666" fmla="*/ 1254125 h 3588041"/>
                <a:gd name="connsiteX20-6667" fmla="*/ 889635 w 1432560"/>
                <a:gd name="connsiteY20-6668" fmla="*/ 1527175 h 3588041"/>
                <a:gd name="connsiteX21-6669" fmla="*/ 835660 w 1432560"/>
                <a:gd name="connsiteY21-6670" fmla="*/ 1895475 h 3588041"/>
                <a:gd name="connsiteX22-6671" fmla="*/ 1003935 w 1432560"/>
                <a:gd name="connsiteY22-6672" fmla="*/ 2308225 h 3588041"/>
                <a:gd name="connsiteX23-6673" fmla="*/ 895985 w 1432560"/>
                <a:gd name="connsiteY23-6674" fmla="*/ 2578100 h 3588041"/>
                <a:gd name="connsiteX24-6675" fmla="*/ 1165860 w 1432560"/>
                <a:gd name="connsiteY24-6676" fmla="*/ 2524125 h 3588041"/>
                <a:gd name="connsiteX25-6677" fmla="*/ 1432560 w 1432560"/>
                <a:gd name="connsiteY25-6678" fmla="*/ 2626519 h 3588041"/>
                <a:gd name="connsiteX26-6679" fmla="*/ 1188085 w 1432560"/>
                <a:gd name="connsiteY26-6680" fmla="*/ 2590800 h 3588041"/>
                <a:gd name="connsiteX27-6681" fmla="*/ 832485 w 1432560"/>
                <a:gd name="connsiteY27-6682" fmla="*/ 2733675 h 3588041"/>
                <a:gd name="connsiteX28-6683" fmla="*/ 689610 w 1432560"/>
                <a:gd name="connsiteY28-6684" fmla="*/ 3086100 h 3588041"/>
                <a:gd name="connsiteX29-6685" fmla="*/ 918210 w 1432560"/>
                <a:gd name="connsiteY29-6686" fmla="*/ 3419475 h 3588041"/>
                <a:gd name="connsiteX30-6687" fmla="*/ 1016635 w 1432560"/>
                <a:gd name="connsiteY30-6688" fmla="*/ 3581400 h 3588041"/>
                <a:gd name="connsiteX0-6689" fmla="*/ 1016635 w 1432560"/>
                <a:gd name="connsiteY0-6690" fmla="*/ 3581400 h 3588041"/>
                <a:gd name="connsiteX1-6691" fmla="*/ 591185 w 1432560"/>
                <a:gd name="connsiteY1-6692" fmla="*/ 3587750 h 3588041"/>
                <a:gd name="connsiteX2-6693" fmla="*/ 394335 w 1432560"/>
                <a:gd name="connsiteY2-6694" fmla="*/ 3076575 h 3588041"/>
                <a:gd name="connsiteX3-6695" fmla="*/ 746760 w 1432560"/>
                <a:gd name="connsiteY3-6696" fmla="*/ 2381250 h 3588041"/>
                <a:gd name="connsiteX4-6697" fmla="*/ 582295 w 1432560"/>
                <a:gd name="connsiteY4-6698" fmla="*/ 1953895 h 3588041"/>
                <a:gd name="connsiteX5-6699" fmla="*/ 0 w 1432560"/>
                <a:gd name="connsiteY5-6700" fmla="*/ 1870710 h 3588041"/>
                <a:gd name="connsiteX6-6701" fmla="*/ 422910 w 1432560"/>
                <a:gd name="connsiteY6-6702" fmla="*/ 1787525 h 3588041"/>
                <a:gd name="connsiteX7-6703" fmla="*/ 641985 w 1432560"/>
                <a:gd name="connsiteY7-6704" fmla="*/ 1876425 h 3588041"/>
                <a:gd name="connsiteX8-6705" fmla="*/ 822960 w 1432560"/>
                <a:gd name="connsiteY8-6706" fmla="*/ 1333500 h 3588041"/>
                <a:gd name="connsiteX9-6707" fmla="*/ 763429 w 1432560"/>
                <a:gd name="connsiteY9-6708" fmla="*/ 823913 h 3588041"/>
                <a:gd name="connsiteX10-6709" fmla="*/ 387985 w 1432560"/>
                <a:gd name="connsiteY10-6710" fmla="*/ 695325 h 3588041"/>
                <a:gd name="connsiteX11-6711" fmla="*/ 781686 w 1432560"/>
                <a:gd name="connsiteY11-6712" fmla="*/ 724693 h 3588041"/>
                <a:gd name="connsiteX12-6713" fmla="*/ 799148 w 1432560"/>
                <a:gd name="connsiteY12-6714" fmla="*/ 441325 h 3588041"/>
                <a:gd name="connsiteX13-6715" fmla="*/ 886460 w 1432560"/>
                <a:gd name="connsiteY13-6716" fmla="*/ 0 h 3588041"/>
                <a:gd name="connsiteX14-6717" fmla="*/ 857885 w 1432560"/>
                <a:gd name="connsiteY14-6718" fmla="*/ 679450 h 3588041"/>
                <a:gd name="connsiteX15-6719" fmla="*/ 921385 w 1432560"/>
                <a:gd name="connsiteY15-6720" fmla="*/ 1047750 h 3588041"/>
                <a:gd name="connsiteX16-6721" fmla="*/ 930910 w 1432560"/>
                <a:gd name="connsiteY16-6722" fmla="*/ 1295400 h 3588041"/>
                <a:gd name="connsiteX17-6723" fmla="*/ 1102360 w 1432560"/>
                <a:gd name="connsiteY17-6724" fmla="*/ 1187450 h 3588041"/>
                <a:gd name="connsiteX18-6725" fmla="*/ 1375410 w 1432560"/>
                <a:gd name="connsiteY18-6726" fmla="*/ 1171575 h 3588041"/>
                <a:gd name="connsiteX19-6727" fmla="*/ 1108710 w 1432560"/>
                <a:gd name="connsiteY19-6728" fmla="*/ 1254125 h 3588041"/>
                <a:gd name="connsiteX20-6729" fmla="*/ 889635 w 1432560"/>
                <a:gd name="connsiteY20-6730" fmla="*/ 1527175 h 3588041"/>
                <a:gd name="connsiteX21-6731" fmla="*/ 835660 w 1432560"/>
                <a:gd name="connsiteY21-6732" fmla="*/ 1895475 h 3588041"/>
                <a:gd name="connsiteX22-6733" fmla="*/ 1003935 w 1432560"/>
                <a:gd name="connsiteY22-6734" fmla="*/ 2308225 h 3588041"/>
                <a:gd name="connsiteX23-6735" fmla="*/ 895985 w 1432560"/>
                <a:gd name="connsiteY23-6736" fmla="*/ 2578100 h 3588041"/>
                <a:gd name="connsiteX24-6737" fmla="*/ 1165860 w 1432560"/>
                <a:gd name="connsiteY24-6738" fmla="*/ 2524125 h 3588041"/>
                <a:gd name="connsiteX25-6739" fmla="*/ 1432560 w 1432560"/>
                <a:gd name="connsiteY25-6740" fmla="*/ 2626519 h 3588041"/>
                <a:gd name="connsiteX26-6741" fmla="*/ 1188085 w 1432560"/>
                <a:gd name="connsiteY26-6742" fmla="*/ 2590800 h 3588041"/>
                <a:gd name="connsiteX27-6743" fmla="*/ 832485 w 1432560"/>
                <a:gd name="connsiteY27-6744" fmla="*/ 2733675 h 3588041"/>
                <a:gd name="connsiteX28-6745" fmla="*/ 689610 w 1432560"/>
                <a:gd name="connsiteY28-6746" fmla="*/ 3086100 h 3588041"/>
                <a:gd name="connsiteX29-6747" fmla="*/ 918210 w 1432560"/>
                <a:gd name="connsiteY29-6748" fmla="*/ 3419475 h 3588041"/>
                <a:gd name="connsiteX30-6749" fmla="*/ 1016635 w 1432560"/>
                <a:gd name="connsiteY30-6750" fmla="*/ 3581400 h 3588041"/>
                <a:gd name="connsiteX0-6751" fmla="*/ 1016635 w 1432560"/>
                <a:gd name="connsiteY0-6752" fmla="*/ 3581400 h 3588041"/>
                <a:gd name="connsiteX1-6753" fmla="*/ 591185 w 1432560"/>
                <a:gd name="connsiteY1-6754" fmla="*/ 3587750 h 3588041"/>
                <a:gd name="connsiteX2-6755" fmla="*/ 394335 w 1432560"/>
                <a:gd name="connsiteY2-6756" fmla="*/ 3076575 h 3588041"/>
                <a:gd name="connsiteX3-6757" fmla="*/ 746760 w 1432560"/>
                <a:gd name="connsiteY3-6758" fmla="*/ 2381250 h 3588041"/>
                <a:gd name="connsiteX4-6759" fmla="*/ 582295 w 1432560"/>
                <a:gd name="connsiteY4-6760" fmla="*/ 1953895 h 3588041"/>
                <a:gd name="connsiteX5-6761" fmla="*/ 0 w 1432560"/>
                <a:gd name="connsiteY5-6762" fmla="*/ 1870710 h 3588041"/>
                <a:gd name="connsiteX6-6763" fmla="*/ 422910 w 1432560"/>
                <a:gd name="connsiteY6-6764" fmla="*/ 1787525 h 3588041"/>
                <a:gd name="connsiteX7-6765" fmla="*/ 641985 w 1432560"/>
                <a:gd name="connsiteY7-6766" fmla="*/ 1876425 h 3588041"/>
                <a:gd name="connsiteX8-6767" fmla="*/ 822960 w 1432560"/>
                <a:gd name="connsiteY8-6768" fmla="*/ 1333500 h 3588041"/>
                <a:gd name="connsiteX9-6769" fmla="*/ 763429 w 1432560"/>
                <a:gd name="connsiteY9-6770" fmla="*/ 823913 h 3588041"/>
                <a:gd name="connsiteX10-6771" fmla="*/ 387985 w 1432560"/>
                <a:gd name="connsiteY10-6772" fmla="*/ 695325 h 3588041"/>
                <a:gd name="connsiteX11-6773" fmla="*/ 781686 w 1432560"/>
                <a:gd name="connsiteY11-6774" fmla="*/ 724693 h 3588041"/>
                <a:gd name="connsiteX12-6775" fmla="*/ 799148 w 1432560"/>
                <a:gd name="connsiteY12-6776" fmla="*/ 441325 h 3588041"/>
                <a:gd name="connsiteX13-6777" fmla="*/ 886460 w 1432560"/>
                <a:gd name="connsiteY13-6778" fmla="*/ 0 h 3588041"/>
                <a:gd name="connsiteX14-6779" fmla="*/ 857885 w 1432560"/>
                <a:gd name="connsiteY14-6780" fmla="*/ 679450 h 3588041"/>
                <a:gd name="connsiteX15-6781" fmla="*/ 921385 w 1432560"/>
                <a:gd name="connsiteY15-6782" fmla="*/ 1047750 h 3588041"/>
                <a:gd name="connsiteX16-6783" fmla="*/ 930910 w 1432560"/>
                <a:gd name="connsiteY16-6784" fmla="*/ 1295400 h 3588041"/>
                <a:gd name="connsiteX17-6785" fmla="*/ 1102360 w 1432560"/>
                <a:gd name="connsiteY17-6786" fmla="*/ 1187450 h 3588041"/>
                <a:gd name="connsiteX18-6787" fmla="*/ 1375410 w 1432560"/>
                <a:gd name="connsiteY18-6788" fmla="*/ 1171575 h 3588041"/>
                <a:gd name="connsiteX19-6789" fmla="*/ 1108710 w 1432560"/>
                <a:gd name="connsiteY19-6790" fmla="*/ 1254125 h 3588041"/>
                <a:gd name="connsiteX20-6791" fmla="*/ 889635 w 1432560"/>
                <a:gd name="connsiteY20-6792" fmla="*/ 1527175 h 3588041"/>
                <a:gd name="connsiteX21-6793" fmla="*/ 835660 w 1432560"/>
                <a:gd name="connsiteY21-6794" fmla="*/ 1895475 h 3588041"/>
                <a:gd name="connsiteX22-6795" fmla="*/ 1003935 w 1432560"/>
                <a:gd name="connsiteY22-6796" fmla="*/ 2308225 h 3588041"/>
                <a:gd name="connsiteX23-6797" fmla="*/ 895985 w 1432560"/>
                <a:gd name="connsiteY23-6798" fmla="*/ 2578100 h 3588041"/>
                <a:gd name="connsiteX24-6799" fmla="*/ 1165860 w 1432560"/>
                <a:gd name="connsiteY24-6800" fmla="*/ 2524125 h 3588041"/>
                <a:gd name="connsiteX25-6801" fmla="*/ 1432560 w 1432560"/>
                <a:gd name="connsiteY25-6802" fmla="*/ 2626519 h 3588041"/>
                <a:gd name="connsiteX26-6803" fmla="*/ 1188085 w 1432560"/>
                <a:gd name="connsiteY26-6804" fmla="*/ 2590800 h 3588041"/>
                <a:gd name="connsiteX27-6805" fmla="*/ 832485 w 1432560"/>
                <a:gd name="connsiteY27-6806" fmla="*/ 2733675 h 3588041"/>
                <a:gd name="connsiteX28-6807" fmla="*/ 689610 w 1432560"/>
                <a:gd name="connsiteY28-6808" fmla="*/ 3086100 h 3588041"/>
                <a:gd name="connsiteX29-6809" fmla="*/ 918210 w 1432560"/>
                <a:gd name="connsiteY29-6810" fmla="*/ 3419475 h 3588041"/>
                <a:gd name="connsiteX30-6811" fmla="*/ 1016635 w 1432560"/>
                <a:gd name="connsiteY30-6812" fmla="*/ 3581400 h 3588041"/>
                <a:gd name="connsiteX0-6813" fmla="*/ 1016635 w 1432560"/>
                <a:gd name="connsiteY0-6814" fmla="*/ 3581400 h 3588041"/>
                <a:gd name="connsiteX1-6815" fmla="*/ 591185 w 1432560"/>
                <a:gd name="connsiteY1-6816" fmla="*/ 3587750 h 3588041"/>
                <a:gd name="connsiteX2-6817" fmla="*/ 394335 w 1432560"/>
                <a:gd name="connsiteY2-6818" fmla="*/ 3076575 h 3588041"/>
                <a:gd name="connsiteX3-6819" fmla="*/ 746760 w 1432560"/>
                <a:gd name="connsiteY3-6820" fmla="*/ 2381250 h 3588041"/>
                <a:gd name="connsiteX4-6821" fmla="*/ 582295 w 1432560"/>
                <a:gd name="connsiteY4-6822" fmla="*/ 1953895 h 3588041"/>
                <a:gd name="connsiteX5-6823" fmla="*/ 0 w 1432560"/>
                <a:gd name="connsiteY5-6824" fmla="*/ 1870710 h 3588041"/>
                <a:gd name="connsiteX6-6825" fmla="*/ 422910 w 1432560"/>
                <a:gd name="connsiteY6-6826" fmla="*/ 1787525 h 3588041"/>
                <a:gd name="connsiteX7-6827" fmla="*/ 641985 w 1432560"/>
                <a:gd name="connsiteY7-6828" fmla="*/ 1876425 h 3588041"/>
                <a:gd name="connsiteX8-6829" fmla="*/ 822960 w 1432560"/>
                <a:gd name="connsiteY8-6830" fmla="*/ 1333500 h 3588041"/>
                <a:gd name="connsiteX9-6831" fmla="*/ 763429 w 1432560"/>
                <a:gd name="connsiteY9-6832" fmla="*/ 823913 h 3588041"/>
                <a:gd name="connsiteX10-6833" fmla="*/ 387985 w 1432560"/>
                <a:gd name="connsiteY10-6834" fmla="*/ 695325 h 3588041"/>
                <a:gd name="connsiteX11-6835" fmla="*/ 781686 w 1432560"/>
                <a:gd name="connsiteY11-6836" fmla="*/ 724693 h 3588041"/>
                <a:gd name="connsiteX12-6837" fmla="*/ 799148 w 1432560"/>
                <a:gd name="connsiteY12-6838" fmla="*/ 441325 h 3588041"/>
                <a:gd name="connsiteX13-6839" fmla="*/ 886460 w 1432560"/>
                <a:gd name="connsiteY13-6840" fmla="*/ 0 h 3588041"/>
                <a:gd name="connsiteX14-6841" fmla="*/ 857885 w 1432560"/>
                <a:gd name="connsiteY14-6842" fmla="*/ 679450 h 3588041"/>
                <a:gd name="connsiteX15-6843" fmla="*/ 921385 w 1432560"/>
                <a:gd name="connsiteY15-6844" fmla="*/ 1047750 h 3588041"/>
                <a:gd name="connsiteX16-6845" fmla="*/ 930910 w 1432560"/>
                <a:gd name="connsiteY16-6846" fmla="*/ 1295400 h 3588041"/>
                <a:gd name="connsiteX17-6847" fmla="*/ 1102360 w 1432560"/>
                <a:gd name="connsiteY17-6848" fmla="*/ 1187450 h 3588041"/>
                <a:gd name="connsiteX18-6849" fmla="*/ 1375410 w 1432560"/>
                <a:gd name="connsiteY18-6850" fmla="*/ 1171575 h 3588041"/>
                <a:gd name="connsiteX19-6851" fmla="*/ 1108710 w 1432560"/>
                <a:gd name="connsiteY19-6852" fmla="*/ 1254125 h 3588041"/>
                <a:gd name="connsiteX20-6853" fmla="*/ 889635 w 1432560"/>
                <a:gd name="connsiteY20-6854" fmla="*/ 1527175 h 3588041"/>
                <a:gd name="connsiteX21-6855" fmla="*/ 835660 w 1432560"/>
                <a:gd name="connsiteY21-6856" fmla="*/ 1895475 h 3588041"/>
                <a:gd name="connsiteX22-6857" fmla="*/ 1003935 w 1432560"/>
                <a:gd name="connsiteY22-6858" fmla="*/ 2308225 h 3588041"/>
                <a:gd name="connsiteX23-6859" fmla="*/ 895985 w 1432560"/>
                <a:gd name="connsiteY23-6860" fmla="*/ 2578100 h 3588041"/>
                <a:gd name="connsiteX24-6861" fmla="*/ 1165860 w 1432560"/>
                <a:gd name="connsiteY24-6862" fmla="*/ 2524125 h 3588041"/>
                <a:gd name="connsiteX25-6863" fmla="*/ 1432560 w 1432560"/>
                <a:gd name="connsiteY25-6864" fmla="*/ 2626519 h 3588041"/>
                <a:gd name="connsiteX26-6865" fmla="*/ 1188085 w 1432560"/>
                <a:gd name="connsiteY26-6866" fmla="*/ 2590800 h 3588041"/>
                <a:gd name="connsiteX27-6867" fmla="*/ 832485 w 1432560"/>
                <a:gd name="connsiteY27-6868" fmla="*/ 2733675 h 3588041"/>
                <a:gd name="connsiteX28-6869" fmla="*/ 689610 w 1432560"/>
                <a:gd name="connsiteY28-6870" fmla="*/ 3086100 h 3588041"/>
                <a:gd name="connsiteX29-6871" fmla="*/ 918210 w 1432560"/>
                <a:gd name="connsiteY29-6872" fmla="*/ 3419475 h 3588041"/>
                <a:gd name="connsiteX30-6873" fmla="*/ 1016635 w 1432560"/>
                <a:gd name="connsiteY30-6874" fmla="*/ 3581400 h 3588041"/>
                <a:gd name="connsiteX0-6875" fmla="*/ 1016635 w 1432560"/>
                <a:gd name="connsiteY0-6876" fmla="*/ 3581400 h 3588041"/>
                <a:gd name="connsiteX1-6877" fmla="*/ 591185 w 1432560"/>
                <a:gd name="connsiteY1-6878" fmla="*/ 3587750 h 3588041"/>
                <a:gd name="connsiteX2-6879" fmla="*/ 394335 w 1432560"/>
                <a:gd name="connsiteY2-6880" fmla="*/ 3076575 h 3588041"/>
                <a:gd name="connsiteX3-6881" fmla="*/ 746760 w 1432560"/>
                <a:gd name="connsiteY3-6882" fmla="*/ 2381250 h 3588041"/>
                <a:gd name="connsiteX4-6883" fmla="*/ 582295 w 1432560"/>
                <a:gd name="connsiteY4-6884" fmla="*/ 1953895 h 3588041"/>
                <a:gd name="connsiteX5-6885" fmla="*/ 0 w 1432560"/>
                <a:gd name="connsiteY5-6886" fmla="*/ 1870710 h 3588041"/>
                <a:gd name="connsiteX6-6887" fmla="*/ 422910 w 1432560"/>
                <a:gd name="connsiteY6-6888" fmla="*/ 1787525 h 3588041"/>
                <a:gd name="connsiteX7-6889" fmla="*/ 641985 w 1432560"/>
                <a:gd name="connsiteY7-6890" fmla="*/ 1876425 h 3588041"/>
                <a:gd name="connsiteX8-6891" fmla="*/ 822960 w 1432560"/>
                <a:gd name="connsiteY8-6892" fmla="*/ 1333500 h 3588041"/>
                <a:gd name="connsiteX9-6893" fmla="*/ 763429 w 1432560"/>
                <a:gd name="connsiteY9-6894" fmla="*/ 823913 h 3588041"/>
                <a:gd name="connsiteX10-6895" fmla="*/ 387985 w 1432560"/>
                <a:gd name="connsiteY10-6896" fmla="*/ 695325 h 3588041"/>
                <a:gd name="connsiteX11-6897" fmla="*/ 781686 w 1432560"/>
                <a:gd name="connsiteY11-6898" fmla="*/ 724693 h 3588041"/>
                <a:gd name="connsiteX12-6899" fmla="*/ 799148 w 1432560"/>
                <a:gd name="connsiteY12-6900" fmla="*/ 441325 h 3588041"/>
                <a:gd name="connsiteX13-6901" fmla="*/ 886460 w 1432560"/>
                <a:gd name="connsiteY13-6902" fmla="*/ 0 h 3588041"/>
                <a:gd name="connsiteX14-6903" fmla="*/ 857885 w 1432560"/>
                <a:gd name="connsiteY14-6904" fmla="*/ 679450 h 3588041"/>
                <a:gd name="connsiteX15-6905" fmla="*/ 921385 w 1432560"/>
                <a:gd name="connsiteY15-6906" fmla="*/ 1047750 h 3588041"/>
                <a:gd name="connsiteX16-6907" fmla="*/ 930910 w 1432560"/>
                <a:gd name="connsiteY16-6908" fmla="*/ 1295400 h 3588041"/>
                <a:gd name="connsiteX17-6909" fmla="*/ 1102360 w 1432560"/>
                <a:gd name="connsiteY17-6910" fmla="*/ 1187450 h 3588041"/>
                <a:gd name="connsiteX18-6911" fmla="*/ 1375410 w 1432560"/>
                <a:gd name="connsiteY18-6912" fmla="*/ 1171575 h 3588041"/>
                <a:gd name="connsiteX19-6913" fmla="*/ 1108710 w 1432560"/>
                <a:gd name="connsiteY19-6914" fmla="*/ 1254125 h 3588041"/>
                <a:gd name="connsiteX20-6915" fmla="*/ 889635 w 1432560"/>
                <a:gd name="connsiteY20-6916" fmla="*/ 1527175 h 3588041"/>
                <a:gd name="connsiteX21-6917" fmla="*/ 835660 w 1432560"/>
                <a:gd name="connsiteY21-6918" fmla="*/ 1895475 h 3588041"/>
                <a:gd name="connsiteX22-6919" fmla="*/ 1003935 w 1432560"/>
                <a:gd name="connsiteY22-6920" fmla="*/ 2308225 h 3588041"/>
                <a:gd name="connsiteX23-6921" fmla="*/ 895985 w 1432560"/>
                <a:gd name="connsiteY23-6922" fmla="*/ 2578100 h 3588041"/>
                <a:gd name="connsiteX24-6923" fmla="*/ 1165860 w 1432560"/>
                <a:gd name="connsiteY24-6924" fmla="*/ 2524125 h 3588041"/>
                <a:gd name="connsiteX25-6925" fmla="*/ 1432560 w 1432560"/>
                <a:gd name="connsiteY25-6926" fmla="*/ 2626519 h 3588041"/>
                <a:gd name="connsiteX26-6927" fmla="*/ 1188085 w 1432560"/>
                <a:gd name="connsiteY26-6928" fmla="*/ 2590800 h 3588041"/>
                <a:gd name="connsiteX27-6929" fmla="*/ 832485 w 1432560"/>
                <a:gd name="connsiteY27-6930" fmla="*/ 2733675 h 3588041"/>
                <a:gd name="connsiteX28-6931" fmla="*/ 689610 w 1432560"/>
                <a:gd name="connsiteY28-6932" fmla="*/ 3086100 h 3588041"/>
                <a:gd name="connsiteX29-6933" fmla="*/ 918210 w 1432560"/>
                <a:gd name="connsiteY29-6934" fmla="*/ 3419475 h 3588041"/>
                <a:gd name="connsiteX30-6935" fmla="*/ 1016635 w 1432560"/>
                <a:gd name="connsiteY30-6936" fmla="*/ 3581400 h 3588041"/>
                <a:gd name="connsiteX0-6937" fmla="*/ 1016635 w 1432560"/>
                <a:gd name="connsiteY0-6938" fmla="*/ 3581400 h 3588041"/>
                <a:gd name="connsiteX1-6939" fmla="*/ 591185 w 1432560"/>
                <a:gd name="connsiteY1-6940" fmla="*/ 3587750 h 3588041"/>
                <a:gd name="connsiteX2-6941" fmla="*/ 394335 w 1432560"/>
                <a:gd name="connsiteY2-6942" fmla="*/ 3076575 h 3588041"/>
                <a:gd name="connsiteX3-6943" fmla="*/ 746760 w 1432560"/>
                <a:gd name="connsiteY3-6944" fmla="*/ 2381250 h 3588041"/>
                <a:gd name="connsiteX4-6945" fmla="*/ 582295 w 1432560"/>
                <a:gd name="connsiteY4-6946" fmla="*/ 1953895 h 3588041"/>
                <a:gd name="connsiteX5-6947" fmla="*/ 0 w 1432560"/>
                <a:gd name="connsiteY5-6948" fmla="*/ 1870710 h 3588041"/>
                <a:gd name="connsiteX6-6949" fmla="*/ 422910 w 1432560"/>
                <a:gd name="connsiteY6-6950" fmla="*/ 1787525 h 3588041"/>
                <a:gd name="connsiteX7-6951" fmla="*/ 641985 w 1432560"/>
                <a:gd name="connsiteY7-6952" fmla="*/ 1876425 h 3588041"/>
                <a:gd name="connsiteX8-6953" fmla="*/ 822960 w 1432560"/>
                <a:gd name="connsiteY8-6954" fmla="*/ 1333500 h 3588041"/>
                <a:gd name="connsiteX9-6955" fmla="*/ 763429 w 1432560"/>
                <a:gd name="connsiteY9-6956" fmla="*/ 823913 h 3588041"/>
                <a:gd name="connsiteX10-6957" fmla="*/ 387985 w 1432560"/>
                <a:gd name="connsiteY10-6958" fmla="*/ 695325 h 3588041"/>
                <a:gd name="connsiteX11-6959" fmla="*/ 784067 w 1432560"/>
                <a:gd name="connsiteY11-6960" fmla="*/ 734218 h 3588041"/>
                <a:gd name="connsiteX12-6961" fmla="*/ 799148 w 1432560"/>
                <a:gd name="connsiteY12-6962" fmla="*/ 441325 h 3588041"/>
                <a:gd name="connsiteX13-6963" fmla="*/ 886460 w 1432560"/>
                <a:gd name="connsiteY13-6964" fmla="*/ 0 h 3588041"/>
                <a:gd name="connsiteX14-6965" fmla="*/ 857885 w 1432560"/>
                <a:gd name="connsiteY14-6966" fmla="*/ 679450 h 3588041"/>
                <a:gd name="connsiteX15-6967" fmla="*/ 921385 w 1432560"/>
                <a:gd name="connsiteY15-6968" fmla="*/ 1047750 h 3588041"/>
                <a:gd name="connsiteX16-6969" fmla="*/ 930910 w 1432560"/>
                <a:gd name="connsiteY16-6970" fmla="*/ 1295400 h 3588041"/>
                <a:gd name="connsiteX17-6971" fmla="*/ 1102360 w 1432560"/>
                <a:gd name="connsiteY17-6972" fmla="*/ 1187450 h 3588041"/>
                <a:gd name="connsiteX18-6973" fmla="*/ 1375410 w 1432560"/>
                <a:gd name="connsiteY18-6974" fmla="*/ 1171575 h 3588041"/>
                <a:gd name="connsiteX19-6975" fmla="*/ 1108710 w 1432560"/>
                <a:gd name="connsiteY19-6976" fmla="*/ 1254125 h 3588041"/>
                <a:gd name="connsiteX20-6977" fmla="*/ 889635 w 1432560"/>
                <a:gd name="connsiteY20-6978" fmla="*/ 1527175 h 3588041"/>
                <a:gd name="connsiteX21-6979" fmla="*/ 835660 w 1432560"/>
                <a:gd name="connsiteY21-6980" fmla="*/ 1895475 h 3588041"/>
                <a:gd name="connsiteX22-6981" fmla="*/ 1003935 w 1432560"/>
                <a:gd name="connsiteY22-6982" fmla="*/ 2308225 h 3588041"/>
                <a:gd name="connsiteX23-6983" fmla="*/ 895985 w 1432560"/>
                <a:gd name="connsiteY23-6984" fmla="*/ 2578100 h 3588041"/>
                <a:gd name="connsiteX24-6985" fmla="*/ 1165860 w 1432560"/>
                <a:gd name="connsiteY24-6986" fmla="*/ 2524125 h 3588041"/>
                <a:gd name="connsiteX25-6987" fmla="*/ 1432560 w 1432560"/>
                <a:gd name="connsiteY25-6988" fmla="*/ 2626519 h 3588041"/>
                <a:gd name="connsiteX26-6989" fmla="*/ 1188085 w 1432560"/>
                <a:gd name="connsiteY26-6990" fmla="*/ 2590800 h 3588041"/>
                <a:gd name="connsiteX27-6991" fmla="*/ 832485 w 1432560"/>
                <a:gd name="connsiteY27-6992" fmla="*/ 2733675 h 3588041"/>
                <a:gd name="connsiteX28-6993" fmla="*/ 689610 w 1432560"/>
                <a:gd name="connsiteY28-6994" fmla="*/ 3086100 h 3588041"/>
                <a:gd name="connsiteX29-6995" fmla="*/ 918210 w 1432560"/>
                <a:gd name="connsiteY29-6996" fmla="*/ 3419475 h 3588041"/>
                <a:gd name="connsiteX30-6997" fmla="*/ 1016635 w 1432560"/>
                <a:gd name="connsiteY30-6998" fmla="*/ 3581400 h 3588041"/>
                <a:gd name="connsiteX0-6999" fmla="*/ 1016635 w 1432560"/>
                <a:gd name="connsiteY0-7000" fmla="*/ 3581400 h 3588041"/>
                <a:gd name="connsiteX1-7001" fmla="*/ 591185 w 1432560"/>
                <a:gd name="connsiteY1-7002" fmla="*/ 3587750 h 3588041"/>
                <a:gd name="connsiteX2-7003" fmla="*/ 394335 w 1432560"/>
                <a:gd name="connsiteY2-7004" fmla="*/ 3076575 h 3588041"/>
                <a:gd name="connsiteX3-7005" fmla="*/ 746760 w 1432560"/>
                <a:gd name="connsiteY3-7006" fmla="*/ 2381250 h 3588041"/>
                <a:gd name="connsiteX4-7007" fmla="*/ 582295 w 1432560"/>
                <a:gd name="connsiteY4-7008" fmla="*/ 1953895 h 3588041"/>
                <a:gd name="connsiteX5-7009" fmla="*/ 0 w 1432560"/>
                <a:gd name="connsiteY5-7010" fmla="*/ 1870710 h 3588041"/>
                <a:gd name="connsiteX6-7011" fmla="*/ 422910 w 1432560"/>
                <a:gd name="connsiteY6-7012" fmla="*/ 1787525 h 3588041"/>
                <a:gd name="connsiteX7-7013" fmla="*/ 641985 w 1432560"/>
                <a:gd name="connsiteY7-7014" fmla="*/ 1876425 h 3588041"/>
                <a:gd name="connsiteX8-7015" fmla="*/ 822960 w 1432560"/>
                <a:gd name="connsiteY8-7016" fmla="*/ 1333500 h 3588041"/>
                <a:gd name="connsiteX9-7017" fmla="*/ 763429 w 1432560"/>
                <a:gd name="connsiteY9-7018" fmla="*/ 823913 h 3588041"/>
                <a:gd name="connsiteX10-7019" fmla="*/ 387985 w 1432560"/>
                <a:gd name="connsiteY10-7020" fmla="*/ 695325 h 3588041"/>
                <a:gd name="connsiteX11-7021" fmla="*/ 784067 w 1432560"/>
                <a:gd name="connsiteY11-7022" fmla="*/ 734218 h 3588041"/>
                <a:gd name="connsiteX12-7023" fmla="*/ 799148 w 1432560"/>
                <a:gd name="connsiteY12-7024" fmla="*/ 441325 h 3588041"/>
                <a:gd name="connsiteX13-7025" fmla="*/ 886460 w 1432560"/>
                <a:gd name="connsiteY13-7026" fmla="*/ 0 h 3588041"/>
                <a:gd name="connsiteX14-7027" fmla="*/ 857885 w 1432560"/>
                <a:gd name="connsiteY14-7028" fmla="*/ 679450 h 3588041"/>
                <a:gd name="connsiteX15-7029" fmla="*/ 921385 w 1432560"/>
                <a:gd name="connsiteY15-7030" fmla="*/ 1047750 h 3588041"/>
                <a:gd name="connsiteX16-7031" fmla="*/ 930910 w 1432560"/>
                <a:gd name="connsiteY16-7032" fmla="*/ 1295400 h 3588041"/>
                <a:gd name="connsiteX17-7033" fmla="*/ 1102360 w 1432560"/>
                <a:gd name="connsiteY17-7034" fmla="*/ 1187450 h 3588041"/>
                <a:gd name="connsiteX18-7035" fmla="*/ 1375410 w 1432560"/>
                <a:gd name="connsiteY18-7036" fmla="*/ 1171575 h 3588041"/>
                <a:gd name="connsiteX19-7037" fmla="*/ 1108710 w 1432560"/>
                <a:gd name="connsiteY19-7038" fmla="*/ 1254125 h 3588041"/>
                <a:gd name="connsiteX20-7039" fmla="*/ 889635 w 1432560"/>
                <a:gd name="connsiteY20-7040" fmla="*/ 1527175 h 3588041"/>
                <a:gd name="connsiteX21-7041" fmla="*/ 835660 w 1432560"/>
                <a:gd name="connsiteY21-7042" fmla="*/ 1895475 h 3588041"/>
                <a:gd name="connsiteX22-7043" fmla="*/ 1003935 w 1432560"/>
                <a:gd name="connsiteY22-7044" fmla="*/ 2308225 h 3588041"/>
                <a:gd name="connsiteX23-7045" fmla="*/ 895985 w 1432560"/>
                <a:gd name="connsiteY23-7046" fmla="*/ 2578100 h 3588041"/>
                <a:gd name="connsiteX24-7047" fmla="*/ 1165860 w 1432560"/>
                <a:gd name="connsiteY24-7048" fmla="*/ 2524125 h 3588041"/>
                <a:gd name="connsiteX25-7049" fmla="*/ 1432560 w 1432560"/>
                <a:gd name="connsiteY25-7050" fmla="*/ 2626519 h 3588041"/>
                <a:gd name="connsiteX26-7051" fmla="*/ 1188085 w 1432560"/>
                <a:gd name="connsiteY26-7052" fmla="*/ 2590800 h 3588041"/>
                <a:gd name="connsiteX27-7053" fmla="*/ 832485 w 1432560"/>
                <a:gd name="connsiteY27-7054" fmla="*/ 2733675 h 3588041"/>
                <a:gd name="connsiteX28-7055" fmla="*/ 689610 w 1432560"/>
                <a:gd name="connsiteY28-7056" fmla="*/ 3086100 h 3588041"/>
                <a:gd name="connsiteX29-7057" fmla="*/ 918210 w 1432560"/>
                <a:gd name="connsiteY29-7058" fmla="*/ 3419475 h 3588041"/>
                <a:gd name="connsiteX30-7059" fmla="*/ 1016635 w 1432560"/>
                <a:gd name="connsiteY30-7060" fmla="*/ 3581400 h 3588041"/>
                <a:gd name="connsiteX0-7061" fmla="*/ 1016635 w 1432560"/>
                <a:gd name="connsiteY0-7062" fmla="*/ 3581400 h 3588041"/>
                <a:gd name="connsiteX1-7063" fmla="*/ 591185 w 1432560"/>
                <a:gd name="connsiteY1-7064" fmla="*/ 3587750 h 3588041"/>
                <a:gd name="connsiteX2-7065" fmla="*/ 394335 w 1432560"/>
                <a:gd name="connsiteY2-7066" fmla="*/ 3076575 h 3588041"/>
                <a:gd name="connsiteX3-7067" fmla="*/ 746760 w 1432560"/>
                <a:gd name="connsiteY3-7068" fmla="*/ 2381250 h 3588041"/>
                <a:gd name="connsiteX4-7069" fmla="*/ 582295 w 1432560"/>
                <a:gd name="connsiteY4-7070" fmla="*/ 1953895 h 3588041"/>
                <a:gd name="connsiteX5-7071" fmla="*/ 0 w 1432560"/>
                <a:gd name="connsiteY5-7072" fmla="*/ 1870710 h 3588041"/>
                <a:gd name="connsiteX6-7073" fmla="*/ 422910 w 1432560"/>
                <a:gd name="connsiteY6-7074" fmla="*/ 1787525 h 3588041"/>
                <a:gd name="connsiteX7-7075" fmla="*/ 641985 w 1432560"/>
                <a:gd name="connsiteY7-7076" fmla="*/ 1876425 h 3588041"/>
                <a:gd name="connsiteX8-7077" fmla="*/ 822960 w 1432560"/>
                <a:gd name="connsiteY8-7078" fmla="*/ 1333500 h 3588041"/>
                <a:gd name="connsiteX9-7079" fmla="*/ 763429 w 1432560"/>
                <a:gd name="connsiteY9-7080" fmla="*/ 823913 h 3588041"/>
                <a:gd name="connsiteX10-7081" fmla="*/ 387985 w 1432560"/>
                <a:gd name="connsiteY10-7082" fmla="*/ 695325 h 3588041"/>
                <a:gd name="connsiteX11-7083" fmla="*/ 784067 w 1432560"/>
                <a:gd name="connsiteY11-7084" fmla="*/ 734218 h 3588041"/>
                <a:gd name="connsiteX12-7085" fmla="*/ 799148 w 1432560"/>
                <a:gd name="connsiteY12-7086" fmla="*/ 441325 h 3588041"/>
                <a:gd name="connsiteX13-7087" fmla="*/ 886460 w 1432560"/>
                <a:gd name="connsiteY13-7088" fmla="*/ 0 h 3588041"/>
                <a:gd name="connsiteX14-7089" fmla="*/ 857885 w 1432560"/>
                <a:gd name="connsiteY14-7090" fmla="*/ 679450 h 3588041"/>
                <a:gd name="connsiteX15-7091" fmla="*/ 921385 w 1432560"/>
                <a:gd name="connsiteY15-7092" fmla="*/ 1047750 h 3588041"/>
                <a:gd name="connsiteX16-7093" fmla="*/ 930910 w 1432560"/>
                <a:gd name="connsiteY16-7094" fmla="*/ 1295400 h 3588041"/>
                <a:gd name="connsiteX17-7095" fmla="*/ 1102360 w 1432560"/>
                <a:gd name="connsiteY17-7096" fmla="*/ 1187450 h 3588041"/>
                <a:gd name="connsiteX18-7097" fmla="*/ 1375410 w 1432560"/>
                <a:gd name="connsiteY18-7098" fmla="*/ 1171575 h 3588041"/>
                <a:gd name="connsiteX19-7099" fmla="*/ 1108710 w 1432560"/>
                <a:gd name="connsiteY19-7100" fmla="*/ 1254125 h 3588041"/>
                <a:gd name="connsiteX20-7101" fmla="*/ 889635 w 1432560"/>
                <a:gd name="connsiteY20-7102" fmla="*/ 1527175 h 3588041"/>
                <a:gd name="connsiteX21-7103" fmla="*/ 835660 w 1432560"/>
                <a:gd name="connsiteY21-7104" fmla="*/ 1895475 h 3588041"/>
                <a:gd name="connsiteX22-7105" fmla="*/ 1003935 w 1432560"/>
                <a:gd name="connsiteY22-7106" fmla="*/ 2308225 h 3588041"/>
                <a:gd name="connsiteX23-7107" fmla="*/ 895985 w 1432560"/>
                <a:gd name="connsiteY23-7108" fmla="*/ 2578100 h 3588041"/>
                <a:gd name="connsiteX24-7109" fmla="*/ 1165860 w 1432560"/>
                <a:gd name="connsiteY24-7110" fmla="*/ 2524125 h 3588041"/>
                <a:gd name="connsiteX25-7111" fmla="*/ 1432560 w 1432560"/>
                <a:gd name="connsiteY25-7112" fmla="*/ 2626519 h 3588041"/>
                <a:gd name="connsiteX26-7113" fmla="*/ 1188085 w 1432560"/>
                <a:gd name="connsiteY26-7114" fmla="*/ 2590800 h 3588041"/>
                <a:gd name="connsiteX27-7115" fmla="*/ 832485 w 1432560"/>
                <a:gd name="connsiteY27-7116" fmla="*/ 2733675 h 3588041"/>
                <a:gd name="connsiteX28-7117" fmla="*/ 689610 w 1432560"/>
                <a:gd name="connsiteY28-7118" fmla="*/ 3086100 h 3588041"/>
                <a:gd name="connsiteX29-7119" fmla="*/ 918210 w 1432560"/>
                <a:gd name="connsiteY29-7120" fmla="*/ 3419475 h 3588041"/>
                <a:gd name="connsiteX30-7121" fmla="*/ 1016635 w 1432560"/>
                <a:gd name="connsiteY30-7122" fmla="*/ 3581400 h 3588041"/>
                <a:gd name="connsiteX0-7123" fmla="*/ 1003935 w 1419860"/>
                <a:gd name="connsiteY0-7124" fmla="*/ 3581400 h 3588041"/>
                <a:gd name="connsiteX1-7125" fmla="*/ 578485 w 1419860"/>
                <a:gd name="connsiteY1-7126" fmla="*/ 3587750 h 3588041"/>
                <a:gd name="connsiteX2-7127" fmla="*/ 381635 w 1419860"/>
                <a:gd name="connsiteY2-7128" fmla="*/ 3076575 h 3588041"/>
                <a:gd name="connsiteX3-7129" fmla="*/ 734060 w 1419860"/>
                <a:gd name="connsiteY3-7130" fmla="*/ 2381250 h 3588041"/>
                <a:gd name="connsiteX4-7131" fmla="*/ 569595 w 1419860"/>
                <a:gd name="connsiteY4-7132" fmla="*/ 1953895 h 3588041"/>
                <a:gd name="connsiteX5-7133" fmla="*/ 0 w 1419860"/>
                <a:gd name="connsiteY5-7134" fmla="*/ 1902460 h 3588041"/>
                <a:gd name="connsiteX6-7135" fmla="*/ 410210 w 1419860"/>
                <a:gd name="connsiteY6-7136" fmla="*/ 1787525 h 3588041"/>
                <a:gd name="connsiteX7-7137" fmla="*/ 629285 w 1419860"/>
                <a:gd name="connsiteY7-7138" fmla="*/ 1876425 h 3588041"/>
                <a:gd name="connsiteX8-7139" fmla="*/ 810260 w 1419860"/>
                <a:gd name="connsiteY8-7140" fmla="*/ 1333500 h 3588041"/>
                <a:gd name="connsiteX9-7141" fmla="*/ 750729 w 1419860"/>
                <a:gd name="connsiteY9-7142" fmla="*/ 823913 h 3588041"/>
                <a:gd name="connsiteX10-7143" fmla="*/ 375285 w 1419860"/>
                <a:gd name="connsiteY10-7144" fmla="*/ 695325 h 3588041"/>
                <a:gd name="connsiteX11-7145" fmla="*/ 771367 w 1419860"/>
                <a:gd name="connsiteY11-7146" fmla="*/ 734218 h 3588041"/>
                <a:gd name="connsiteX12-7147" fmla="*/ 786448 w 1419860"/>
                <a:gd name="connsiteY12-7148" fmla="*/ 441325 h 3588041"/>
                <a:gd name="connsiteX13-7149" fmla="*/ 873760 w 1419860"/>
                <a:gd name="connsiteY13-7150" fmla="*/ 0 h 3588041"/>
                <a:gd name="connsiteX14-7151" fmla="*/ 845185 w 1419860"/>
                <a:gd name="connsiteY14-7152" fmla="*/ 679450 h 3588041"/>
                <a:gd name="connsiteX15-7153" fmla="*/ 908685 w 1419860"/>
                <a:gd name="connsiteY15-7154" fmla="*/ 1047750 h 3588041"/>
                <a:gd name="connsiteX16-7155" fmla="*/ 918210 w 1419860"/>
                <a:gd name="connsiteY16-7156" fmla="*/ 1295400 h 3588041"/>
                <a:gd name="connsiteX17-7157" fmla="*/ 1089660 w 1419860"/>
                <a:gd name="connsiteY17-7158" fmla="*/ 1187450 h 3588041"/>
                <a:gd name="connsiteX18-7159" fmla="*/ 1362710 w 1419860"/>
                <a:gd name="connsiteY18-7160" fmla="*/ 1171575 h 3588041"/>
                <a:gd name="connsiteX19-7161" fmla="*/ 1096010 w 1419860"/>
                <a:gd name="connsiteY19-7162" fmla="*/ 1254125 h 3588041"/>
                <a:gd name="connsiteX20-7163" fmla="*/ 876935 w 1419860"/>
                <a:gd name="connsiteY20-7164" fmla="*/ 1527175 h 3588041"/>
                <a:gd name="connsiteX21-7165" fmla="*/ 822960 w 1419860"/>
                <a:gd name="connsiteY21-7166" fmla="*/ 1895475 h 3588041"/>
                <a:gd name="connsiteX22-7167" fmla="*/ 991235 w 1419860"/>
                <a:gd name="connsiteY22-7168" fmla="*/ 2308225 h 3588041"/>
                <a:gd name="connsiteX23-7169" fmla="*/ 883285 w 1419860"/>
                <a:gd name="connsiteY23-7170" fmla="*/ 2578100 h 3588041"/>
                <a:gd name="connsiteX24-7171" fmla="*/ 1153160 w 1419860"/>
                <a:gd name="connsiteY24-7172" fmla="*/ 2524125 h 3588041"/>
                <a:gd name="connsiteX25-7173" fmla="*/ 1419860 w 1419860"/>
                <a:gd name="connsiteY25-7174" fmla="*/ 2626519 h 3588041"/>
                <a:gd name="connsiteX26-7175" fmla="*/ 1175385 w 1419860"/>
                <a:gd name="connsiteY26-7176" fmla="*/ 2590800 h 3588041"/>
                <a:gd name="connsiteX27-7177" fmla="*/ 819785 w 1419860"/>
                <a:gd name="connsiteY27-7178" fmla="*/ 2733675 h 3588041"/>
                <a:gd name="connsiteX28-7179" fmla="*/ 676910 w 1419860"/>
                <a:gd name="connsiteY28-7180" fmla="*/ 3086100 h 3588041"/>
                <a:gd name="connsiteX29-7181" fmla="*/ 905510 w 1419860"/>
                <a:gd name="connsiteY29-7182" fmla="*/ 3419475 h 3588041"/>
                <a:gd name="connsiteX30-7183" fmla="*/ 1003935 w 1419860"/>
                <a:gd name="connsiteY30-7184" fmla="*/ 3581400 h 3588041"/>
                <a:gd name="connsiteX0-7185" fmla="*/ 1003935 w 1419860"/>
                <a:gd name="connsiteY0-7186" fmla="*/ 3581400 h 3588041"/>
                <a:gd name="connsiteX1-7187" fmla="*/ 578485 w 1419860"/>
                <a:gd name="connsiteY1-7188" fmla="*/ 3587750 h 3588041"/>
                <a:gd name="connsiteX2-7189" fmla="*/ 381635 w 1419860"/>
                <a:gd name="connsiteY2-7190" fmla="*/ 3076575 h 3588041"/>
                <a:gd name="connsiteX3-7191" fmla="*/ 734060 w 1419860"/>
                <a:gd name="connsiteY3-7192" fmla="*/ 2381250 h 3588041"/>
                <a:gd name="connsiteX4-7193" fmla="*/ 569595 w 1419860"/>
                <a:gd name="connsiteY4-7194" fmla="*/ 1953895 h 3588041"/>
                <a:gd name="connsiteX5-7195" fmla="*/ 0 w 1419860"/>
                <a:gd name="connsiteY5-7196" fmla="*/ 1902460 h 3588041"/>
                <a:gd name="connsiteX6-7197" fmla="*/ 410210 w 1419860"/>
                <a:gd name="connsiteY6-7198" fmla="*/ 1787525 h 3588041"/>
                <a:gd name="connsiteX7-7199" fmla="*/ 629285 w 1419860"/>
                <a:gd name="connsiteY7-7200" fmla="*/ 1876425 h 3588041"/>
                <a:gd name="connsiteX8-7201" fmla="*/ 810260 w 1419860"/>
                <a:gd name="connsiteY8-7202" fmla="*/ 1333500 h 3588041"/>
                <a:gd name="connsiteX9-7203" fmla="*/ 750729 w 1419860"/>
                <a:gd name="connsiteY9-7204" fmla="*/ 823913 h 3588041"/>
                <a:gd name="connsiteX10-7205" fmla="*/ 375285 w 1419860"/>
                <a:gd name="connsiteY10-7206" fmla="*/ 695325 h 3588041"/>
                <a:gd name="connsiteX11-7207" fmla="*/ 771367 w 1419860"/>
                <a:gd name="connsiteY11-7208" fmla="*/ 734218 h 3588041"/>
                <a:gd name="connsiteX12-7209" fmla="*/ 786448 w 1419860"/>
                <a:gd name="connsiteY12-7210" fmla="*/ 441325 h 3588041"/>
                <a:gd name="connsiteX13-7211" fmla="*/ 873760 w 1419860"/>
                <a:gd name="connsiteY13-7212" fmla="*/ 0 h 3588041"/>
                <a:gd name="connsiteX14-7213" fmla="*/ 845185 w 1419860"/>
                <a:gd name="connsiteY14-7214" fmla="*/ 679450 h 3588041"/>
                <a:gd name="connsiteX15-7215" fmla="*/ 908685 w 1419860"/>
                <a:gd name="connsiteY15-7216" fmla="*/ 1047750 h 3588041"/>
                <a:gd name="connsiteX16-7217" fmla="*/ 918210 w 1419860"/>
                <a:gd name="connsiteY16-7218" fmla="*/ 1295400 h 3588041"/>
                <a:gd name="connsiteX17-7219" fmla="*/ 1089660 w 1419860"/>
                <a:gd name="connsiteY17-7220" fmla="*/ 1187450 h 3588041"/>
                <a:gd name="connsiteX18-7221" fmla="*/ 1362710 w 1419860"/>
                <a:gd name="connsiteY18-7222" fmla="*/ 1171575 h 3588041"/>
                <a:gd name="connsiteX19-7223" fmla="*/ 1096010 w 1419860"/>
                <a:gd name="connsiteY19-7224" fmla="*/ 1254125 h 3588041"/>
                <a:gd name="connsiteX20-7225" fmla="*/ 876935 w 1419860"/>
                <a:gd name="connsiteY20-7226" fmla="*/ 1527175 h 3588041"/>
                <a:gd name="connsiteX21-7227" fmla="*/ 822960 w 1419860"/>
                <a:gd name="connsiteY21-7228" fmla="*/ 1895475 h 3588041"/>
                <a:gd name="connsiteX22-7229" fmla="*/ 991235 w 1419860"/>
                <a:gd name="connsiteY22-7230" fmla="*/ 2308225 h 3588041"/>
                <a:gd name="connsiteX23-7231" fmla="*/ 883285 w 1419860"/>
                <a:gd name="connsiteY23-7232" fmla="*/ 2578100 h 3588041"/>
                <a:gd name="connsiteX24-7233" fmla="*/ 1153160 w 1419860"/>
                <a:gd name="connsiteY24-7234" fmla="*/ 2524125 h 3588041"/>
                <a:gd name="connsiteX25-7235" fmla="*/ 1419860 w 1419860"/>
                <a:gd name="connsiteY25-7236" fmla="*/ 2626519 h 3588041"/>
                <a:gd name="connsiteX26-7237" fmla="*/ 1175385 w 1419860"/>
                <a:gd name="connsiteY26-7238" fmla="*/ 2590800 h 3588041"/>
                <a:gd name="connsiteX27-7239" fmla="*/ 819785 w 1419860"/>
                <a:gd name="connsiteY27-7240" fmla="*/ 2733675 h 3588041"/>
                <a:gd name="connsiteX28-7241" fmla="*/ 676910 w 1419860"/>
                <a:gd name="connsiteY28-7242" fmla="*/ 3086100 h 3588041"/>
                <a:gd name="connsiteX29-7243" fmla="*/ 905510 w 1419860"/>
                <a:gd name="connsiteY29-7244" fmla="*/ 3419475 h 3588041"/>
                <a:gd name="connsiteX30-7245" fmla="*/ 1003935 w 1419860"/>
                <a:gd name="connsiteY30-7246" fmla="*/ 3581400 h 3588041"/>
                <a:gd name="connsiteX0-7247" fmla="*/ 1003935 w 1419860"/>
                <a:gd name="connsiteY0-7248" fmla="*/ 3581400 h 3588041"/>
                <a:gd name="connsiteX1-7249" fmla="*/ 578485 w 1419860"/>
                <a:gd name="connsiteY1-7250" fmla="*/ 3587750 h 3588041"/>
                <a:gd name="connsiteX2-7251" fmla="*/ 381635 w 1419860"/>
                <a:gd name="connsiteY2-7252" fmla="*/ 3076575 h 3588041"/>
                <a:gd name="connsiteX3-7253" fmla="*/ 734060 w 1419860"/>
                <a:gd name="connsiteY3-7254" fmla="*/ 2381250 h 3588041"/>
                <a:gd name="connsiteX4-7255" fmla="*/ 569595 w 1419860"/>
                <a:gd name="connsiteY4-7256" fmla="*/ 1953895 h 3588041"/>
                <a:gd name="connsiteX5-7257" fmla="*/ 0 w 1419860"/>
                <a:gd name="connsiteY5-7258" fmla="*/ 1902460 h 3588041"/>
                <a:gd name="connsiteX6-7259" fmla="*/ 410210 w 1419860"/>
                <a:gd name="connsiteY6-7260" fmla="*/ 1787525 h 3588041"/>
                <a:gd name="connsiteX7-7261" fmla="*/ 629285 w 1419860"/>
                <a:gd name="connsiteY7-7262" fmla="*/ 1876425 h 3588041"/>
                <a:gd name="connsiteX8-7263" fmla="*/ 810260 w 1419860"/>
                <a:gd name="connsiteY8-7264" fmla="*/ 1333500 h 3588041"/>
                <a:gd name="connsiteX9-7265" fmla="*/ 750729 w 1419860"/>
                <a:gd name="connsiteY9-7266" fmla="*/ 823913 h 3588041"/>
                <a:gd name="connsiteX10-7267" fmla="*/ 375285 w 1419860"/>
                <a:gd name="connsiteY10-7268" fmla="*/ 695325 h 3588041"/>
                <a:gd name="connsiteX11-7269" fmla="*/ 771367 w 1419860"/>
                <a:gd name="connsiteY11-7270" fmla="*/ 734218 h 3588041"/>
                <a:gd name="connsiteX12-7271" fmla="*/ 786448 w 1419860"/>
                <a:gd name="connsiteY12-7272" fmla="*/ 441325 h 3588041"/>
                <a:gd name="connsiteX13-7273" fmla="*/ 873760 w 1419860"/>
                <a:gd name="connsiteY13-7274" fmla="*/ 0 h 3588041"/>
                <a:gd name="connsiteX14-7275" fmla="*/ 845185 w 1419860"/>
                <a:gd name="connsiteY14-7276" fmla="*/ 679450 h 3588041"/>
                <a:gd name="connsiteX15-7277" fmla="*/ 908685 w 1419860"/>
                <a:gd name="connsiteY15-7278" fmla="*/ 1047750 h 3588041"/>
                <a:gd name="connsiteX16-7279" fmla="*/ 918210 w 1419860"/>
                <a:gd name="connsiteY16-7280" fmla="*/ 1295400 h 3588041"/>
                <a:gd name="connsiteX17-7281" fmla="*/ 1089660 w 1419860"/>
                <a:gd name="connsiteY17-7282" fmla="*/ 1187450 h 3588041"/>
                <a:gd name="connsiteX18-7283" fmla="*/ 1362710 w 1419860"/>
                <a:gd name="connsiteY18-7284" fmla="*/ 1171575 h 3588041"/>
                <a:gd name="connsiteX19-7285" fmla="*/ 1096010 w 1419860"/>
                <a:gd name="connsiteY19-7286" fmla="*/ 1254125 h 3588041"/>
                <a:gd name="connsiteX20-7287" fmla="*/ 876935 w 1419860"/>
                <a:gd name="connsiteY20-7288" fmla="*/ 1527175 h 3588041"/>
                <a:gd name="connsiteX21-7289" fmla="*/ 822960 w 1419860"/>
                <a:gd name="connsiteY21-7290" fmla="*/ 1895475 h 3588041"/>
                <a:gd name="connsiteX22-7291" fmla="*/ 991235 w 1419860"/>
                <a:gd name="connsiteY22-7292" fmla="*/ 2308225 h 3588041"/>
                <a:gd name="connsiteX23-7293" fmla="*/ 883285 w 1419860"/>
                <a:gd name="connsiteY23-7294" fmla="*/ 2578100 h 3588041"/>
                <a:gd name="connsiteX24-7295" fmla="*/ 1153160 w 1419860"/>
                <a:gd name="connsiteY24-7296" fmla="*/ 2524125 h 3588041"/>
                <a:gd name="connsiteX25-7297" fmla="*/ 1419860 w 1419860"/>
                <a:gd name="connsiteY25-7298" fmla="*/ 2626519 h 3588041"/>
                <a:gd name="connsiteX26-7299" fmla="*/ 1175385 w 1419860"/>
                <a:gd name="connsiteY26-7300" fmla="*/ 2590800 h 3588041"/>
                <a:gd name="connsiteX27-7301" fmla="*/ 819785 w 1419860"/>
                <a:gd name="connsiteY27-7302" fmla="*/ 2733675 h 3588041"/>
                <a:gd name="connsiteX28-7303" fmla="*/ 676910 w 1419860"/>
                <a:gd name="connsiteY28-7304" fmla="*/ 3086100 h 3588041"/>
                <a:gd name="connsiteX29-7305" fmla="*/ 905510 w 1419860"/>
                <a:gd name="connsiteY29-7306" fmla="*/ 3419475 h 3588041"/>
                <a:gd name="connsiteX30-7307" fmla="*/ 1003935 w 1419860"/>
                <a:gd name="connsiteY30-7308" fmla="*/ 3581400 h 3588041"/>
                <a:gd name="connsiteX0-7309" fmla="*/ 1003935 w 1419860"/>
                <a:gd name="connsiteY0-7310" fmla="*/ 3581400 h 3588041"/>
                <a:gd name="connsiteX1-7311" fmla="*/ 578485 w 1419860"/>
                <a:gd name="connsiteY1-7312" fmla="*/ 3587750 h 3588041"/>
                <a:gd name="connsiteX2-7313" fmla="*/ 381635 w 1419860"/>
                <a:gd name="connsiteY2-7314" fmla="*/ 3076575 h 3588041"/>
                <a:gd name="connsiteX3-7315" fmla="*/ 734060 w 1419860"/>
                <a:gd name="connsiteY3-7316" fmla="*/ 2381250 h 3588041"/>
                <a:gd name="connsiteX4-7317" fmla="*/ 569595 w 1419860"/>
                <a:gd name="connsiteY4-7318" fmla="*/ 1953895 h 3588041"/>
                <a:gd name="connsiteX5-7319" fmla="*/ 0 w 1419860"/>
                <a:gd name="connsiteY5-7320" fmla="*/ 1902460 h 3588041"/>
                <a:gd name="connsiteX6-7321" fmla="*/ 381635 w 1419860"/>
                <a:gd name="connsiteY6-7322" fmla="*/ 1784350 h 3588041"/>
                <a:gd name="connsiteX7-7323" fmla="*/ 629285 w 1419860"/>
                <a:gd name="connsiteY7-7324" fmla="*/ 1876425 h 3588041"/>
                <a:gd name="connsiteX8-7325" fmla="*/ 810260 w 1419860"/>
                <a:gd name="connsiteY8-7326" fmla="*/ 1333500 h 3588041"/>
                <a:gd name="connsiteX9-7327" fmla="*/ 750729 w 1419860"/>
                <a:gd name="connsiteY9-7328" fmla="*/ 823913 h 3588041"/>
                <a:gd name="connsiteX10-7329" fmla="*/ 375285 w 1419860"/>
                <a:gd name="connsiteY10-7330" fmla="*/ 695325 h 3588041"/>
                <a:gd name="connsiteX11-7331" fmla="*/ 771367 w 1419860"/>
                <a:gd name="connsiteY11-7332" fmla="*/ 734218 h 3588041"/>
                <a:gd name="connsiteX12-7333" fmla="*/ 786448 w 1419860"/>
                <a:gd name="connsiteY12-7334" fmla="*/ 441325 h 3588041"/>
                <a:gd name="connsiteX13-7335" fmla="*/ 873760 w 1419860"/>
                <a:gd name="connsiteY13-7336" fmla="*/ 0 h 3588041"/>
                <a:gd name="connsiteX14-7337" fmla="*/ 845185 w 1419860"/>
                <a:gd name="connsiteY14-7338" fmla="*/ 679450 h 3588041"/>
                <a:gd name="connsiteX15-7339" fmla="*/ 908685 w 1419860"/>
                <a:gd name="connsiteY15-7340" fmla="*/ 1047750 h 3588041"/>
                <a:gd name="connsiteX16-7341" fmla="*/ 918210 w 1419860"/>
                <a:gd name="connsiteY16-7342" fmla="*/ 1295400 h 3588041"/>
                <a:gd name="connsiteX17-7343" fmla="*/ 1089660 w 1419860"/>
                <a:gd name="connsiteY17-7344" fmla="*/ 1187450 h 3588041"/>
                <a:gd name="connsiteX18-7345" fmla="*/ 1362710 w 1419860"/>
                <a:gd name="connsiteY18-7346" fmla="*/ 1171575 h 3588041"/>
                <a:gd name="connsiteX19-7347" fmla="*/ 1096010 w 1419860"/>
                <a:gd name="connsiteY19-7348" fmla="*/ 1254125 h 3588041"/>
                <a:gd name="connsiteX20-7349" fmla="*/ 876935 w 1419860"/>
                <a:gd name="connsiteY20-7350" fmla="*/ 1527175 h 3588041"/>
                <a:gd name="connsiteX21-7351" fmla="*/ 822960 w 1419860"/>
                <a:gd name="connsiteY21-7352" fmla="*/ 1895475 h 3588041"/>
                <a:gd name="connsiteX22-7353" fmla="*/ 991235 w 1419860"/>
                <a:gd name="connsiteY22-7354" fmla="*/ 2308225 h 3588041"/>
                <a:gd name="connsiteX23-7355" fmla="*/ 883285 w 1419860"/>
                <a:gd name="connsiteY23-7356" fmla="*/ 2578100 h 3588041"/>
                <a:gd name="connsiteX24-7357" fmla="*/ 1153160 w 1419860"/>
                <a:gd name="connsiteY24-7358" fmla="*/ 2524125 h 3588041"/>
                <a:gd name="connsiteX25-7359" fmla="*/ 1419860 w 1419860"/>
                <a:gd name="connsiteY25-7360" fmla="*/ 2626519 h 3588041"/>
                <a:gd name="connsiteX26-7361" fmla="*/ 1175385 w 1419860"/>
                <a:gd name="connsiteY26-7362" fmla="*/ 2590800 h 3588041"/>
                <a:gd name="connsiteX27-7363" fmla="*/ 819785 w 1419860"/>
                <a:gd name="connsiteY27-7364" fmla="*/ 2733675 h 3588041"/>
                <a:gd name="connsiteX28-7365" fmla="*/ 676910 w 1419860"/>
                <a:gd name="connsiteY28-7366" fmla="*/ 3086100 h 3588041"/>
                <a:gd name="connsiteX29-7367" fmla="*/ 905510 w 1419860"/>
                <a:gd name="connsiteY29-7368" fmla="*/ 3419475 h 3588041"/>
                <a:gd name="connsiteX30-7369" fmla="*/ 1003935 w 1419860"/>
                <a:gd name="connsiteY30-7370" fmla="*/ 3581400 h 3588041"/>
                <a:gd name="connsiteX0-7371" fmla="*/ 1003935 w 1419860"/>
                <a:gd name="connsiteY0-7372" fmla="*/ 3581400 h 3588041"/>
                <a:gd name="connsiteX1-7373" fmla="*/ 578485 w 1419860"/>
                <a:gd name="connsiteY1-7374" fmla="*/ 3587750 h 3588041"/>
                <a:gd name="connsiteX2-7375" fmla="*/ 381635 w 1419860"/>
                <a:gd name="connsiteY2-7376" fmla="*/ 3076575 h 3588041"/>
                <a:gd name="connsiteX3-7377" fmla="*/ 734060 w 1419860"/>
                <a:gd name="connsiteY3-7378" fmla="*/ 2381250 h 3588041"/>
                <a:gd name="connsiteX4-7379" fmla="*/ 569595 w 1419860"/>
                <a:gd name="connsiteY4-7380" fmla="*/ 1953895 h 3588041"/>
                <a:gd name="connsiteX5-7381" fmla="*/ 0 w 1419860"/>
                <a:gd name="connsiteY5-7382" fmla="*/ 1902460 h 3588041"/>
                <a:gd name="connsiteX6-7383" fmla="*/ 381635 w 1419860"/>
                <a:gd name="connsiteY6-7384" fmla="*/ 1784350 h 3588041"/>
                <a:gd name="connsiteX7-7385" fmla="*/ 629285 w 1419860"/>
                <a:gd name="connsiteY7-7386" fmla="*/ 1876425 h 3588041"/>
                <a:gd name="connsiteX8-7387" fmla="*/ 810260 w 1419860"/>
                <a:gd name="connsiteY8-7388" fmla="*/ 1333500 h 3588041"/>
                <a:gd name="connsiteX9-7389" fmla="*/ 750729 w 1419860"/>
                <a:gd name="connsiteY9-7390" fmla="*/ 823913 h 3588041"/>
                <a:gd name="connsiteX10-7391" fmla="*/ 375285 w 1419860"/>
                <a:gd name="connsiteY10-7392" fmla="*/ 695325 h 3588041"/>
                <a:gd name="connsiteX11-7393" fmla="*/ 771367 w 1419860"/>
                <a:gd name="connsiteY11-7394" fmla="*/ 734218 h 3588041"/>
                <a:gd name="connsiteX12-7395" fmla="*/ 786448 w 1419860"/>
                <a:gd name="connsiteY12-7396" fmla="*/ 441325 h 3588041"/>
                <a:gd name="connsiteX13-7397" fmla="*/ 873760 w 1419860"/>
                <a:gd name="connsiteY13-7398" fmla="*/ 0 h 3588041"/>
                <a:gd name="connsiteX14-7399" fmla="*/ 845185 w 1419860"/>
                <a:gd name="connsiteY14-7400" fmla="*/ 679450 h 3588041"/>
                <a:gd name="connsiteX15-7401" fmla="*/ 908685 w 1419860"/>
                <a:gd name="connsiteY15-7402" fmla="*/ 1047750 h 3588041"/>
                <a:gd name="connsiteX16-7403" fmla="*/ 918210 w 1419860"/>
                <a:gd name="connsiteY16-7404" fmla="*/ 1295400 h 3588041"/>
                <a:gd name="connsiteX17-7405" fmla="*/ 1089660 w 1419860"/>
                <a:gd name="connsiteY17-7406" fmla="*/ 1187450 h 3588041"/>
                <a:gd name="connsiteX18-7407" fmla="*/ 1362710 w 1419860"/>
                <a:gd name="connsiteY18-7408" fmla="*/ 1171575 h 3588041"/>
                <a:gd name="connsiteX19-7409" fmla="*/ 1096010 w 1419860"/>
                <a:gd name="connsiteY19-7410" fmla="*/ 1254125 h 3588041"/>
                <a:gd name="connsiteX20-7411" fmla="*/ 876935 w 1419860"/>
                <a:gd name="connsiteY20-7412" fmla="*/ 1527175 h 3588041"/>
                <a:gd name="connsiteX21-7413" fmla="*/ 822960 w 1419860"/>
                <a:gd name="connsiteY21-7414" fmla="*/ 1895475 h 3588041"/>
                <a:gd name="connsiteX22-7415" fmla="*/ 991235 w 1419860"/>
                <a:gd name="connsiteY22-7416" fmla="*/ 2308225 h 3588041"/>
                <a:gd name="connsiteX23-7417" fmla="*/ 883285 w 1419860"/>
                <a:gd name="connsiteY23-7418" fmla="*/ 2578100 h 3588041"/>
                <a:gd name="connsiteX24-7419" fmla="*/ 1153160 w 1419860"/>
                <a:gd name="connsiteY24-7420" fmla="*/ 2524125 h 3588041"/>
                <a:gd name="connsiteX25-7421" fmla="*/ 1419860 w 1419860"/>
                <a:gd name="connsiteY25-7422" fmla="*/ 2626519 h 3588041"/>
                <a:gd name="connsiteX26-7423" fmla="*/ 1175385 w 1419860"/>
                <a:gd name="connsiteY26-7424" fmla="*/ 2590800 h 3588041"/>
                <a:gd name="connsiteX27-7425" fmla="*/ 819785 w 1419860"/>
                <a:gd name="connsiteY27-7426" fmla="*/ 2733675 h 3588041"/>
                <a:gd name="connsiteX28-7427" fmla="*/ 676910 w 1419860"/>
                <a:gd name="connsiteY28-7428" fmla="*/ 3086100 h 3588041"/>
                <a:gd name="connsiteX29-7429" fmla="*/ 905510 w 1419860"/>
                <a:gd name="connsiteY29-7430" fmla="*/ 3419475 h 3588041"/>
                <a:gd name="connsiteX30-7431" fmla="*/ 1003935 w 1419860"/>
                <a:gd name="connsiteY30-7432" fmla="*/ 3581400 h 3588041"/>
                <a:gd name="connsiteX0-7433" fmla="*/ 1003935 w 1419860"/>
                <a:gd name="connsiteY0-7434" fmla="*/ 3581400 h 3588041"/>
                <a:gd name="connsiteX1-7435" fmla="*/ 578485 w 1419860"/>
                <a:gd name="connsiteY1-7436" fmla="*/ 3587750 h 3588041"/>
                <a:gd name="connsiteX2-7437" fmla="*/ 381635 w 1419860"/>
                <a:gd name="connsiteY2-7438" fmla="*/ 3076575 h 3588041"/>
                <a:gd name="connsiteX3-7439" fmla="*/ 734060 w 1419860"/>
                <a:gd name="connsiteY3-7440" fmla="*/ 2381250 h 3588041"/>
                <a:gd name="connsiteX4-7441" fmla="*/ 569595 w 1419860"/>
                <a:gd name="connsiteY4-7442" fmla="*/ 1953895 h 3588041"/>
                <a:gd name="connsiteX5-7443" fmla="*/ 0 w 1419860"/>
                <a:gd name="connsiteY5-7444" fmla="*/ 1902460 h 3588041"/>
                <a:gd name="connsiteX6-7445" fmla="*/ 359410 w 1419860"/>
                <a:gd name="connsiteY6-7446" fmla="*/ 1806575 h 3588041"/>
                <a:gd name="connsiteX7-7447" fmla="*/ 629285 w 1419860"/>
                <a:gd name="connsiteY7-7448" fmla="*/ 1876425 h 3588041"/>
                <a:gd name="connsiteX8-7449" fmla="*/ 810260 w 1419860"/>
                <a:gd name="connsiteY8-7450" fmla="*/ 1333500 h 3588041"/>
                <a:gd name="connsiteX9-7451" fmla="*/ 750729 w 1419860"/>
                <a:gd name="connsiteY9-7452" fmla="*/ 823913 h 3588041"/>
                <a:gd name="connsiteX10-7453" fmla="*/ 375285 w 1419860"/>
                <a:gd name="connsiteY10-7454" fmla="*/ 695325 h 3588041"/>
                <a:gd name="connsiteX11-7455" fmla="*/ 771367 w 1419860"/>
                <a:gd name="connsiteY11-7456" fmla="*/ 734218 h 3588041"/>
                <a:gd name="connsiteX12-7457" fmla="*/ 786448 w 1419860"/>
                <a:gd name="connsiteY12-7458" fmla="*/ 441325 h 3588041"/>
                <a:gd name="connsiteX13-7459" fmla="*/ 873760 w 1419860"/>
                <a:gd name="connsiteY13-7460" fmla="*/ 0 h 3588041"/>
                <a:gd name="connsiteX14-7461" fmla="*/ 845185 w 1419860"/>
                <a:gd name="connsiteY14-7462" fmla="*/ 679450 h 3588041"/>
                <a:gd name="connsiteX15-7463" fmla="*/ 908685 w 1419860"/>
                <a:gd name="connsiteY15-7464" fmla="*/ 1047750 h 3588041"/>
                <a:gd name="connsiteX16-7465" fmla="*/ 918210 w 1419860"/>
                <a:gd name="connsiteY16-7466" fmla="*/ 1295400 h 3588041"/>
                <a:gd name="connsiteX17-7467" fmla="*/ 1089660 w 1419860"/>
                <a:gd name="connsiteY17-7468" fmla="*/ 1187450 h 3588041"/>
                <a:gd name="connsiteX18-7469" fmla="*/ 1362710 w 1419860"/>
                <a:gd name="connsiteY18-7470" fmla="*/ 1171575 h 3588041"/>
                <a:gd name="connsiteX19-7471" fmla="*/ 1096010 w 1419860"/>
                <a:gd name="connsiteY19-7472" fmla="*/ 1254125 h 3588041"/>
                <a:gd name="connsiteX20-7473" fmla="*/ 876935 w 1419860"/>
                <a:gd name="connsiteY20-7474" fmla="*/ 1527175 h 3588041"/>
                <a:gd name="connsiteX21-7475" fmla="*/ 822960 w 1419860"/>
                <a:gd name="connsiteY21-7476" fmla="*/ 1895475 h 3588041"/>
                <a:gd name="connsiteX22-7477" fmla="*/ 991235 w 1419860"/>
                <a:gd name="connsiteY22-7478" fmla="*/ 2308225 h 3588041"/>
                <a:gd name="connsiteX23-7479" fmla="*/ 883285 w 1419860"/>
                <a:gd name="connsiteY23-7480" fmla="*/ 2578100 h 3588041"/>
                <a:gd name="connsiteX24-7481" fmla="*/ 1153160 w 1419860"/>
                <a:gd name="connsiteY24-7482" fmla="*/ 2524125 h 3588041"/>
                <a:gd name="connsiteX25-7483" fmla="*/ 1419860 w 1419860"/>
                <a:gd name="connsiteY25-7484" fmla="*/ 2626519 h 3588041"/>
                <a:gd name="connsiteX26-7485" fmla="*/ 1175385 w 1419860"/>
                <a:gd name="connsiteY26-7486" fmla="*/ 2590800 h 3588041"/>
                <a:gd name="connsiteX27-7487" fmla="*/ 819785 w 1419860"/>
                <a:gd name="connsiteY27-7488" fmla="*/ 2733675 h 3588041"/>
                <a:gd name="connsiteX28-7489" fmla="*/ 676910 w 1419860"/>
                <a:gd name="connsiteY28-7490" fmla="*/ 3086100 h 3588041"/>
                <a:gd name="connsiteX29-7491" fmla="*/ 905510 w 1419860"/>
                <a:gd name="connsiteY29-7492" fmla="*/ 3419475 h 3588041"/>
                <a:gd name="connsiteX30-7493" fmla="*/ 1003935 w 1419860"/>
                <a:gd name="connsiteY30-7494" fmla="*/ 3581400 h 3588041"/>
                <a:gd name="connsiteX0-7495" fmla="*/ 1003935 w 1419860"/>
                <a:gd name="connsiteY0-7496" fmla="*/ 3581400 h 3588041"/>
                <a:gd name="connsiteX1-7497" fmla="*/ 578485 w 1419860"/>
                <a:gd name="connsiteY1-7498" fmla="*/ 3587750 h 3588041"/>
                <a:gd name="connsiteX2-7499" fmla="*/ 381635 w 1419860"/>
                <a:gd name="connsiteY2-7500" fmla="*/ 3076575 h 3588041"/>
                <a:gd name="connsiteX3-7501" fmla="*/ 734060 w 1419860"/>
                <a:gd name="connsiteY3-7502" fmla="*/ 2381250 h 3588041"/>
                <a:gd name="connsiteX4-7503" fmla="*/ 569595 w 1419860"/>
                <a:gd name="connsiteY4-7504" fmla="*/ 1953895 h 3588041"/>
                <a:gd name="connsiteX5-7505" fmla="*/ 0 w 1419860"/>
                <a:gd name="connsiteY5-7506" fmla="*/ 1902460 h 3588041"/>
                <a:gd name="connsiteX6-7507" fmla="*/ 359410 w 1419860"/>
                <a:gd name="connsiteY6-7508" fmla="*/ 1806575 h 3588041"/>
                <a:gd name="connsiteX7-7509" fmla="*/ 629285 w 1419860"/>
                <a:gd name="connsiteY7-7510" fmla="*/ 1876425 h 3588041"/>
                <a:gd name="connsiteX8-7511" fmla="*/ 810260 w 1419860"/>
                <a:gd name="connsiteY8-7512" fmla="*/ 1333500 h 3588041"/>
                <a:gd name="connsiteX9-7513" fmla="*/ 750729 w 1419860"/>
                <a:gd name="connsiteY9-7514" fmla="*/ 823913 h 3588041"/>
                <a:gd name="connsiteX10-7515" fmla="*/ 375285 w 1419860"/>
                <a:gd name="connsiteY10-7516" fmla="*/ 695325 h 3588041"/>
                <a:gd name="connsiteX11-7517" fmla="*/ 771367 w 1419860"/>
                <a:gd name="connsiteY11-7518" fmla="*/ 734218 h 3588041"/>
                <a:gd name="connsiteX12-7519" fmla="*/ 786448 w 1419860"/>
                <a:gd name="connsiteY12-7520" fmla="*/ 441325 h 3588041"/>
                <a:gd name="connsiteX13-7521" fmla="*/ 873760 w 1419860"/>
                <a:gd name="connsiteY13-7522" fmla="*/ 0 h 3588041"/>
                <a:gd name="connsiteX14-7523" fmla="*/ 845185 w 1419860"/>
                <a:gd name="connsiteY14-7524" fmla="*/ 679450 h 3588041"/>
                <a:gd name="connsiteX15-7525" fmla="*/ 908685 w 1419860"/>
                <a:gd name="connsiteY15-7526" fmla="*/ 1047750 h 3588041"/>
                <a:gd name="connsiteX16-7527" fmla="*/ 918210 w 1419860"/>
                <a:gd name="connsiteY16-7528" fmla="*/ 1295400 h 3588041"/>
                <a:gd name="connsiteX17-7529" fmla="*/ 1089660 w 1419860"/>
                <a:gd name="connsiteY17-7530" fmla="*/ 1187450 h 3588041"/>
                <a:gd name="connsiteX18-7531" fmla="*/ 1362710 w 1419860"/>
                <a:gd name="connsiteY18-7532" fmla="*/ 1171575 h 3588041"/>
                <a:gd name="connsiteX19-7533" fmla="*/ 1096010 w 1419860"/>
                <a:gd name="connsiteY19-7534" fmla="*/ 1254125 h 3588041"/>
                <a:gd name="connsiteX20-7535" fmla="*/ 876935 w 1419860"/>
                <a:gd name="connsiteY20-7536" fmla="*/ 1527175 h 3588041"/>
                <a:gd name="connsiteX21-7537" fmla="*/ 822960 w 1419860"/>
                <a:gd name="connsiteY21-7538" fmla="*/ 1895475 h 3588041"/>
                <a:gd name="connsiteX22-7539" fmla="*/ 991235 w 1419860"/>
                <a:gd name="connsiteY22-7540" fmla="*/ 2308225 h 3588041"/>
                <a:gd name="connsiteX23-7541" fmla="*/ 883285 w 1419860"/>
                <a:gd name="connsiteY23-7542" fmla="*/ 2578100 h 3588041"/>
                <a:gd name="connsiteX24-7543" fmla="*/ 1153160 w 1419860"/>
                <a:gd name="connsiteY24-7544" fmla="*/ 2524125 h 3588041"/>
                <a:gd name="connsiteX25-7545" fmla="*/ 1419860 w 1419860"/>
                <a:gd name="connsiteY25-7546" fmla="*/ 2626519 h 3588041"/>
                <a:gd name="connsiteX26-7547" fmla="*/ 1175385 w 1419860"/>
                <a:gd name="connsiteY26-7548" fmla="*/ 2590800 h 3588041"/>
                <a:gd name="connsiteX27-7549" fmla="*/ 819785 w 1419860"/>
                <a:gd name="connsiteY27-7550" fmla="*/ 2733675 h 3588041"/>
                <a:gd name="connsiteX28-7551" fmla="*/ 676910 w 1419860"/>
                <a:gd name="connsiteY28-7552" fmla="*/ 3086100 h 3588041"/>
                <a:gd name="connsiteX29-7553" fmla="*/ 905510 w 1419860"/>
                <a:gd name="connsiteY29-7554" fmla="*/ 3419475 h 3588041"/>
                <a:gd name="connsiteX30-7555" fmla="*/ 1003935 w 1419860"/>
                <a:gd name="connsiteY30-7556" fmla="*/ 3581400 h 3588041"/>
                <a:gd name="connsiteX0-7557" fmla="*/ 1003935 w 1419860"/>
                <a:gd name="connsiteY0-7558" fmla="*/ 3581400 h 3588041"/>
                <a:gd name="connsiteX1-7559" fmla="*/ 578485 w 1419860"/>
                <a:gd name="connsiteY1-7560" fmla="*/ 3587750 h 3588041"/>
                <a:gd name="connsiteX2-7561" fmla="*/ 381635 w 1419860"/>
                <a:gd name="connsiteY2-7562" fmla="*/ 3076575 h 3588041"/>
                <a:gd name="connsiteX3-7563" fmla="*/ 734060 w 1419860"/>
                <a:gd name="connsiteY3-7564" fmla="*/ 2381250 h 3588041"/>
                <a:gd name="connsiteX4-7565" fmla="*/ 569595 w 1419860"/>
                <a:gd name="connsiteY4-7566" fmla="*/ 1953895 h 3588041"/>
                <a:gd name="connsiteX5-7567" fmla="*/ 0 w 1419860"/>
                <a:gd name="connsiteY5-7568" fmla="*/ 1902460 h 3588041"/>
                <a:gd name="connsiteX6-7569" fmla="*/ 359410 w 1419860"/>
                <a:gd name="connsiteY6-7570" fmla="*/ 1806575 h 3588041"/>
                <a:gd name="connsiteX7-7571" fmla="*/ 622935 w 1419860"/>
                <a:gd name="connsiteY7-7572" fmla="*/ 1879600 h 3588041"/>
                <a:gd name="connsiteX8-7573" fmla="*/ 810260 w 1419860"/>
                <a:gd name="connsiteY8-7574" fmla="*/ 1333500 h 3588041"/>
                <a:gd name="connsiteX9-7575" fmla="*/ 750729 w 1419860"/>
                <a:gd name="connsiteY9-7576" fmla="*/ 823913 h 3588041"/>
                <a:gd name="connsiteX10-7577" fmla="*/ 375285 w 1419860"/>
                <a:gd name="connsiteY10-7578" fmla="*/ 695325 h 3588041"/>
                <a:gd name="connsiteX11-7579" fmla="*/ 771367 w 1419860"/>
                <a:gd name="connsiteY11-7580" fmla="*/ 734218 h 3588041"/>
                <a:gd name="connsiteX12-7581" fmla="*/ 786448 w 1419860"/>
                <a:gd name="connsiteY12-7582" fmla="*/ 441325 h 3588041"/>
                <a:gd name="connsiteX13-7583" fmla="*/ 873760 w 1419860"/>
                <a:gd name="connsiteY13-7584" fmla="*/ 0 h 3588041"/>
                <a:gd name="connsiteX14-7585" fmla="*/ 845185 w 1419860"/>
                <a:gd name="connsiteY14-7586" fmla="*/ 679450 h 3588041"/>
                <a:gd name="connsiteX15-7587" fmla="*/ 908685 w 1419860"/>
                <a:gd name="connsiteY15-7588" fmla="*/ 1047750 h 3588041"/>
                <a:gd name="connsiteX16-7589" fmla="*/ 918210 w 1419860"/>
                <a:gd name="connsiteY16-7590" fmla="*/ 1295400 h 3588041"/>
                <a:gd name="connsiteX17-7591" fmla="*/ 1089660 w 1419860"/>
                <a:gd name="connsiteY17-7592" fmla="*/ 1187450 h 3588041"/>
                <a:gd name="connsiteX18-7593" fmla="*/ 1362710 w 1419860"/>
                <a:gd name="connsiteY18-7594" fmla="*/ 1171575 h 3588041"/>
                <a:gd name="connsiteX19-7595" fmla="*/ 1096010 w 1419860"/>
                <a:gd name="connsiteY19-7596" fmla="*/ 1254125 h 3588041"/>
                <a:gd name="connsiteX20-7597" fmla="*/ 876935 w 1419860"/>
                <a:gd name="connsiteY20-7598" fmla="*/ 1527175 h 3588041"/>
                <a:gd name="connsiteX21-7599" fmla="*/ 822960 w 1419860"/>
                <a:gd name="connsiteY21-7600" fmla="*/ 1895475 h 3588041"/>
                <a:gd name="connsiteX22-7601" fmla="*/ 991235 w 1419860"/>
                <a:gd name="connsiteY22-7602" fmla="*/ 2308225 h 3588041"/>
                <a:gd name="connsiteX23-7603" fmla="*/ 883285 w 1419860"/>
                <a:gd name="connsiteY23-7604" fmla="*/ 2578100 h 3588041"/>
                <a:gd name="connsiteX24-7605" fmla="*/ 1153160 w 1419860"/>
                <a:gd name="connsiteY24-7606" fmla="*/ 2524125 h 3588041"/>
                <a:gd name="connsiteX25-7607" fmla="*/ 1419860 w 1419860"/>
                <a:gd name="connsiteY25-7608" fmla="*/ 2626519 h 3588041"/>
                <a:gd name="connsiteX26-7609" fmla="*/ 1175385 w 1419860"/>
                <a:gd name="connsiteY26-7610" fmla="*/ 2590800 h 3588041"/>
                <a:gd name="connsiteX27-7611" fmla="*/ 819785 w 1419860"/>
                <a:gd name="connsiteY27-7612" fmla="*/ 2733675 h 3588041"/>
                <a:gd name="connsiteX28-7613" fmla="*/ 676910 w 1419860"/>
                <a:gd name="connsiteY28-7614" fmla="*/ 3086100 h 3588041"/>
                <a:gd name="connsiteX29-7615" fmla="*/ 905510 w 1419860"/>
                <a:gd name="connsiteY29-7616" fmla="*/ 3419475 h 3588041"/>
                <a:gd name="connsiteX30-7617" fmla="*/ 1003935 w 1419860"/>
                <a:gd name="connsiteY30-7618" fmla="*/ 3581400 h 3588041"/>
                <a:gd name="connsiteX0-7619" fmla="*/ 1003935 w 1419860"/>
                <a:gd name="connsiteY0-7620" fmla="*/ 3581400 h 3588041"/>
                <a:gd name="connsiteX1-7621" fmla="*/ 578485 w 1419860"/>
                <a:gd name="connsiteY1-7622" fmla="*/ 3587750 h 3588041"/>
                <a:gd name="connsiteX2-7623" fmla="*/ 381635 w 1419860"/>
                <a:gd name="connsiteY2-7624" fmla="*/ 3076575 h 3588041"/>
                <a:gd name="connsiteX3-7625" fmla="*/ 734060 w 1419860"/>
                <a:gd name="connsiteY3-7626" fmla="*/ 2381250 h 3588041"/>
                <a:gd name="connsiteX4-7627" fmla="*/ 569595 w 1419860"/>
                <a:gd name="connsiteY4-7628" fmla="*/ 1953895 h 3588041"/>
                <a:gd name="connsiteX5-7629" fmla="*/ 0 w 1419860"/>
                <a:gd name="connsiteY5-7630" fmla="*/ 1902460 h 3588041"/>
                <a:gd name="connsiteX6-7631" fmla="*/ 318135 w 1419860"/>
                <a:gd name="connsiteY6-7632" fmla="*/ 1812925 h 3588041"/>
                <a:gd name="connsiteX7-7633" fmla="*/ 622935 w 1419860"/>
                <a:gd name="connsiteY7-7634" fmla="*/ 1879600 h 3588041"/>
                <a:gd name="connsiteX8-7635" fmla="*/ 810260 w 1419860"/>
                <a:gd name="connsiteY8-7636" fmla="*/ 1333500 h 3588041"/>
                <a:gd name="connsiteX9-7637" fmla="*/ 750729 w 1419860"/>
                <a:gd name="connsiteY9-7638" fmla="*/ 823913 h 3588041"/>
                <a:gd name="connsiteX10-7639" fmla="*/ 375285 w 1419860"/>
                <a:gd name="connsiteY10-7640" fmla="*/ 695325 h 3588041"/>
                <a:gd name="connsiteX11-7641" fmla="*/ 771367 w 1419860"/>
                <a:gd name="connsiteY11-7642" fmla="*/ 734218 h 3588041"/>
                <a:gd name="connsiteX12-7643" fmla="*/ 786448 w 1419860"/>
                <a:gd name="connsiteY12-7644" fmla="*/ 441325 h 3588041"/>
                <a:gd name="connsiteX13-7645" fmla="*/ 873760 w 1419860"/>
                <a:gd name="connsiteY13-7646" fmla="*/ 0 h 3588041"/>
                <a:gd name="connsiteX14-7647" fmla="*/ 845185 w 1419860"/>
                <a:gd name="connsiteY14-7648" fmla="*/ 679450 h 3588041"/>
                <a:gd name="connsiteX15-7649" fmla="*/ 908685 w 1419860"/>
                <a:gd name="connsiteY15-7650" fmla="*/ 1047750 h 3588041"/>
                <a:gd name="connsiteX16-7651" fmla="*/ 918210 w 1419860"/>
                <a:gd name="connsiteY16-7652" fmla="*/ 1295400 h 3588041"/>
                <a:gd name="connsiteX17-7653" fmla="*/ 1089660 w 1419860"/>
                <a:gd name="connsiteY17-7654" fmla="*/ 1187450 h 3588041"/>
                <a:gd name="connsiteX18-7655" fmla="*/ 1362710 w 1419860"/>
                <a:gd name="connsiteY18-7656" fmla="*/ 1171575 h 3588041"/>
                <a:gd name="connsiteX19-7657" fmla="*/ 1096010 w 1419860"/>
                <a:gd name="connsiteY19-7658" fmla="*/ 1254125 h 3588041"/>
                <a:gd name="connsiteX20-7659" fmla="*/ 876935 w 1419860"/>
                <a:gd name="connsiteY20-7660" fmla="*/ 1527175 h 3588041"/>
                <a:gd name="connsiteX21-7661" fmla="*/ 822960 w 1419860"/>
                <a:gd name="connsiteY21-7662" fmla="*/ 1895475 h 3588041"/>
                <a:gd name="connsiteX22-7663" fmla="*/ 991235 w 1419860"/>
                <a:gd name="connsiteY22-7664" fmla="*/ 2308225 h 3588041"/>
                <a:gd name="connsiteX23-7665" fmla="*/ 883285 w 1419860"/>
                <a:gd name="connsiteY23-7666" fmla="*/ 2578100 h 3588041"/>
                <a:gd name="connsiteX24-7667" fmla="*/ 1153160 w 1419860"/>
                <a:gd name="connsiteY24-7668" fmla="*/ 2524125 h 3588041"/>
                <a:gd name="connsiteX25-7669" fmla="*/ 1419860 w 1419860"/>
                <a:gd name="connsiteY25-7670" fmla="*/ 2626519 h 3588041"/>
                <a:gd name="connsiteX26-7671" fmla="*/ 1175385 w 1419860"/>
                <a:gd name="connsiteY26-7672" fmla="*/ 2590800 h 3588041"/>
                <a:gd name="connsiteX27-7673" fmla="*/ 819785 w 1419860"/>
                <a:gd name="connsiteY27-7674" fmla="*/ 2733675 h 3588041"/>
                <a:gd name="connsiteX28-7675" fmla="*/ 676910 w 1419860"/>
                <a:gd name="connsiteY28-7676" fmla="*/ 3086100 h 3588041"/>
                <a:gd name="connsiteX29-7677" fmla="*/ 905510 w 1419860"/>
                <a:gd name="connsiteY29-7678" fmla="*/ 3419475 h 3588041"/>
                <a:gd name="connsiteX30-7679" fmla="*/ 1003935 w 1419860"/>
                <a:gd name="connsiteY30-7680" fmla="*/ 3581400 h 3588041"/>
                <a:gd name="connsiteX0-7681" fmla="*/ 1003935 w 1419860"/>
                <a:gd name="connsiteY0-7682" fmla="*/ 3581400 h 3588041"/>
                <a:gd name="connsiteX1-7683" fmla="*/ 578485 w 1419860"/>
                <a:gd name="connsiteY1-7684" fmla="*/ 3587750 h 3588041"/>
                <a:gd name="connsiteX2-7685" fmla="*/ 381635 w 1419860"/>
                <a:gd name="connsiteY2-7686" fmla="*/ 3076575 h 3588041"/>
                <a:gd name="connsiteX3-7687" fmla="*/ 734060 w 1419860"/>
                <a:gd name="connsiteY3-7688" fmla="*/ 2381250 h 3588041"/>
                <a:gd name="connsiteX4-7689" fmla="*/ 569595 w 1419860"/>
                <a:gd name="connsiteY4-7690" fmla="*/ 1953895 h 3588041"/>
                <a:gd name="connsiteX5-7691" fmla="*/ 0 w 1419860"/>
                <a:gd name="connsiteY5-7692" fmla="*/ 1902460 h 3588041"/>
                <a:gd name="connsiteX6-7693" fmla="*/ 318135 w 1419860"/>
                <a:gd name="connsiteY6-7694" fmla="*/ 1812925 h 3588041"/>
                <a:gd name="connsiteX7-7695" fmla="*/ 622935 w 1419860"/>
                <a:gd name="connsiteY7-7696" fmla="*/ 1879600 h 3588041"/>
                <a:gd name="connsiteX8-7697" fmla="*/ 810260 w 1419860"/>
                <a:gd name="connsiteY8-7698" fmla="*/ 1333500 h 3588041"/>
                <a:gd name="connsiteX9-7699" fmla="*/ 750729 w 1419860"/>
                <a:gd name="connsiteY9-7700" fmla="*/ 823913 h 3588041"/>
                <a:gd name="connsiteX10-7701" fmla="*/ 375285 w 1419860"/>
                <a:gd name="connsiteY10-7702" fmla="*/ 695325 h 3588041"/>
                <a:gd name="connsiteX11-7703" fmla="*/ 771367 w 1419860"/>
                <a:gd name="connsiteY11-7704" fmla="*/ 734218 h 3588041"/>
                <a:gd name="connsiteX12-7705" fmla="*/ 786448 w 1419860"/>
                <a:gd name="connsiteY12-7706" fmla="*/ 441325 h 3588041"/>
                <a:gd name="connsiteX13-7707" fmla="*/ 873760 w 1419860"/>
                <a:gd name="connsiteY13-7708" fmla="*/ 0 h 3588041"/>
                <a:gd name="connsiteX14-7709" fmla="*/ 845185 w 1419860"/>
                <a:gd name="connsiteY14-7710" fmla="*/ 679450 h 3588041"/>
                <a:gd name="connsiteX15-7711" fmla="*/ 908685 w 1419860"/>
                <a:gd name="connsiteY15-7712" fmla="*/ 1047750 h 3588041"/>
                <a:gd name="connsiteX16-7713" fmla="*/ 918210 w 1419860"/>
                <a:gd name="connsiteY16-7714" fmla="*/ 1295400 h 3588041"/>
                <a:gd name="connsiteX17-7715" fmla="*/ 1089660 w 1419860"/>
                <a:gd name="connsiteY17-7716" fmla="*/ 1187450 h 3588041"/>
                <a:gd name="connsiteX18-7717" fmla="*/ 1362710 w 1419860"/>
                <a:gd name="connsiteY18-7718" fmla="*/ 1171575 h 3588041"/>
                <a:gd name="connsiteX19-7719" fmla="*/ 1096010 w 1419860"/>
                <a:gd name="connsiteY19-7720" fmla="*/ 1254125 h 3588041"/>
                <a:gd name="connsiteX20-7721" fmla="*/ 876935 w 1419860"/>
                <a:gd name="connsiteY20-7722" fmla="*/ 1527175 h 3588041"/>
                <a:gd name="connsiteX21-7723" fmla="*/ 822960 w 1419860"/>
                <a:gd name="connsiteY21-7724" fmla="*/ 1895475 h 3588041"/>
                <a:gd name="connsiteX22-7725" fmla="*/ 991235 w 1419860"/>
                <a:gd name="connsiteY22-7726" fmla="*/ 2308225 h 3588041"/>
                <a:gd name="connsiteX23-7727" fmla="*/ 883285 w 1419860"/>
                <a:gd name="connsiteY23-7728" fmla="*/ 2578100 h 3588041"/>
                <a:gd name="connsiteX24-7729" fmla="*/ 1153160 w 1419860"/>
                <a:gd name="connsiteY24-7730" fmla="*/ 2524125 h 3588041"/>
                <a:gd name="connsiteX25-7731" fmla="*/ 1419860 w 1419860"/>
                <a:gd name="connsiteY25-7732" fmla="*/ 2626519 h 3588041"/>
                <a:gd name="connsiteX26-7733" fmla="*/ 1175385 w 1419860"/>
                <a:gd name="connsiteY26-7734" fmla="*/ 2590800 h 3588041"/>
                <a:gd name="connsiteX27-7735" fmla="*/ 819785 w 1419860"/>
                <a:gd name="connsiteY27-7736" fmla="*/ 2733675 h 3588041"/>
                <a:gd name="connsiteX28-7737" fmla="*/ 676910 w 1419860"/>
                <a:gd name="connsiteY28-7738" fmla="*/ 3086100 h 3588041"/>
                <a:gd name="connsiteX29-7739" fmla="*/ 905510 w 1419860"/>
                <a:gd name="connsiteY29-7740" fmla="*/ 3419475 h 3588041"/>
                <a:gd name="connsiteX30-7741" fmla="*/ 1003935 w 1419860"/>
                <a:gd name="connsiteY30-7742" fmla="*/ 3581400 h 3588041"/>
                <a:gd name="connsiteX0-7743" fmla="*/ 1003935 w 1419860"/>
                <a:gd name="connsiteY0-7744" fmla="*/ 3581400 h 3588041"/>
                <a:gd name="connsiteX1-7745" fmla="*/ 578485 w 1419860"/>
                <a:gd name="connsiteY1-7746" fmla="*/ 3587750 h 3588041"/>
                <a:gd name="connsiteX2-7747" fmla="*/ 381635 w 1419860"/>
                <a:gd name="connsiteY2-7748" fmla="*/ 3076575 h 3588041"/>
                <a:gd name="connsiteX3-7749" fmla="*/ 734060 w 1419860"/>
                <a:gd name="connsiteY3-7750" fmla="*/ 2381250 h 3588041"/>
                <a:gd name="connsiteX4-7751" fmla="*/ 569595 w 1419860"/>
                <a:gd name="connsiteY4-7752" fmla="*/ 1953895 h 3588041"/>
                <a:gd name="connsiteX5-7753" fmla="*/ 0 w 1419860"/>
                <a:gd name="connsiteY5-7754" fmla="*/ 1902460 h 3588041"/>
                <a:gd name="connsiteX6-7755" fmla="*/ 318135 w 1419860"/>
                <a:gd name="connsiteY6-7756" fmla="*/ 1812925 h 3588041"/>
                <a:gd name="connsiteX7-7757" fmla="*/ 622935 w 1419860"/>
                <a:gd name="connsiteY7-7758" fmla="*/ 1879600 h 3588041"/>
                <a:gd name="connsiteX8-7759" fmla="*/ 810260 w 1419860"/>
                <a:gd name="connsiteY8-7760" fmla="*/ 1333500 h 3588041"/>
                <a:gd name="connsiteX9-7761" fmla="*/ 750729 w 1419860"/>
                <a:gd name="connsiteY9-7762" fmla="*/ 823913 h 3588041"/>
                <a:gd name="connsiteX10-7763" fmla="*/ 375285 w 1419860"/>
                <a:gd name="connsiteY10-7764" fmla="*/ 695325 h 3588041"/>
                <a:gd name="connsiteX11-7765" fmla="*/ 771367 w 1419860"/>
                <a:gd name="connsiteY11-7766" fmla="*/ 734218 h 3588041"/>
                <a:gd name="connsiteX12-7767" fmla="*/ 786448 w 1419860"/>
                <a:gd name="connsiteY12-7768" fmla="*/ 441325 h 3588041"/>
                <a:gd name="connsiteX13-7769" fmla="*/ 873760 w 1419860"/>
                <a:gd name="connsiteY13-7770" fmla="*/ 0 h 3588041"/>
                <a:gd name="connsiteX14-7771" fmla="*/ 845185 w 1419860"/>
                <a:gd name="connsiteY14-7772" fmla="*/ 679450 h 3588041"/>
                <a:gd name="connsiteX15-7773" fmla="*/ 908685 w 1419860"/>
                <a:gd name="connsiteY15-7774" fmla="*/ 1047750 h 3588041"/>
                <a:gd name="connsiteX16-7775" fmla="*/ 918210 w 1419860"/>
                <a:gd name="connsiteY16-7776" fmla="*/ 1295400 h 3588041"/>
                <a:gd name="connsiteX17-7777" fmla="*/ 1089660 w 1419860"/>
                <a:gd name="connsiteY17-7778" fmla="*/ 1187450 h 3588041"/>
                <a:gd name="connsiteX18-7779" fmla="*/ 1362710 w 1419860"/>
                <a:gd name="connsiteY18-7780" fmla="*/ 1171575 h 3588041"/>
                <a:gd name="connsiteX19-7781" fmla="*/ 1096010 w 1419860"/>
                <a:gd name="connsiteY19-7782" fmla="*/ 1254125 h 3588041"/>
                <a:gd name="connsiteX20-7783" fmla="*/ 876935 w 1419860"/>
                <a:gd name="connsiteY20-7784" fmla="*/ 1527175 h 3588041"/>
                <a:gd name="connsiteX21-7785" fmla="*/ 822960 w 1419860"/>
                <a:gd name="connsiteY21-7786" fmla="*/ 1895475 h 3588041"/>
                <a:gd name="connsiteX22-7787" fmla="*/ 991235 w 1419860"/>
                <a:gd name="connsiteY22-7788" fmla="*/ 2308225 h 3588041"/>
                <a:gd name="connsiteX23-7789" fmla="*/ 883285 w 1419860"/>
                <a:gd name="connsiteY23-7790" fmla="*/ 2578100 h 3588041"/>
                <a:gd name="connsiteX24-7791" fmla="*/ 1153160 w 1419860"/>
                <a:gd name="connsiteY24-7792" fmla="*/ 2524125 h 3588041"/>
                <a:gd name="connsiteX25-7793" fmla="*/ 1419860 w 1419860"/>
                <a:gd name="connsiteY25-7794" fmla="*/ 2626519 h 3588041"/>
                <a:gd name="connsiteX26-7795" fmla="*/ 1175385 w 1419860"/>
                <a:gd name="connsiteY26-7796" fmla="*/ 2590800 h 3588041"/>
                <a:gd name="connsiteX27-7797" fmla="*/ 819785 w 1419860"/>
                <a:gd name="connsiteY27-7798" fmla="*/ 2733675 h 3588041"/>
                <a:gd name="connsiteX28-7799" fmla="*/ 676910 w 1419860"/>
                <a:gd name="connsiteY28-7800" fmla="*/ 3086100 h 3588041"/>
                <a:gd name="connsiteX29-7801" fmla="*/ 905510 w 1419860"/>
                <a:gd name="connsiteY29-7802" fmla="*/ 3419475 h 3588041"/>
                <a:gd name="connsiteX30-7803" fmla="*/ 1003935 w 1419860"/>
                <a:gd name="connsiteY30-7804" fmla="*/ 3581400 h 3588041"/>
                <a:gd name="connsiteX0-7805" fmla="*/ 1003935 w 1419860"/>
                <a:gd name="connsiteY0-7806" fmla="*/ 3581400 h 3588041"/>
                <a:gd name="connsiteX1-7807" fmla="*/ 578485 w 1419860"/>
                <a:gd name="connsiteY1-7808" fmla="*/ 3587750 h 3588041"/>
                <a:gd name="connsiteX2-7809" fmla="*/ 381635 w 1419860"/>
                <a:gd name="connsiteY2-7810" fmla="*/ 3076575 h 3588041"/>
                <a:gd name="connsiteX3-7811" fmla="*/ 734060 w 1419860"/>
                <a:gd name="connsiteY3-7812" fmla="*/ 2381250 h 3588041"/>
                <a:gd name="connsiteX4-7813" fmla="*/ 569595 w 1419860"/>
                <a:gd name="connsiteY4-7814" fmla="*/ 1953895 h 3588041"/>
                <a:gd name="connsiteX5-7815" fmla="*/ 0 w 1419860"/>
                <a:gd name="connsiteY5-7816" fmla="*/ 1902460 h 3588041"/>
                <a:gd name="connsiteX6-7817" fmla="*/ 318135 w 1419860"/>
                <a:gd name="connsiteY6-7818" fmla="*/ 1812925 h 3588041"/>
                <a:gd name="connsiteX7-7819" fmla="*/ 622935 w 1419860"/>
                <a:gd name="connsiteY7-7820" fmla="*/ 1879600 h 3588041"/>
                <a:gd name="connsiteX8-7821" fmla="*/ 810260 w 1419860"/>
                <a:gd name="connsiteY8-7822" fmla="*/ 1333500 h 3588041"/>
                <a:gd name="connsiteX9-7823" fmla="*/ 750729 w 1419860"/>
                <a:gd name="connsiteY9-7824" fmla="*/ 823913 h 3588041"/>
                <a:gd name="connsiteX10-7825" fmla="*/ 375285 w 1419860"/>
                <a:gd name="connsiteY10-7826" fmla="*/ 695325 h 3588041"/>
                <a:gd name="connsiteX11-7827" fmla="*/ 771367 w 1419860"/>
                <a:gd name="connsiteY11-7828" fmla="*/ 734218 h 3588041"/>
                <a:gd name="connsiteX12-7829" fmla="*/ 786448 w 1419860"/>
                <a:gd name="connsiteY12-7830" fmla="*/ 441325 h 3588041"/>
                <a:gd name="connsiteX13-7831" fmla="*/ 873760 w 1419860"/>
                <a:gd name="connsiteY13-7832" fmla="*/ 0 h 3588041"/>
                <a:gd name="connsiteX14-7833" fmla="*/ 845185 w 1419860"/>
                <a:gd name="connsiteY14-7834" fmla="*/ 679450 h 3588041"/>
                <a:gd name="connsiteX15-7835" fmla="*/ 908685 w 1419860"/>
                <a:gd name="connsiteY15-7836" fmla="*/ 1047750 h 3588041"/>
                <a:gd name="connsiteX16-7837" fmla="*/ 918210 w 1419860"/>
                <a:gd name="connsiteY16-7838" fmla="*/ 1295400 h 3588041"/>
                <a:gd name="connsiteX17-7839" fmla="*/ 1089660 w 1419860"/>
                <a:gd name="connsiteY17-7840" fmla="*/ 1187450 h 3588041"/>
                <a:gd name="connsiteX18-7841" fmla="*/ 1362710 w 1419860"/>
                <a:gd name="connsiteY18-7842" fmla="*/ 1171575 h 3588041"/>
                <a:gd name="connsiteX19-7843" fmla="*/ 1096010 w 1419860"/>
                <a:gd name="connsiteY19-7844" fmla="*/ 1254125 h 3588041"/>
                <a:gd name="connsiteX20-7845" fmla="*/ 876935 w 1419860"/>
                <a:gd name="connsiteY20-7846" fmla="*/ 1527175 h 3588041"/>
                <a:gd name="connsiteX21-7847" fmla="*/ 822960 w 1419860"/>
                <a:gd name="connsiteY21-7848" fmla="*/ 1895475 h 3588041"/>
                <a:gd name="connsiteX22-7849" fmla="*/ 991235 w 1419860"/>
                <a:gd name="connsiteY22-7850" fmla="*/ 2308225 h 3588041"/>
                <a:gd name="connsiteX23-7851" fmla="*/ 883285 w 1419860"/>
                <a:gd name="connsiteY23-7852" fmla="*/ 2578100 h 3588041"/>
                <a:gd name="connsiteX24-7853" fmla="*/ 1153160 w 1419860"/>
                <a:gd name="connsiteY24-7854" fmla="*/ 2524125 h 3588041"/>
                <a:gd name="connsiteX25-7855" fmla="*/ 1419860 w 1419860"/>
                <a:gd name="connsiteY25-7856" fmla="*/ 2626519 h 3588041"/>
                <a:gd name="connsiteX26-7857" fmla="*/ 1175385 w 1419860"/>
                <a:gd name="connsiteY26-7858" fmla="*/ 2590800 h 3588041"/>
                <a:gd name="connsiteX27-7859" fmla="*/ 819785 w 1419860"/>
                <a:gd name="connsiteY27-7860" fmla="*/ 2733675 h 3588041"/>
                <a:gd name="connsiteX28-7861" fmla="*/ 676910 w 1419860"/>
                <a:gd name="connsiteY28-7862" fmla="*/ 3086100 h 3588041"/>
                <a:gd name="connsiteX29-7863" fmla="*/ 905510 w 1419860"/>
                <a:gd name="connsiteY29-7864" fmla="*/ 3419475 h 3588041"/>
                <a:gd name="connsiteX30-7865" fmla="*/ 1003935 w 1419860"/>
                <a:gd name="connsiteY30-7866" fmla="*/ 3581400 h 3588041"/>
                <a:gd name="connsiteX0-7867" fmla="*/ 1003935 w 1419860"/>
                <a:gd name="connsiteY0-7868" fmla="*/ 3581400 h 3588041"/>
                <a:gd name="connsiteX1-7869" fmla="*/ 578485 w 1419860"/>
                <a:gd name="connsiteY1-7870" fmla="*/ 3587750 h 3588041"/>
                <a:gd name="connsiteX2-7871" fmla="*/ 381635 w 1419860"/>
                <a:gd name="connsiteY2-7872" fmla="*/ 3076575 h 3588041"/>
                <a:gd name="connsiteX3-7873" fmla="*/ 734060 w 1419860"/>
                <a:gd name="connsiteY3-7874" fmla="*/ 2381250 h 3588041"/>
                <a:gd name="connsiteX4-7875" fmla="*/ 569595 w 1419860"/>
                <a:gd name="connsiteY4-7876" fmla="*/ 1953895 h 3588041"/>
                <a:gd name="connsiteX5-7877" fmla="*/ 0 w 1419860"/>
                <a:gd name="connsiteY5-7878" fmla="*/ 1902460 h 3588041"/>
                <a:gd name="connsiteX6-7879" fmla="*/ 318135 w 1419860"/>
                <a:gd name="connsiteY6-7880" fmla="*/ 1812925 h 3588041"/>
                <a:gd name="connsiteX7-7881" fmla="*/ 622935 w 1419860"/>
                <a:gd name="connsiteY7-7882" fmla="*/ 1879600 h 3588041"/>
                <a:gd name="connsiteX8-7883" fmla="*/ 810260 w 1419860"/>
                <a:gd name="connsiteY8-7884" fmla="*/ 1333500 h 3588041"/>
                <a:gd name="connsiteX9-7885" fmla="*/ 750729 w 1419860"/>
                <a:gd name="connsiteY9-7886" fmla="*/ 823913 h 3588041"/>
                <a:gd name="connsiteX10-7887" fmla="*/ 375285 w 1419860"/>
                <a:gd name="connsiteY10-7888" fmla="*/ 695325 h 3588041"/>
                <a:gd name="connsiteX11-7889" fmla="*/ 771367 w 1419860"/>
                <a:gd name="connsiteY11-7890" fmla="*/ 734218 h 3588041"/>
                <a:gd name="connsiteX12-7891" fmla="*/ 786448 w 1419860"/>
                <a:gd name="connsiteY12-7892" fmla="*/ 441325 h 3588041"/>
                <a:gd name="connsiteX13-7893" fmla="*/ 873760 w 1419860"/>
                <a:gd name="connsiteY13-7894" fmla="*/ 0 h 3588041"/>
                <a:gd name="connsiteX14-7895" fmla="*/ 845185 w 1419860"/>
                <a:gd name="connsiteY14-7896" fmla="*/ 679450 h 3588041"/>
                <a:gd name="connsiteX15-7897" fmla="*/ 908685 w 1419860"/>
                <a:gd name="connsiteY15-7898" fmla="*/ 1047750 h 3588041"/>
                <a:gd name="connsiteX16-7899" fmla="*/ 918210 w 1419860"/>
                <a:gd name="connsiteY16-7900" fmla="*/ 1295400 h 3588041"/>
                <a:gd name="connsiteX17-7901" fmla="*/ 1089660 w 1419860"/>
                <a:gd name="connsiteY17-7902" fmla="*/ 1187450 h 3588041"/>
                <a:gd name="connsiteX18-7903" fmla="*/ 1362710 w 1419860"/>
                <a:gd name="connsiteY18-7904" fmla="*/ 1171575 h 3588041"/>
                <a:gd name="connsiteX19-7905" fmla="*/ 1096010 w 1419860"/>
                <a:gd name="connsiteY19-7906" fmla="*/ 1254125 h 3588041"/>
                <a:gd name="connsiteX20-7907" fmla="*/ 876935 w 1419860"/>
                <a:gd name="connsiteY20-7908" fmla="*/ 1527175 h 3588041"/>
                <a:gd name="connsiteX21-7909" fmla="*/ 822960 w 1419860"/>
                <a:gd name="connsiteY21-7910" fmla="*/ 1895475 h 3588041"/>
                <a:gd name="connsiteX22-7911" fmla="*/ 991235 w 1419860"/>
                <a:gd name="connsiteY22-7912" fmla="*/ 2308225 h 3588041"/>
                <a:gd name="connsiteX23-7913" fmla="*/ 883285 w 1419860"/>
                <a:gd name="connsiteY23-7914" fmla="*/ 2578100 h 3588041"/>
                <a:gd name="connsiteX24-7915" fmla="*/ 1153160 w 1419860"/>
                <a:gd name="connsiteY24-7916" fmla="*/ 2524125 h 3588041"/>
                <a:gd name="connsiteX25-7917" fmla="*/ 1419860 w 1419860"/>
                <a:gd name="connsiteY25-7918" fmla="*/ 2626519 h 3588041"/>
                <a:gd name="connsiteX26-7919" fmla="*/ 1175385 w 1419860"/>
                <a:gd name="connsiteY26-7920" fmla="*/ 2590800 h 3588041"/>
                <a:gd name="connsiteX27-7921" fmla="*/ 819785 w 1419860"/>
                <a:gd name="connsiteY27-7922" fmla="*/ 2733675 h 3588041"/>
                <a:gd name="connsiteX28-7923" fmla="*/ 676910 w 1419860"/>
                <a:gd name="connsiteY28-7924" fmla="*/ 3086100 h 3588041"/>
                <a:gd name="connsiteX29-7925" fmla="*/ 905510 w 1419860"/>
                <a:gd name="connsiteY29-7926" fmla="*/ 3419475 h 3588041"/>
                <a:gd name="connsiteX30-7927" fmla="*/ 1003935 w 1419860"/>
                <a:gd name="connsiteY30-7928" fmla="*/ 3581400 h 3588041"/>
                <a:gd name="connsiteX0-7929" fmla="*/ 1010285 w 1426210"/>
                <a:gd name="connsiteY0-7930" fmla="*/ 3581400 h 3588041"/>
                <a:gd name="connsiteX1-7931" fmla="*/ 584835 w 1426210"/>
                <a:gd name="connsiteY1-7932" fmla="*/ 3587750 h 3588041"/>
                <a:gd name="connsiteX2-7933" fmla="*/ 387985 w 1426210"/>
                <a:gd name="connsiteY2-7934" fmla="*/ 3076575 h 3588041"/>
                <a:gd name="connsiteX3-7935" fmla="*/ 740410 w 1426210"/>
                <a:gd name="connsiteY3-7936" fmla="*/ 2381250 h 3588041"/>
                <a:gd name="connsiteX4-7937" fmla="*/ 575945 w 1426210"/>
                <a:gd name="connsiteY4-7938" fmla="*/ 1953895 h 3588041"/>
                <a:gd name="connsiteX5-7939" fmla="*/ 0 w 1426210"/>
                <a:gd name="connsiteY5-7940" fmla="*/ 1937385 h 3588041"/>
                <a:gd name="connsiteX6-7941" fmla="*/ 324485 w 1426210"/>
                <a:gd name="connsiteY6-7942" fmla="*/ 1812925 h 3588041"/>
                <a:gd name="connsiteX7-7943" fmla="*/ 629285 w 1426210"/>
                <a:gd name="connsiteY7-7944" fmla="*/ 1879600 h 3588041"/>
                <a:gd name="connsiteX8-7945" fmla="*/ 816610 w 1426210"/>
                <a:gd name="connsiteY8-7946" fmla="*/ 1333500 h 3588041"/>
                <a:gd name="connsiteX9-7947" fmla="*/ 757079 w 1426210"/>
                <a:gd name="connsiteY9-7948" fmla="*/ 823913 h 3588041"/>
                <a:gd name="connsiteX10-7949" fmla="*/ 381635 w 1426210"/>
                <a:gd name="connsiteY10-7950" fmla="*/ 695325 h 3588041"/>
                <a:gd name="connsiteX11-7951" fmla="*/ 777717 w 1426210"/>
                <a:gd name="connsiteY11-7952" fmla="*/ 734218 h 3588041"/>
                <a:gd name="connsiteX12-7953" fmla="*/ 792798 w 1426210"/>
                <a:gd name="connsiteY12-7954" fmla="*/ 441325 h 3588041"/>
                <a:gd name="connsiteX13-7955" fmla="*/ 880110 w 1426210"/>
                <a:gd name="connsiteY13-7956" fmla="*/ 0 h 3588041"/>
                <a:gd name="connsiteX14-7957" fmla="*/ 851535 w 1426210"/>
                <a:gd name="connsiteY14-7958" fmla="*/ 679450 h 3588041"/>
                <a:gd name="connsiteX15-7959" fmla="*/ 915035 w 1426210"/>
                <a:gd name="connsiteY15-7960" fmla="*/ 1047750 h 3588041"/>
                <a:gd name="connsiteX16-7961" fmla="*/ 924560 w 1426210"/>
                <a:gd name="connsiteY16-7962" fmla="*/ 1295400 h 3588041"/>
                <a:gd name="connsiteX17-7963" fmla="*/ 1096010 w 1426210"/>
                <a:gd name="connsiteY17-7964" fmla="*/ 1187450 h 3588041"/>
                <a:gd name="connsiteX18-7965" fmla="*/ 1369060 w 1426210"/>
                <a:gd name="connsiteY18-7966" fmla="*/ 1171575 h 3588041"/>
                <a:gd name="connsiteX19-7967" fmla="*/ 1102360 w 1426210"/>
                <a:gd name="connsiteY19-7968" fmla="*/ 1254125 h 3588041"/>
                <a:gd name="connsiteX20-7969" fmla="*/ 883285 w 1426210"/>
                <a:gd name="connsiteY20-7970" fmla="*/ 1527175 h 3588041"/>
                <a:gd name="connsiteX21-7971" fmla="*/ 829310 w 1426210"/>
                <a:gd name="connsiteY21-7972" fmla="*/ 1895475 h 3588041"/>
                <a:gd name="connsiteX22-7973" fmla="*/ 997585 w 1426210"/>
                <a:gd name="connsiteY22-7974" fmla="*/ 2308225 h 3588041"/>
                <a:gd name="connsiteX23-7975" fmla="*/ 889635 w 1426210"/>
                <a:gd name="connsiteY23-7976" fmla="*/ 2578100 h 3588041"/>
                <a:gd name="connsiteX24-7977" fmla="*/ 1159510 w 1426210"/>
                <a:gd name="connsiteY24-7978" fmla="*/ 2524125 h 3588041"/>
                <a:gd name="connsiteX25-7979" fmla="*/ 1426210 w 1426210"/>
                <a:gd name="connsiteY25-7980" fmla="*/ 2626519 h 3588041"/>
                <a:gd name="connsiteX26-7981" fmla="*/ 1181735 w 1426210"/>
                <a:gd name="connsiteY26-7982" fmla="*/ 2590800 h 3588041"/>
                <a:gd name="connsiteX27-7983" fmla="*/ 826135 w 1426210"/>
                <a:gd name="connsiteY27-7984" fmla="*/ 2733675 h 3588041"/>
                <a:gd name="connsiteX28-7985" fmla="*/ 683260 w 1426210"/>
                <a:gd name="connsiteY28-7986" fmla="*/ 3086100 h 3588041"/>
                <a:gd name="connsiteX29-7987" fmla="*/ 911860 w 1426210"/>
                <a:gd name="connsiteY29-7988" fmla="*/ 3419475 h 3588041"/>
                <a:gd name="connsiteX30-7989" fmla="*/ 1010285 w 1426210"/>
                <a:gd name="connsiteY30-7990" fmla="*/ 3581400 h 3588041"/>
                <a:gd name="connsiteX0-7991" fmla="*/ 1010285 w 1426210"/>
                <a:gd name="connsiteY0-7992" fmla="*/ 3581400 h 3588041"/>
                <a:gd name="connsiteX1-7993" fmla="*/ 584835 w 1426210"/>
                <a:gd name="connsiteY1-7994" fmla="*/ 3587750 h 3588041"/>
                <a:gd name="connsiteX2-7995" fmla="*/ 387985 w 1426210"/>
                <a:gd name="connsiteY2-7996" fmla="*/ 3076575 h 3588041"/>
                <a:gd name="connsiteX3-7997" fmla="*/ 740410 w 1426210"/>
                <a:gd name="connsiteY3-7998" fmla="*/ 2381250 h 3588041"/>
                <a:gd name="connsiteX4-7999" fmla="*/ 575945 w 1426210"/>
                <a:gd name="connsiteY4-8000" fmla="*/ 1953895 h 3588041"/>
                <a:gd name="connsiteX5-8001" fmla="*/ 0 w 1426210"/>
                <a:gd name="connsiteY5-8002" fmla="*/ 1937385 h 3588041"/>
                <a:gd name="connsiteX6-8003" fmla="*/ 324485 w 1426210"/>
                <a:gd name="connsiteY6-8004" fmla="*/ 1812925 h 3588041"/>
                <a:gd name="connsiteX7-8005" fmla="*/ 629285 w 1426210"/>
                <a:gd name="connsiteY7-8006" fmla="*/ 1879600 h 3588041"/>
                <a:gd name="connsiteX8-8007" fmla="*/ 816610 w 1426210"/>
                <a:gd name="connsiteY8-8008" fmla="*/ 1333500 h 3588041"/>
                <a:gd name="connsiteX9-8009" fmla="*/ 757079 w 1426210"/>
                <a:gd name="connsiteY9-8010" fmla="*/ 823913 h 3588041"/>
                <a:gd name="connsiteX10-8011" fmla="*/ 381635 w 1426210"/>
                <a:gd name="connsiteY10-8012" fmla="*/ 695325 h 3588041"/>
                <a:gd name="connsiteX11-8013" fmla="*/ 777717 w 1426210"/>
                <a:gd name="connsiteY11-8014" fmla="*/ 734218 h 3588041"/>
                <a:gd name="connsiteX12-8015" fmla="*/ 792798 w 1426210"/>
                <a:gd name="connsiteY12-8016" fmla="*/ 441325 h 3588041"/>
                <a:gd name="connsiteX13-8017" fmla="*/ 880110 w 1426210"/>
                <a:gd name="connsiteY13-8018" fmla="*/ 0 h 3588041"/>
                <a:gd name="connsiteX14-8019" fmla="*/ 851535 w 1426210"/>
                <a:gd name="connsiteY14-8020" fmla="*/ 679450 h 3588041"/>
                <a:gd name="connsiteX15-8021" fmla="*/ 915035 w 1426210"/>
                <a:gd name="connsiteY15-8022" fmla="*/ 1047750 h 3588041"/>
                <a:gd name="connsiteX16-8023" fmla="*/ 924560 w 1426210"/>
                <a:gd name="connsiteY16-8024" fmla="*/ 1295400 h 3588041"/>
                <a:gd name="connsiteX17-8025" fmla="*/ 1096010 w 1426210"/>
                <a:gd name="connsiteY17-8026" fmla="*/ 1187450 h 3588041"/>
                <a:gd name="connsiteX18-8027" fmla="*/ 1369060 w 1426210"/>
                <a:gd name="connsiteY18-8028" fmla="*/ 1171575 h 3588041"/>
                <a:gd name="connsiteX19-8029" fmla="*/ 1102360 w 1426210"/>
                <a:gd name="connsiteY19-8030" fmla="*/ 1254125 h 3588041"/>
                <a:gd name="connsiteX20-8031" fmla="*/ 883285 w 1426210"/>
                <a:gd name="connsiteY20-8032" fmla="*/ 1527175 h 3588041"/>
                <a:gd name="connsiteX21-8033" fmla="*/ 829310 w 1426210"/>
                <a:gd name="connsiteY21-8034" fmla="*/ 1895475 h 3588041"/>
                <a:gd name="connsiteX22-8035" fmla="*/ 997585 w 1426210"/>
                <a:gd name="connsiteY22-8036" fmla="*/ 2308225 h 3588041"/>
                <a:gd name="connsiteX23-8037" fmla="*/ 889635 w 1426210"/>
                <a:gd name="connsiteY23-8038" fmla="*/ 2578100 h 3588041"/>
                <a:gd name="connsiteX24-8039" fmla="*/ 1159510 w 1426210"/>
                <a:gd name="connsiteY24-8040" fmla="*/ 2524125 h 3588041"/>
                <a:gd name="connsiteX25-8041" fmla="*/ 1426210 w 1426210"/>
                <a:gd name="connsiteY25-8042" fmla="*/ 2626519 h 3588041"/>
                <a:gd name="connsiteX26-8043" fmla="*/ 1181735 w 1426210"/>
                <a:gd name="connsiteY26-8044" fmla="*/ 2590800 h 3588041"/>
                <a:gd name="connsiteX27-8045" fmla="*/ 826135 w 1426210"/>
                <a:gd name="connsiteY27-8046" fmla="*/ 2733675 h 3588041"/>
                <a:gd name="connsiteX28-8047" fmla="*/ 683260 w 1426210"/>
                <a:gd name="connsiteY28-8048" fmla="*/ 3086100 h 3588041"/>
                <a:gd name="connsiteX29-8049" fmla="*/ 911860 w 1426210"/>
                <a:gd name="connsiteY29-8050" fmla="*/ 3419475 h 3588041"/>
                <a:gd name="connsiteX30-8051" fmla="*/ 1010285 w 1426210"/>
                <a:gd name="connsiteY30-8052" fmla="*/ 3581400 h 3588041"/>
                <a:gd name="connsiteX0-8053" fmla="*/ 1010285 w 1426210"/>
                <a:gd name="connsiteY0-8054" fmla="*/ 3581400 h 3588041"/>
                <a:gd name="connsiteX1-8055" fmla="*/ 584835 w 1426210"/>
                <a:gd name="connsiteY1-8056" fmla="*/ 3587750 h 3588041"/>
                <a:gd name="connsiteX2-8057" fmla="*/ 387985 w 1426210"/>
                <a:gd name="connsiteY2-8058" fmla="*/ 3076575 h 3588041"/>
                <a:gd name="connsiteX3-8059" fmla="*/ 740410 w 1426210"/>
                <a:gd name="connsiteY3-8060" fmla="*/ 2381250 h 3588041"/>
                <a:gd name="connsiteX4-8061" fmla="*/ 575945 w 1426210"/>
                <a:gd name="connsiteY4-8062" fmla="*/ 1953895 h 3588041"/>
                <a:gd name="connsiteX5-8063" fmla="*/ 0 w 1426210"/>
                <a:gd name="connsiteY5-8064" fmla="*/ 1937385 h 3588041"/>
                <a:gd name="connsiteX6-8065" fmla="*/ 280035 w 1426210"/>
                <a:gd name="connsiteY6-8066" fmla="*/ 1822450 h 3588041"/>
                <a:gd name="connsiteX7-8067" fmla="*/ 629285 w 1426210"/>
                <a:gd name="connsiteY7-8068" fmla="*/ 1879600 h 3588041"/>
                <a:gd name="connsiteX8-8069" fmla="*/ 816610 w 1426210"/>
                <a:gd name="connsiteY8-8070" fmla="*/ 1333500 h 3588041"/>
                <a:gd name="connsiteX9-8071" fmla="*/ 757079 w 1426210"/>
                <a:gd name="connsiteY9-8072" fmla="*/ 823913 h 3588041"/>
                <a:gd name="connsiteX10-8073" fmla="*/ 381635 w 1426210"/>
                <a:gd name="connsiteY10-8074" fmla="*/ 695325 h 3588041"/>
                <a:gd name="connsiteX11-8075" fmla="*/ 777717 w 1426210"/>
                <a:gd name="connsiteY11-8076" fmla="*/ 734218 h 3588041"/>
                <a:gd name="connsiteX12-8077" fmla="*/ 792798 w 1426210"/>
                <a:gd name="connsiteY12-8078" fmla="*/ 441325 h 3588041"/>
                <a:gd name="connsiteX13-8079" fmla="*/ 880110 w 1426210"/>
                <a:gd name="connsiteY13-8080" fmla="*/ 0 h 3588041"/>
                <a:gd name="connsiteX14-8081" fmla="*/ 851535 w 1426210"/>
                <a:gd name="connsiteY14-8082" fmla="*/ 679450 h 3588041"/>
                <a:gd name="connsiteX15-8083" fmla="*/ 915035 w 1426210"/>
                <a:gd name="connsiteY15-8084" fmla="*/ 1047750 h 3588041"/>
                <a:gd name="connsiteX16-8085" fmla="*/ 924560 w 1426210"/>
                <a:gd name="connsiteY16-8086" fmla="*/ 1295400 h 3588041"/>
                <a:gd name="connsiteX17-8087" fmla="*/ 1096010 w 1426210"/>
                <a:gd name="connsiteY17-8088" fmla="*/ 1187450 h 3588041"/>
                <a:gd name="connsiteX18-8089" fmla="*/ 1369060 w 1426210"/>
                <a:gd name="connsiteY18-8090" fmla="*/ 1171575 h 3588041"/>
                <a:gd name="connsiteX19-8091" fmla="*/ 1102360 w 1426210"/>
                <a:gd name="connsiteY19-8092" fmla="*/ 1254125 h 3588041"/>
                <a:gd name="connsiteX20-8093" fmla="*/ 883285 w 1426210"/>
                <a:gd name="connsiteY20-8094" fmla="*/ 1527175 h 3588041"/>
                <a:gd name="connsiteX21-8095" fmla="*/ 829310 w 1426210"/>
                <a:gd name="connsiteY21-8096" fmla="*/ 1895475 h 3588041"/>
                <a:gd name="connsiteX22-8097" fmla="*/ 997585 w 1426210"/>
                <a:gd name="connsiteY22-8098" fmla="*/ 2308225 h 3588041"/>
                <a:gd name="connsiteX23-8099" fmla="*/ 889635 w 1426210"/>
                <a:gd name="connsiteY23-8100" fmla="*/ 2578100 h 3588041"/>
                <a:gd name="connsiteX24-8101" fmla="*/ 1159510 w 1426210"/>
                <a:gd name="connsiteY24-8102" fmla="*/ 2524125 h 3588041"/>
                <a:gd name="connsiteX25-8103" fmla="*/ 1426210 w 1426210"/>
                <a:gd name="connsiteY25-8104" fmla="*/ 2626519 h 3588041"/>
                <a:gd name="connsiteX26-8105" fmla="*/ 1181735 w 1426210"/>
                <a:gd name="connsiteY26-8106" fmla="*/ 2590800 h 3588041"/>
                <a:gd name="connsiteX27-8107" fmla="*/ 826135 w 1426210"/>
                <a:gd name="connsiteY27-8108" fmla="*/ 2733675 h 3588041"/>
                <a:gd name="connsiteX28-8109" fmla="*/ 683260 w 1426210"/>
                <a:gd name="connsiteY28-8110" fmla="*/ 3086100 h 3588041"/>
                <a:gd name="connsiteX29-8111" fmla="*/ 911860 w 1426210"/>
                <a:gd name="connsiteY29-8112" fmla="*/ 3419475 h 3588041"/>
                <a:gd name="connsiteX30-8113" fmla="*/ 1010285 w 1426210"/>
                <a:gd name="connsiteY30-8114" fmla="*/ 3581400 h 3588041"/>
                <a:gd name="connsiteX0-8115" fmla="*/ 1010285 w 1426210"/>
                <a:gd name="connsiteY0-8116" fmla="*/ 3581400 h 3588041"/>
                <a:gd name="connsiteX1-8117" fmla="*/ 584835 w 1426210"/>
                <a:gd name="connsiteY1-8118" fmla="*/ 3587750 h 3588041"/>
                <a:gd name="connsiteX2-8119" fmla="*/ 387985 w 1426210"/>
                <a:gd name="connsiteY2-8120" fmla="*/ 3076575 h 3588041"/>
                <a:gd name="connsiteX3-8121" fmla="*/ 740410 w 1426210"/>
                <a:gd name="connsiteY3-8122" fmla="*/ 2381250 h 3588041"/>
                <a:gd name="connsiteX4-8123" fmla="*/ 575945 w 1426210"/>
                <a:gd name="connsiteY4-8124" fmla="*/ 1953895 h 3588041"/>
                <a:gd name="connsiteX5-8125" fmla="*/ 0 w 1426210"/>
                <a:gd name="connsiteY5-8126" fmla="*/ 1937385 h 3588041"/>
                <a:gd name="connsiteX6-8127" fmla="*/ 308610 w 1426210"/>
                <a:gd name="connsiteY6-8128" fmla="*/ 1828800 h 3588041"/>
                <a:gd name="connsiteX7-8129" fmla="*/ 629285 w 1426210"/>
                <a:gd name="connsiteY7-8130" fmla="*/ 1879600 h 3588041"/>
                <a:gd name="connsiteX8-8131" fmla="*/ 816610 w 1426210"/>
                <a:gd name="connsiteY8-8132" fmla="*/ 1333500 h 3588041"/>
                <a:gd name="connsiteX9-8133" fmla="*/ 757079 w 1426210"/>
                <a:gd name="connsiteY9-8134" fmla="*/ 823913 h 3588041"/>
                <a:gd name="connsiteX10-8135" fmla="*/ 381635 w 1426210"/>
                <a:gd name="connsiteY10-8136" fmla="*/ 695325 h 3588041"/>
                <a:gd name="connsiteX11-8137" fmla="*/ 777717 w 1426210"/>
                <a:gd name="connsiteY11-8138" fmla="*/ 734218 h 3588041"/>
                <a:gd name="connsiteX12-8139" fmla="*/ 792798 w 1426210"/>
                <a:gd name="connsiteY12-8140" fmla="*/ 441325 h 3588041"/>
                <a:gd name="connsiteX13-8141" fmla="*/ 880110 w 1426210"/>
                <a:gd name="connsiteY13-8142" fmla="*/ 0 h 3588041"/>
                <a:gd name="connsiteX14-8143" fmla="*/ 851535 w 1426210"/>
                <a:gd name="connsiteY14-8144" fmla="*/ 679450 h 3588041"/>
                <a:gd name="connsiteX15-8145" fmla="*/ 915035 w 1426210"/>
                <a:gd name="connsiteY15-8146" fmla="*/ 1047750 h 3588041"/>
                <a:gd name="connsiteX16-8147" fmla="*/ 924560 w 1426210"/>
                <a:gd name="connsiteY16-8148" fmla="*/ 1295400 h 3588041"/>
                <a:gd name="connsiteX17-8149" fmla="*/ 1096010 w 1426210"/>
                <a:gd name="connsiteY17-8150" fmla="*/ 1187450 h 3588041"/>
                <a:gd name="connsiteX18-8151" fmla="*/ 1369060 w 1426210"/>
                <a:gd name="connsiteY18-8152" fmla="*/ 1171575 h 3588041"/>
                <a:gd name="connsiteX19-8153" fmla="*/ 1102360 w 1426210"/>
                <a:gd name="connsiteY19-8154" fmla="*/ 1254125 h 3588041"/>
                <a:gd name="connsiteX20-8155" fmla="*/ 883285 w 1426210"/>
                <a:gd name="connsiteY20-8156" fmla="*/ 1527175 h 3588041"/>
                <a:gd name="connsiteX21-8157" fmla="*/ 829310 w 1426210"/>
                <a:gd name="connsiteY21-8158" fmla="*/ 1895475 h 3588041"/>
                <a:gd name="connsiteX22-8159" fmla="*/ 997585 w 1426210"/>
                <a:gd name="connsiteY22-8160" fmla="*/ 2308225 h 3588041"/>
                <a:gd name="connsiteX23-8161" fmla="*/ 889635 w 1426210"/>
                <a:gd name="connsiteY23-8162" fmla="*/ 2578100 h 3588041"/>
                <a:gd name="connsiteX24-8163" fmla="*/ 1159510 w 1426210"/>
                <a:gd name="connsiteY24-8164" fmla="*/ 2524125 h 3588041"/>
                <a:gd name="connsiteX25-8165" fmla="*/ 1426210 w 1426210"/>
                <a:gd name="connsiteY25-8166" fmla="*/ 2626519 h 3588041"/>
                <a:gd name="connsiteX26-8167" fmla="*/ 1181735 w 1426210"/>
                <a:gd name="connsiteY26-8168" fmla="*/ 2590800 h 3588041"/>
                <a:gd name="connsiteX27-8169" fmla="*/ 826135 w 1426210"/>
                <a:gd name="connsiteY27-8170" fmla="*/ 2733675 h 3588041"/>
                <a:gd name="connsiteX28-8171" fmla="*/ 683260 w 1426210"/>
                <a:gd name="connsiteY28-8172" fmla="*/ 3086100 h 3588041"/>
                <a:gd name="connsiteX29-8173" fmla="*/ 911860 w 1426210"/>
                <a:gd name="connsiteY29-8174" fmla="*/ 3419475 h 3588041"/>
                <a:gd name="connsiteX30-8175" fmla="*/ 1010285 w 1426210"/>
                <a:gd name="connsiteY30-8176" fmla="*/ 3581400 h 3588041"/>
                <a:gd name="connsiteX0-8177" fmla="*/ 1010285 w 1426210"/>
                <a:gd name="connsiteY0-8178" fmla="*/ 3581400 h 3588041"/>
                <a:gd name="connsiteX1-8179" fmla="*/ 584835 w 1426210"/>
                <a:gd name="connsiteY1-8180" fmla="*/ 3587750 h 3588041"/>
                <a:gd name="connsiteX2-8181" fmla="*/ 387985 w 1426210"/>
                <a:gd name="connsiteY2-8182" fmla="*/ 3076575 h 3588041"/>
                <a:gd name="connsiteX3-8183" fmla="*/ 740410 w 1426210"/>
                <a:gd name="connsiteY3-8184" fmla="*/ 2381250 h 3588041"/>
                <a:gd name="connsiteX4-8185" fmla="*/ 575945 w 1426210"/>
                <a:gd name="connsiteY4-8186" fmla="*/ 1953895 h 3588041"/>
                <a:gd name="connsiteX5-8187" fmla="*/ 0 w 1426210"/>
                <a:gd name="connsiteY5-8188" fmla="*/ 1937385 h 3588041"/>
                <a:gd name="connsiteX6-8189" fmla="*/ 308610 w 1426210"/>
                <a:gd name="connsiteY6-8190" fmla="*/ 1828800 h 3588041"/>
                <a:gd name="connsiteX7-8191" fmla="*/ 629285 w 1426210"/>
                <a:gd name="connsiteY7-8192" fmla="*/ 1879600 h 3588041"/>
                <a:gd name="connsiteX8-8193" fmla="*/ 816610 w 1426210"/>
                <a:gd name="connsiteY8-8194" fmla="*/ 1333500 h 3588041"/>
                <a:gd name="connsiteX9-8195" fmla="*/ 757079 w 1426210"/>
                <a:gd name="connsiteY9-8196" fmla="*/ 823913 h 3588041"/>
                <a:gd name="connsiteX10-8197" fmla="*/ 381635 w 1426210"/>
                <a:gd name="connsiteY10-8198" fmla="*/ 695325 h 3588041"/>
                <a:gd name="connsiteX11-8199" fmla="*/ 777717 w 1426210"/>
                <a:gd name="connsiteY11-8200" fmla="*/ 734218 h 3588041"/>
                <a:gd name="connsiteX12-8201" fmla="*/ 792798 w 1426210"/>
                <a:gd name="connsiteY12-8202" fmla="*/ 441325 h 3588041"/>
                <a:gd name="connsiteX13-8203" fmla="*/ 880110 w 1426210"/>
                <a:gd name="connsiteY13-8204" fmla="*/ 0 h 3588041"/>
                <a:gd name="connsiteX14-8205" fmla="*/ 851535 w 1426210"/>
                <a:gd name="connsiteY14-8206" fmla="*/ 679450 h 3588041"/>
                <a:gd name="connsiteX15-8207" fmla="*/ 915035 w 1426210"/>
                <a:gd name="connsiteY15-8208" fmla="*/ 1047750 h 3588041"/>
                <a:gd name="connsiteX16-8209" fmla="*/ 924560 w 1426210"/>
                <a:gd name="connsiteY16-8210" fmla="*/ 1295400 h 3588041"/>
                <a:gd name="connsiteX17-8211" fmla="*/ 1096010 w 1426210"/>
                <a:gd name="connsiteY17-8212" fmla="*/ 1187450 h 3588041"/>
                <a:gd name="connsiteX18-8213" fmla="*/ 1369060 w 1426210"/>
                <a:gd name="connsiteY18-8214" fmla="*/ 1171575 h 3588041"/>
                <a:gd name="connsiteX19-8215" fmla="*/ 1102360 w 1426210"/>
                <a:gd name="connsiteY19-8216" fmla="*/ 1254125 h 3588041"/>
                <a:gd name="connsiteX20-8217" fmla="*/ 883285 w 1426210"/>
                <a:gd name="connsiteY20-8218" fmla="*/ 1527175 h 3588041"/>
                <a:gd name="connsiteX21-8219" fmla="*/ 829310 w 1426210"/>
                <a:gd name="connsiteY21-8220" fmla="*/ 1895475 h 3588041"/>
                <a:gd name="connsiteX22-8221" fmla="*/ 997585 w 1426210"/>
                <a:gd name="connsiteY22-8222" fmla="*/ 2308225 h 3588041"/>
                <a:gd name="connsiteX23-8223" fmla="*/ 889635 w 1426210"/>
                <a:gd name="connsiteY23-8224" fmla="*/ 2578100 h 3588041"/>
                <a:gd name="connsiteX24-8225" fmla="*/ 1159510 w 1426210"/>
                <a:gd name="connsiteY24-8226" fmla="*/ 2524125 h 3588041"/>
                <a:gd name="connsiteX25-8227" fmla="*/ 1426210 w 1426210"/>
                <a:gd name="connsiteY25-8228" fmla="*/ 2626519 h 3588041"/>
                <a:gd name="connsiteX26-8229" fmla="*/ 1181735 w 1426210"/>
                <a:gd name="connsiteY26-8230" fmla="*/ 2590800 h 3588041"/>
                <a:gd name="connsiteX27-8231" fmla="*/ 826135 w 1426210"/>
                <a:gd name="connsiteY27-8232" fmla="*/ 2733675 h 3588041"/>
                <a:gd name="connsiteX28-8233" fmla="*/ 683260 w 1426210"/>
                <a:gd name="connsiteY28-8234" fmla="*/ 3086100 h 3588041"/>
                <a:gd name="connsiteX29-8235" fmla="*/ 911860 w 1426210"/>
                <a:gd name="connsiteY29-8236" fmla="*/ 3419475 h 3588041"/>
                <a:gd name="connsiteX30-8237" fmla="*/ 1010285 w 1426210"/>
                <a:gd name="connsiteY30-8238" fmla="*/ 3581400 h 3588041"/>
                <a:gd name="connsiteX0-8239" fmla="*/ 1010285 w 1426210"/>
                <a:gd name="connsiteY0-8240" fmla="*/ 3581400 h 3588041"/>
                <a:gd name="connsiteX1-8241" fmla="*/ 584835 w 1426210"/>
                <a:gd name="connsiteY1-8242" fmla="*/ 3587750 h 3588041"/>
                <a:gd name="connsiteX2-8243" fmla="*/ 387985 w 1426210"/>
                <a:gd name="connsiteY2-8244" fmla="*/ 3076575 h 3588041"/>
                <a:gd name="connsiteX3-8245" fmla="*/ 740410 w 1426210"/>
                <a:gd name="connsiteY3-8246" fmla="*/ 2381250 h 3588041"/>
                <a:gd name="connsiteX4-8247" fmla="*/ 575945 w 1426210"/>
                <a:gd name="connsiteY4-8248" fmla="*/ 1953895 h 3588041"/>
                <a:gd name="connsiteX5-8249" fmla="*/ 0 w 1426210"/>
                <a:gd name="connsiteY5-8250" fmla="*/ 1937385 h 3588041"/>
                <a:gd name="connsiteX6-8251" fmla="*/ 308610 w 1426210"/>
                <a:gd name="connsiteY6-8252" fmla="*/ 1828800 h 3588041"/>
                <a:gd name="connsiteX7-8253" fmla="*/ 629285 w 1426210"/>
                <a:gd name="connsiteY7-8254" fmla="*/ 1879600 h 3588041"/>
                <a:gd name="connsiteX8-8255" fmla="*/ 816610 w 1426210"/>
                <a:gd name="connsiteY8-8256" fmla="*/ 1333500 h 3588041"/>
                <a:gd name="connsiteX9-8257" fmla="*/ 757079 w 1426210"/>
                <a:gd name="connsiteY9-8258" fmla="*/ 823913 h 3588041"/>
                <a:gd name="connsiteX10-8259" fmla="*/ 381635 w 1426210"/>
                <a:gd name="connsiteY10-8260" fmla="*/ 695325 h 3588041"/>
                <a:gd name="connsiteX11-8261" fmla="*/ 777717 w 1426210"/>
                <a:gd name="connsiteY11-8262" fmla="*/ 734218 h 3588041"/>
                <a:gd name="connsiteX12-8263" fmla="*/ 792798 w 1426210"/>
                <a:gd name="connsiteY12-8264" fmla="*/ 441325 h 3588041"/>
                <a:gd name="connsiteX13-8265" fmla="*/ 880110 w 1426210"/>
                <a:gd name="connsiteY13-8266" fmla="*/ 0 h 3588041"/>
                <a:gd name="connsiteX14-8267" fmla="*/ 851535 w 1426210"/>
                <a:gd name="connsiteY14-8268" fmla="*/ 679450 h 3588041"/>
                <a:gd name="connsiteX15-8269" fmla="*/ 915035 w 1426210"/>
                <a:gd name="connsiteY15-8270" fmla="*/ 1047750 h 3588041"/>
                <a:gd name="connsiteX16-8271" fmla="*/ 924560 w 1426210"/>
                <a:gd name="connsiteY16-8272" fmla="*/ 1295400 h 3588041"/>
                <a:gd name="connsiteX17-8273" fmla="*/ 1096010 w 1426210"/>
                <a:gd name="connsiteY17-8274" fmla="*/ 1187450 h 3588041"/>
                <a:gd name="connsiteX18-8275" fmla="*/ 1369060 w 1426210"/>
                <a:gd name="connsiteY18-8276" fmla="*/ 1171575 h 3588041"/>
                <a:gd name="connsiteX19-8277" fmla="*/ 1102360 w 1426210"/>
                <a:gd name="connsiteY19-8278" fmla="*/ 1254125 h 3588041"/>
                <a:gd name="connsiteX20-8279" fmla="*/ 883285 w 1426210"/>
                <a:gd name="connsiteY20-8280" fmla="*/ 1527175 h 3588041"/>
                <a:gd name="connsiteX21-8281" fmla="*/ 829310 w 1426210"/>
                <a:gd name="connsiteY21-8282" fmla="*/ 1895475 h 3588041"/>
                <a:gd name="connsiteX22-8283" fmla="*/ 997585 w 1426210"/>
                <a:gd name="connsiteY22-8284" fmla="*/ 2308225 h 3588041"/>
                <a:gd name="connsiteX23-8285" fmla="*/ 889635 w 1426210"/>
                <a:gd name="connsiteY23-8286" fmla="*/ 2578100 h 3588041"/>
                <a:gd name="connsiteX24-8287" fmla="*/ 1159510 w 1426210"/>
                <a:gd name="connsiteY24-8288" fmla="*/ 2524125 h 3588041"/>
                <a:gd name="connsiteX25-8289" fmla="*/ 1426210 w 1426210"/>
                <a:gd name="connsiteY25-8290" fmla="*/ 2626519 h 3588041"/>
                <a:gd name="connsiteX26-8291" fmla="*/ 1181735 w 1426210"/>
                <a:gd name="connsiteY26-8292" fmla="*/ 2590800 h 3588041"/>
                <a:gd name="connsiteX27-8293" fmla="*/ 826135 w 1426210"/>
                <a:gd name="connsiteY27-8294" fmla="*/ 2733675 h 3588041"/>
                <a:gd name="connsiteX28-8295" fmla="*/ 683260 w 1426210"/>
                <a:gd name="connsiteY28-8296" fmla="*/ 3086100 h 3588041"/>
                <a:gd name="connsiteX29-8297" fmla="*/ 911860 w 1426210"/>
                <a:gd name="connsiteY29-8298" fmla="*/ 3419475 h 3588041"/>
                <a:gd name="connsiteX30-8299" fmla="*/ 1010285 w 1426210"/>
                <a:gd name="connsiteY30-8300" fmla="*/ 3581400 h 35880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Lst>
              <a:rect l="l" t="t" r="r" b="b"/>
              <a:pathLst>
                <a:path w="1426210" h="3588041">
                  <a:moveTo>
                    <a:pt x="1010285" y="3581400"/>
                  </a:moveTo>
                  <a:cubicBezTo>
                    <a:pt x="949431" y="3584046"/>
                    <a:pt x="774277" y="3589337"/>
                    <a:pt x="584835" y="3587750"/>
                  </a:cubicBezTo>
                  <a:cubicBezTo>
                    <a:pt x="395393" y="3586163"/>
                    <a:pt x="346181" y="3245908"/>
                    <a:pt x="387985" y="3076575"/>
                  </a:cubicBezTo>
                  <a:cubicBezTo>
                    <a:pt x="429789" y="2907242"/>
                    <a:pt x="709083" y="2568363"/>
                    <a:pt x="740410" y="2381250"/>
                  </a:cubicBezTo>
                  <a:cubicBezTo>
                    <a:pt x="771737" y="2194137"/>
                    <a:pt x="699347" y="2027873"/>
                    <a:pt x="575945" y="1953895"/>
                  </a:cubicBezTo>
                  <a:cubicBezTo>
                    <a:pt x="452543" y="1879918"/>
                    <a:pt x="246062" y="1906270"/>
                    <a:pt x="0" y="1937385"/>
                  </a:cubicBezTo>
                  <a:cubicBezTo>
                    <a:pt x="176213" y="1860550"/>
                    <a:pt x="191029" y="1847956"/>
                    <a:pt x="308610" y="1828800"/>
                  </a:cubicBezTo>
                  <a:cubicBezTo>
                    <a:pt x="426191" y="1809644"/>
                    <a:pt x="531390" y="1839912"/>
                    <a:pt x="629285" y="1879600"/>
                  </a:cubicBezTo>
                  <a:cubicBezTo>
                    <a:pt x="628492" y="1689101"/>
                    <a:pt x="795311" y="1509448"/>
                    <a:pt x="816610" y="1333500"/>
                  </a:cubicBezTo>
                  <a:cubicBezTo>
                    <a:pt x="837909" y="1157552"/>
                    <a:pt x="829575" y="930275"/>
                    <a:pt x="757079" y="823913"/>
                  </a:cubicBezTo>
                  <a:cubicBezTo>
                    <a:pt x="684583" y="717551"/>
                    <a:pt x="502814" y="711861"/>
                    <a:pt x="381635" y="695325"/>
                  </a:cubicBezTo>
                  <a:cubicBezTo>
                    <a:pt x="496200" y="695457"/>
                    <a:pt x="688553" y="665427"/>
                    <a:pt x="777717" y="734218"/>
                  </a:cubicBezTo>
                  <a:cubicBezTo>
                    <a:pt x="771631" y="617272"/>
                    <a:pt x="775733" y="563695"/>
                    <a:pt x="792798" y="441325"/>
                  </a:cubicBezTo>
                  <a:cubicBezTo>
                    <a:pt x="809864" y="318955"/>
                    <a:pt x="839364" y="250296"/>
                    <a:pt x="880110" y="0"/>
                  </a:cubicBezTo>
                  <a:cubicBezTo>
                    <a:pt x="876406" y="171979"/>
                    <a:pt x="845714" y="504825"/>
                    <a:pt x="851535" y="679450"/>
                  </a:cubicBezTo>
                  <a:cubicBezTo>
                    <a:pt x="857356" y="854075"/>
                    <a:pt x="902864" y="945092"/>
                    <a:pt x="915035" y="1047750"/>
                  </a:cubicBezTo>
                  <a:cubicBezTo>
                    <a:pt x="927206" y="1150408"/>
                    <a:pt x="929852" y="1162579"/>
                    <a:pt x="924560" y="1295400"/>
                  </a:cubicBezTo>
                  <a:cubicBezTo>
                    <a:pt x="989118" y="1225021"/>
                    <a:pt x="1040977" y="1204912"/>
                    <a:pt x="1096010" y="1187450"/>
                  </a:cubicBezTo>
                  <a:cubicBezTo>
                    <a:pt x="1151043" y="1169988"/>
                    <a:pt x="1235710" y="1164167"/>
                    <a:pt x="1369060" y="1171575"/>
                  </a:cubicBezTo>
                  <a:cubicBezTo>
                    <a:pt x="1276985" y="1188508"/>
                    <a:pt x="1183322" y="1194858"/>
                    <a:pt x="1102360" y="1254125"/>
                  </a:cubicBezTo>
                  <a:cubicBezTo>
                    <a:pt x="1021398" y="1313392"/>
                    <a:pt x="928793" y="1420283"/>
                    <a:pt x="883285" y="1527175"/>
                  </a:cubicBezTo>
                  <a:cubicBezTo>
                    <a:pt x="837777" y="1634067"/>
                    <a:pt x="810260" y="1765300"/>
                    <a:pt x="829310" y="1895475"/>
                  </a:cubicBezTo>
                  <a:cubicBezTo>
                    <a:pt x="848360" y="2025650"/>
                    <a:pt x="987531" y="2194454"/>
                    <a:pt x="997585" y="2308225"/>
                  </a:cubicBezTo>
                  <a:cubicBezTo>
                    <a:pt x="1007639" y="2421996"/>
                    <a:pt x="957898" y="2484438"/>
                    <a:pt x="889635" y="2578100"/>
                  </a:cubicBezTo>
                  <a:cubicBezTo>
                    <a:pt x="997584" y="2532062"/>
                    <a:pt x="1072462" y="2520817"/>
                    <a:pt x="1159510" y="2524125"/>
                  </a:cubicBezTo>
                  <a:cubicBezTo>
                    <a:pt x="1246558" y="2527433"/>
                    <a:pt x="1354242" y="2576512"/>
                    <a:pt x="1426210" y="2626519"/>
                  </a:cubicBezTo>
                  <a:cubicBezTo>
                    <a:pt x="1360066" y="2600325"/>
                    <a:pt x="1281747" y="2572941"/>
                    <a:pt x="1181735" y="2590800"/>
                  </a:cubicBezTo>
                  <a:cubicBezTo>
                    <a:pt x="1081723" y="2608659"/>
                    <a:pt x="909214" y="2651125"/>
                    <a:pt x="826135" y="2733675"/>
                  </a:cubicBezTo>
                  <a:cubicBezTo>
                    <a:pt x="743056" y="2816225"/>
                    <a:pt x="688022" y="2917825"/>
                    <a:pt x="683260" y="3086100"/>
                  </a:cubicBezTo>
                  <a:cubicBezTo>
                    <a:pt x="684848" y="3232150"/>
                    <a:pt x="851006" y="3349625"/>
                    <a:pt x="911860" y="3419475"/>
                  </a:cubicBezTo>
                  <a:cubicBezTo>
                    <a:pt x="972714" y="3489325"/>
                    <a:pt x="1071139" y="3578754"/>
                    <a:pt x="1010285" y="3581400"/>
                  </a:cubicBezTo>
                  <a:close/>
                </a:path>
              </a:pathLst>
            </a:custGeom>
            <a:solidFill>
              <a:srgbClr val="0070C0"/>
            </a:solidFill>
            <a:ln>
              <a:noFill/>
            </a:ln>
            <a:effectLst>
              <a:outerShdw blurRad="2032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淘宝网chenying0907出品 15"/>
          <p:cNvSpPr/>
          <p:nvPr/>
        </p:nvSpPr>
        <p:spPr>
          <a:xfrm>
            <a:off x="6156763" y="143107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6" name="淘宝网chenying0907出品 61"/>
          <p:cNvSpPr txBox="1"/>
          <p:nvPr/>
        </p:nvSpPr>
        <p:spPr>
          <a:xfrm>
            <a:off x="4422916" y="1933752"/>
            <a:ext cx="1359649" cy="40001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zh-CN" altLang="en-US" sz="2000" dirty="0" smtClean="0">
                <a:ln w="15875">
                  <a:noFill/>
                </a:ln>
                <a:solidFill>
                  <a:prstClr val="black">
                    <a:lumMod val="50000"/>
                    <a:lumOff val="50000"/>
                  </a:prstClr>
                </a:solidFill>
                <a:effectLst>
                  <a:innerShdw blurRad="25400" dist="63500" dir="13500000">
                    <a:prstClr val="black">
                      <a:alpha val="50000"/>
                    </a:prstClr>
                  </a:innerShdw>
                </a:effectLst>
                <a:latin typeface="Impact" panose="020B0806030902050204" pitchFamily="34" charset="0"/>
              </a:rPr>
              <a:t>标题</a:t>
            </a:r>
            <a:r>
              <a:rPr lang="en-US" altLang="zh-CN" sz="2000" dirty="0" smtClean="0">
                <a:ln w="15875">
                  <a:noFill/>
                </a:ln>
                <a:solidFill>
                  <a:prstClr val="black">
                    <a:lumMod val="50000"/>
                    <a:lumOff val="50000"/>
                  </a:prstClr>
                </a:solidFill>
                <a:effectLst>
                  <a:innerShdw blurRad="25400" dist="63500" dir="13500000">
                    <a:prstClr val="black">
                      <a:alpha val="50000"/>
                    </a:prstClr>
                  </a:innerShdw>
                </a:effectLst>
                <a:latin typeface="Impact" panose="020B0806030902050204" pitchFamily="34" charset="0"/>
              </a:rPr>
              <a:t> </a:t>
            </a:r>
            <a:r>
              <a:rPr lang="en-US" altLang="zh-CN" sz="2000" dirty="0">
                <a:ln w="15875">
                  <a:noFill/>
                </a:ln>
                <a:solidFill>
                  <a:prstClr val="black">
                    <a:lumMod val="50000"/>
                    <a:lumOff val="50000"/>
                  </a:prstClr>
                </a:solidFill>
                <a:effectLst>
                  <a:innerShdw blurRad="25400" dist="63500" dir="13500000">
                    <a:prstClr val="black">
                      <a:alpha val="50000"/>
                    </a:prstClr>
                  </a:innerShdw>
                </a:effectLst>
                <a:latin typeface="Impact" panose="020B0806030902050204" pitchFamily="34" charset="0"/>
              </a:rPr>
              <a:t>01</a:t>
            </a:r>
            <a:endParaRPr lang="zh-CN" altLang="en-US" sz="2000" dirty="0">
              <a:ln w="15875">
                <a:noFill/>
              </a:ln>
              <a:solidFill>
                <a:prstClr val="black">
                  <a:lumMod val="50000"/>
                  <a:lumOff val="50000"/>
                </a:prstClr>
              </a:solidFill>
              <a:effectLst>
                <a:innerShdw blurRad="25400" dist="63500" dir="13500000">
                  <a:prstClr val="black">
                    <a:alpha val="50000"/>
                  </a:prstClr>
                </a:innerShdw>
              </a:effectLst>
              <a:latin typeface="Impact" panose="020B0806030902050204" pitchFamily="34" charset="0"/>
            </a:endParaRPr>
          </a:p>
        </p:txBody>
      </p:sp>
      <p:sp>
        <p:nvSpPr>
          <p:cNvPr id="57" name="淘宝网chenying0907出品 63"/>
          <p:cNvSpPr txBox="1"/>
          <p:nvPr/>
        </p:nvSpPr>
        <p:spPr>
          <a:xfrm>
            <a:off x="3743091" y="4241151"/>
            <a:ext cx="1359649" cy="40001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zh-CN" altLang="en-US" sz="16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a typeface="时尚中黑简体" panose="01010104010101010101" pitchFamily="2" charset="-122"/>
              </a:rPr>
              <a:t>标题</a:t>
            </a:r>
            <a:r>
              <a:rPr lang="en-US" altLang="zh-CN" sz="20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 </a:t>
            </a:r>
            <a:r>
              <a:rPr lang="en-US" altLang="zh-CN"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02</a:t>
            </a:r>
            <a:endParaRPr lang="zh-CN" altLang="en-US"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ndParaRPr>
          </a:p>
        </p:txBody>
      </p:sp>
      <p:sp>
        <p:nvSpPr>
          <p:cNvPr id="58" name="淘宝网chenying0907出品 64"/>
          <p:cNvSpPr txBox="1"/>
          <p:nvPr/>
        </p:nvSpPr>
        <p:spPr>
          <a:xfrm>
            <a:off x="6515863" y="3313677"/>
            <a:ext cx="1359649" cy="40001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zh-CN" altLang="en-US" sz="16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a typeface="时尚中黑简体" panose="01010104010101010101" pitchFamily="2" charset="-122"/>
              </a:rPr>
              <a:t>标题</a:t>
            </a:r>
            <a:r>
              <a:rPr lang="en-US" altLang="zh-CN" sz="20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 </a:t>
            </a:r>
            <a:r>
              <a:rPr lang="en-US" altLang="zh-CN"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03</a:t>
            </a:r>
            <a:endParaRPr lang="zh-CN" altLang="en-US"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ndParaRPr>
          </a:p>
        </p:txBody>
      </p:sp>
      <p:sp>
        <p:nvSpPr>
          <p:cNvPr id="59" name="淘宝网chenying0907出品 65"/>
          <p:cNvSpPr txBox="1"/>
          <p:nvPr/>
        </p:nvSpPr>
        <p:spPr>
          <a:xfrm>
            <a:off x="6982252" y="5070944"/>
            <a:ext cx="1359649" cy="400017"/>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zh-CN" altLang="en-US" sz="16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a typeface="时尚中黑简体" panose="01010104010101010101" pitchFamily="2" charset="-122"/>
              </a:rPr>
              <a:t>标题</a:t>
            </a:r>
            <a:r>
              <a:rPr lang="en-US" altLang="zh-CN" sz="2000" dirty="0" smtClean="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 </a:t>
            </a:r>
            <a:r>
              <a:rPr lang="en-US" altLang="zh-CN"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rPr>
              <a:t>04</a:t>
            </a:r>
            <a:endParaRPr lang="zh-CN" altLang="en-US" sz="2000" dirty="0">
              <a:ln w="15875">
                <a:noFill/>
              </a:ln>
              <a:solidFill>
                <a:prstClr val="black">
                  <a:lumMod val="50000"/>
                  <a:lumOff val="50000"/>
                </a:prstClr>
              </a:solidFill>
              <a:effectLst>
                <a:innerShdw blurRad="38100" dist="50800" dir="13500000">
                  <a:prstClr val="black">
                    <a:alpha val="50000"/>
                  </a:prstClr>
                </a:innerShdw>
              </a:effectLst>
              <a:latin typeface="Impact" panose="020B0806030902050204" pitchFamily="34" charset="0"/>
            </a:endParaRPr>
          </a:p>
        </p:txBody>
      </p:sp>
      <p:grpSp>
        <p:nvGrpSpPr>
          <p:cNvPr id="63" name="淘宝网chenying0907出品 62"/>
          <p:cNvGrpSpPr/>
          <p:nvPr/>
        </p:nvGrpSpPr>
        <p:grpSpPr>
          <a:xfrm>
            <a:off x="1702940" y="1859706"/>
            <a:ext cx="2539142" cy="1339531"/>
            <a:chOff x="1702718" y="1377424"/>
            <a:chExt cx="2538814" cy="1339841"/>
          </a:xfrm>
        </p:grpSpPr>
        <p:sp>
          <p:nvSpPr>
            <p:cNvPr id="61" name="淘宝网chenying0907出品 66"/>
            <p:cNvSpPr txBox="1"/>
            <p:nvPr/>
          </p:nvSpPr>
          <p:spPr>
            <a:xfrm>
              <a:off x="2751854" y="1377424"/>
              <a:ext cx="1472725" cy="338554"/>
            </a:xfrm>
            <a:prstGeom prst="rect">
              <a:avLst/>
            </a:prstGeom>
            <a:noFill/>
          </p:spPr>
          <p:txBody>
            <a:bodyPr wrap="square" rtlCol="0">
              <a:spAutoFit/>
            </a:bodyPr>
            <a:lstStyle/>
            <a:p>
              <a:pPr algn="r"/>
              <a:r>
                <a:rPr lang="zh-CN" altLang="en-US" sz="1600" dirty="0" smtClean="0">
                  <a:solidFill>
                    <a:srgbClr val="0070C0"/>
                  </a:solidFill>
                  <a:latin typeface="时尚中黑简体" panose="01010104010101010101" pitchFamily="2" charset="-122"/>
                  <a:ea typeface="时尚中黑简体" panose="01010104010101010101" pitchFamily="2" charset="-122"/>
                </a:rPr>
                <a:t>添加</a:t>
              </a:r>
              <a:r>
                <a:rPr lang="zh-CN" altLang="en-US" sz="1600" dirty="0">
                  <a:solidFill>
                    <a:srgbClr val="0070C0"/>
                  </a:solidFill>
                  <a:latin typeface="时尚中黑简体" panose="01010104010101010101" pitchFamily="2" charset="-122"/>
                  <a:ea typeface="时尚中黑简体" panose="01010104010101010101" pitchFamily="2" charset="-122"/>
                </a:rPr>
                <a:t>标题</a:t>
              </a:r>
            </a:p>
          </p:txBody>
        </p:sp>
        <p:sp>
          <p:nvSpPr>
            <p:cNvPr id="72" name="淘宝网chenying0907出品 129"/>
            <p:cNvSpPr txBox="1"/>
            <p:nvPr/>
          </p:nvSpPr>
          <p:spPr>
            <a:xfrm>
              <a:off x="1702718" y="1701602"/>
              <a:ext cx="2538814" cy="1015663"/>
            </a:xfrm>
            <a:prstGeom prst="rect">
              <a:avLst/>
            </a:prstGeom>
            <a:noFill/>
          </p:spPr>
          <p:txBody>
            <a:bodyPr wrap="square" rtlCol="0">
              <a:spAutoFit/>
            </a:bodyPr>
            <a:lstStyle/>
            <a:p>
              <a:pPr algn="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65" name="淘宝网chenying0907出品 64"/>
          <p:cNvGrpSpPr/>
          <p:nvPr/>
        </p:nvGrpSpPr>
        <p:grpSpPr>
          <a:xfrm>
            <a:off x="892213" y="4142917"/>
            <a:ext cx="2539142" cy="1360041"/>
            <a:chOff x="892096" y="3661165"/>
            <a:chExt cx="2538814" cy="1360356"/>
          </a:xfrm>
        </p:grpSpPr>
        <p:sp>
          <p:nvSpPr>
            <p:cNvPr id="64" name="淘宝网chenying0907出品 70"/>
            <p:cNvSpPr txBox="1"/>
            <p:nvPr/>
          </p:nvSpPr>
          <p:spPr>
            <a:xfrm>
              <a:off x="1950829" y="3661165"/>
              <a:ext cx="1472725" cy="338554"/>
            </a:xfrm>
            <a:prstGeom prst="rect">
              <a:avLst/>
            </a:prstGeom>
            <a:noFill/>
          </p:spPr>
          <p:txBody>
            <a:bodyPr wrap="square" rtlCol="0">
              <a:spAutoFit/>
            </a:bodyPr>
            <a:lstStyle/>
            <a:p>
              <a:pPr algn="r"/>
              <a:r>
                <a:rPr lang="zh-CN" altLang="en-US" sz="1600" dirty="0" smtClean="0">
                  <a:solidFill>
                    <a:srgbClr val="0070C0"/>
                  </a:solidFill>
                  <a:latin typeface="时尚中黑简体" panose="01010104010101010101" pitchFamily="2" charset="-122"/>
                  <a:ea typeface="时尚中黑简体" panose="01010104010101010101" pitchFamily="2" charset="-122"/>
                </a:rPr>
                <a:t>添加</a:t>
              </a:r>
              <a:r>
                <a:rPr lang="zh-CN" altLang="en-US" sz="1600" dirty="0">
                  <a:solidFill>
                    <a:srgbClr val="0070C0"/>
                  </a:solidFill>
                  <a:latin typeface="时尚中黑简体" panose="01010104010101010101" pitchFamily="2" charset="-122"/>
                  <a:ea typeface="时尚中黑简体" panose="01010104010101010101" pitchFamily="2" charset="-122"/>
                </a:rPr>
                <a:t>标题</a:t>
              </a:r>
            </a:p>
          </p:txBody>
        </p:sp>
        <p:sp>
          <p:nvSpPr>
            <p:cNvPr id="73" name="淘宝网chenying0907出品 129"/>
            <p:cNvSpPr txBox="1"/>
            <p:nvPr/>
          </p:nvSpPr>
          <p:spPr>
            <a:xfrm>
              <a:off x="892096" y="4005858"/>
              <a:ext cx="2538814" cy="1015663"/>
            </a:xfrm>
            <a:prstGeom prst="rect">
              <a:avLst/>
            </a:prstGeom>
            <a:noFill/>
          </p:spPr>
          <p:txBody>
            <a:bodyPr wrap="square" rtlCol="0">
              <a:spAutoFit/>
            </a:bodyPr>
            <a:lstStyle/>
            <a:p>
              <a:pPr algn="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66" name="淘宝网chenying0907出品 65"/>
          <p:cNvGrpSpPr/>
          <p:nvPr/>
        </p:nvGrpSpPr>
        <p:grpSpPr>
          <a:xfrm>
            <a:off x="8295969" y="2605883"/>
            <a:ext cx="2552106" cy="1385258"/>
            <a:chOff x="8294889" y="2123774"/>
            <a:chExt cx="2551774" cy="1385579"/>
          </a:xfrm>
        </p:grpSpPr>
        <p:sp>
          <p:nvSpPr>
            <p:cNvPr id="67" name="淘宝网chenying0907出品 73"/>
            <p:cNvSpPr txBox="1"/>
            <p:nvPr/>
          </p:nvSpPr>
          <p:spPr>
            <a:xfrm>
              <a:off x="8294889" y="2123774"/>
              <a:ext cx="1472725" cy="338554"/>
            </a:xfrm>
            <a:prstGeom prst="rect">
              <a:avLst/>
            </a:prstGeom>
            <a:noFill/>
          </p:spPr>
          <p:txBody>
            <a:bodyPr wrap="square" rtlCol="0">
              <a:spAutoFit/>
            </a:bodyPr>
            <a:lstStyle/>
            <a:p>
              <a:r>
                <a:rPr lang="zh-CN" altLang="en-US" sz="1600" dirty="0" smtClean="0">
                  <a:solidFill>
                    <a:srgbClr val="0070C0"/>
                  </a:solidFill>
                  <a:latin typeface="时尚中黑简体" panose="01010104010101010101" pitchFamily="2" charset="-122"/>
                  <a:ea typeface="时尚中黑简体" panose="01010104010101010101" pitchFamily="2" charset="-122"/>
                </a:rPr>
                <a:t>添加</a:t>
              </a:r>
              <a:r>
                <a:rPr lang="zh-CN" altLang="en-US" sz="1600" dirty="0">
                  <a:solidFill>
                    <a:srgbClr val="0070C0"/>
                  </a:solidFill>
                  <a:latin typeface="时尚中黑简体" panose="01010104010101010101" pitchFamily="2" charset="-122"/>
                  <a:ea typeface="时尚中黑简体" panose="01010104010101010101" pitchFamily="2" charset="-122"/>
                </a:rPr>
                <a:t>标题</a:t>
              </a:r>
            </a:p>
          </p:txBody>
        </p:sp>
        <p:sp>
          <p:nvSpPr>
            <p:cNvPr id="74" name="淘宝网chenying0907出品 129"/>
            <p:cNvSpPr txBox="1"/>
            <p:nvPr/>
          </p:nvSpPr>
          <p:spPr>
            <a:xfrm>
              <a:off x="8307849" y="2493690"/>
              <a:ext cx="2538814" cy="1015663"/>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68" name="淘宝网chenying0907出品 67"/>
          <p:cNvGrpSpPr/>
          <p:nvPr/>
        </p:nvGrpSpPr>
        <p:grpSpPr>
          <a:xfrm>
            <a:off x="8505511" y="4484862"/>
            <a:ext cx="2553408" cy="1378054"/>
            <a:chOff x="8504404" y="4003188"/>
            <a:chExt cx="2553076" cy="1378373"/>
          </a:xfrm>
        </p:grpSpPr>
        <p:sp>
          <p:nvSpPr>
            <p:cNvPr id="70" name="淘宝网chenying0907出品 76"/>
            <p:cNvSpPr txBox="1"/>
            <p:nvPr/>
          </p:nvSpPr>
          <p:spPr>
            <a:xfrm>
              <a:off x="8504404" y="4003188"/>
              <a:ext cx="1472725" cy="338554"/>
            </a:xfrm>
            <a:prstGeom prst="rect">
              <a:avLst/>
            </a:prstGeom>
            <a:noFill/>
          </p:spPr>
          <p:txBody>
            <a:bodyPr wrap="square" rtlCol="0">
              <a:spAutoFit/>
            </a:bodyPr>
            <a:lstStyle/>
            <a:p>
              <a:r>
                <a:rPr lang="zh-CN" altLang="en-US" sz="1600" dirty="0" smtClean="0">
                  <a:solidFill>
                    <a:srgbClr val="0070C0"/>
                  </a:solidFill>
                  <a:latin typeface="时尚中黑简体" panose="01010104010101010101" pitchFamily="2" charset="-122"/>
                  <a:ea typeface="时尚中黑简体" panose="01010104010101010101" pitchFamily="2" charset="-122"/>
                </a:rPr>
                <a:t>添加</a:t>
              </a:r>
              <a:r>
                <a:rPr lang="zh-CN" altLang="en-US" sz="1600" dirty="0">
                  <a:solidFill>
                    <a:srgbClr val="0070C0"/>
                  </a:solidFill>
                  <a:latin typeface="时尚中黑简体" panose="01010104010101010101" pitchFamily="2" charset="-122"/>
                  <a:ea typeface="时尚中黑简体" panose="01010104010101010101" pitchFamily="2" charset="-122"/>
                </a:rPr>
                <a:t>标题</a:t>
              </a:r>
            </a:p>
          </p:txBody>
        </p:sp>
        <p:sp>
          <p:nvSpPr>
            <p:cNvPr id="75" name="淘宝网chenying0907出品 129"/>
            <p:cNvSpPr txBox="1"/>
            <p:nvPr/>
          </p:nvSpPr>
          <p:spPr>
            <a:xfrm>
              <a:off x="8518666" y="4365898"/>
              <a:ext cx="2538814" cy="1015663"/>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randombar(horizontal)">
                                      <p:cBhvr>
                                        <p:cTn id="20" dur="500"/>
                                        <p:tgtEl>
                                          <p:spTgt spid="5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randombar(horizontal)">
                                      <p:cBhvr>
                                        <p:cTn id="23" dur="500"/>
                                        <p:tgtEl>
                                          <p:spTgt spid="5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randombar(horizontal)">
                                      <p:cBhvr>
                                        <p:cTn id="26" dur="500"/>
                                        <p:tgtEl>
                                          <p:spTgt spid="59"/>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right)">
                                      <p:cBhvr>
                                        <p:cTn id="30" dur="500"/>
                                        <p:tgtEl>
                                          <p:spTgt spid="63"/>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right)">
                                      <p:cBhvr>
                                        <p:cTn id="34" dur="500"/>
                                        <p:tgtEl>
                                          <p:spTgt spid="65"/>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ipe(left)">
                                      <p:cBhvr>
                                        <p:cTn id="38" dur="500"/>
                                        <p:tgtEl>
                                          <p:spTgt spid="66"/>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wipe(left)">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7" grpId="0"/>
      <p:bldP spid="58" grpId="0"/>
      <p:bldP spid="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8550536" y="3093326"/>
            <a:ext cx="1040304" cy="828637"/>
            <a:chOff x="2583377" y="3043452"/>
            <a:chExt cx="1008183" cy="803052"/>
          </a:xfrm>
        </p:grpSpPr>
        <p:sp>
          <p:nvSpPr>
            <p:cNvPr id="34" name="椭圆 33"/>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35" name="椭圆 34"/>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cxnSp>
          <p:nvCxnSpPr>
            <p:cNvPr id="36" name="直接连接符 35"/>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9255353" y="2114715"/>
            <a:ext cx="1298256" cy="1298256"/>
            <a:chOff x="9255353" y="2114715"/>
            <a:chExt cx="1298256" cy="1298256"/>
          </a:xfrm>
        </p:grpSpPr>
        <p:grpSp>
          <p:nvGrpSpPr>
            <p:cNvPr id="38" name="组合 37"/>
            <p:cNvGrpSpPr/>
            <p:nvPr/>
          </p:nvGrpSpPr>
          <p:grpSpPr>
            <a:xfrm>
              <a:off x="9255353" y="2114715"/>
              <a:ext cx="1298256" cy="1298256"/>
              <a:chOff x="4881965" y="2278250"/>
              <a:chExt cx="2169764" cy="2169764"/>
            </a:xfrm>
          </p:grpSpPr>
          <p:sp>
            <p:nvSpPr>
              <p:cNvPr id="44" name="椭圆 4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45" name="椭圆 44"/>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47" name="椭圆 46"/>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a:solidFill>
                    <a:prstClr val="white"/>
                  </a:solidFill>
                  <a:latin typeface="DIN Mittelschrift Std" pitchFamily="50" charset="0"/>
                  <a:ea typeface="华文细黑" panose="02010600040101010101" pitchFamily="2" charset="-122"/>
                </a:endParaRPr>
              </a:p>
            </p:txBody>
          </p:sp>
        </p:grpSp>
        <p:grpSp>
          <p:nvGrpSpPr>
            <p:cNvPr id="40" name="Group 62"/>
            <p:cNvGrpSpPr>
              <a:grpSpLocks noChangeAspect="1"/>
            </p:cNvGrpSpPr>
            <p:nvPr/>
          </p:nvGrpSpPr>
          <p:grpSpPr bwMode="auto">
            <a:xfrm>
              <a:off x="9712756" y="2610759"/>
              <a:ext cx="383452" cy="306168"/>
              <a:chOff x="3775" y="2110"/>
              <a:chExt cx="129" cy="103"/>
            </a:xfrm>
            <a:solidFill>
              <a:schemeClr val="bg1"/>
            </a:solidFill>
            <a:effectLst/>
          </p:grpSpPr>
          <p:sp>
            <p:nvSpPr>
              <p:cNvPr id="41"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42"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43"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grpSp>
      </p:grpSp>
      <p:grpSp>
        <p:nvGrpSpPr>
          <p:cNvPr id="48" name="组合 47"/>
          <p:cNvGrpSpPr/>
          <p:nvPr/>
        </p:nvGrpSpPr>
        <p:grpSpPr>
          <a:xfrm>
            <a:off x="2231229" y="3093326"/>
            <a:ext cx="1040304" cy="828637"/>
            <a:chOff x="2583377" y="3043452"/>
            <a:chExt cx="1008183" cy="803052"/>
          </a:xfrm>
        </p:grpSpPr>
        <p:sp>
          <p:nvSpPr>
            <p:cNvPr id="49" name="椭圆 48"/>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50" name="椭圆 49"/>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cxnSp>
          <p:nvCxnSpPr>
            <p:cNvPr id="51" name="直接连接符 50"/>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5370237" y="3093326"/>
            <a:ext cx="1040304" cy="828637"/>
            <a:chOff x="2583377" y="3043452"/>
            <a:chExt cx="1008183" cy="803052"/>
          </a:xfrm>
        </p:grpSpPr>
        <p:sp>
          <p:nvSpPr>
            <p:cNvPr id="54" name="椭圆 53"/>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55" name="椭圆 54"/>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cxnSp>
          <p:nvCxnSpPr>
            <p:cNvPr id="56" name="直接连接符 55"/>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flipH="1">
            <a:off x="3887773" y="3093326"/>
            <a:ext cx="1040304" cy="828637"/>
            <a:chOff x="2583377" y="3043452"/>
            <a:chExt cx="1008183" cy="803052"/>
          </a:xfrm>
        </p:grpSpPr>
        <p:sp>
          <p:nvSpPr>
            <p:cNvPr id="58" name="椭圆 57"/>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59" name="椭圆 58"/>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cxnSp>
          <p:nvCxnSpPr>
            <p:cNvPr id="60" name="直接连接符 59"/>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flipH="1">
            <a:off x="7070062" y="3093326"/>
            <a:ext cx="1040304" cy="828637"/>
            <a:chOff x="2583377" y="3043452"/>
            <a:chExt cx="1008183" cy="803052"/>
          </a:xfrm>
        </p:grpSpPr>
        <p:sp>
          <p:nvSpPr>
            <p:cNvPr id="62" name="椭圆 61"/>
            <p:cNvSpPr/>
            <p:nvPr/>
          </p:nvSpPr>
          <p:spPr>
            <a:xfrm>
              <a:off x="2687994" y="3771159"/>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64" name="椭圆 63"/>
            <p:cNvSpPr/>
            <p:nvPr/>
          </p:nvSpPr>
          <p:spPr>
            <a:xfrm>
              <a:off x="3418074" y="3043452"/>
              <a:ext cx="75345" cy="7534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cxnSp>
          <p:nvCxnSpPr>
            <p:cNvPr id="65" name="直接连接符 64"/>
            <p:cNvCxnSpPr/>
            <p:nvPr/>
          </p:nvCxnSpPr>
          <p:spPr>
            <a:xfrm rot="-2700000">
              <a:off x="2583377" y="3450877"/>
              <a:ext cx="1008183" cy="0"/>
            </a:xfrm>
            <a:prstGeom prst="line">
              <a:avLst/>
            </a:prstGeom>
            <a:ln w="254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1167915" y="2347050"/>
            <a:ext cx="1984394" cy="940803"/>
            <a:chOff x="3776606" y="2004244"/>
            <a:chExt cx="1923123" cy="911754"/>
          </a:xfrm>
        </p:grpSpPr>
        <p:sp>
          <p:nvSpPr>
            <p:cNvPr id="67" name="文本框 32"/>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68" name="文本框 33"/>
            <p:cNvSpPr txBox="1"/>
            <p:nvPr/>
          </p:nvSpPr>
          <p:spPr>
            <a:xfrm>
              <a:off x="3782527" y="2289624"/>
              <a:ext cx="1559316" cy="626374"/>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69" name="组合 68"/>
          <p:cNvGrpSpPr/>
          <p:nvPr/>
        </p:nvGrpSpPr>
        <p:grpSpPr>
          <a:xfrm>
            <a:off x="4359328" y="2347049"/>
            <a:ext cx="1984394" cy="940804"/>
            <a:chOff x="3776606" y="2004244"/>
            <a:chExt cx="1923123" cy="911755"/>
          </a:xfrm>
        </p:grpSpPr>
        <p:sp>
          <p:nvSpPr>
            <p:cNvPr id="70" name="文本框 39"/>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72" name="文本框 40"/>
            <p:cNvSpPr txBox="1"/>
            <p:nvPr/>
          </p:nvSpPr>
          <p:spPr>
            <a:xfrm>
              <a:off x="3782527" y="2289624"/>
              <a:ext cx="1559316" cy="626375"/>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73" name="组合 72"/>
          <p:cNvGrpSpPr/>
          <p:nvPr/>
        </p:nvGrpSpPr>
        <p:grpSpPr>
          <a:xfrm>
            <a:off x="7521908" y="2347049"/>
            <a:ext cx="1984394" cy="940804"/>
            <a:chOff x="3776606" y="2004244"/>
            <a:chExt cx="1923123" cy="911755"/>
          </a:xfrm>
        </p:grpSpPr>
        <p:sp>
          <p:nvSpPr>
            <p:cNvPr id="76" name="文本框 42"/>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77" name="文本框 43"/>
            <p:cNvSpPr txBox="1"/>
            <p:nvPr/>
          </p:nvSpPr>
          <p:spPr>
            <a:xfrm>
              <a:off x="3782527" y="2289624"/>
              <a:ext cx="1559316" cy="626375"/>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78" name="组合 77"/>
          <p:cNvGrpSpPr/>
          <p:nvPr/>
        </p:nvGrpSpPr>
        <p:grpSpPr>
          <a:xfrm>
            <a:off x="2795121" y="3901668"/>
            <a:ext cx="1984394" cy="940804"/>
            <a:chOff x="3776606" y="2004244"/>
            <a:chExt cx="1923123" cy="911755"/>
          </a:xfrm>
        </p:grpSpPr>
        <p:sp>
          <p:nvSpPr>
            <p:cNvPr id="79" name="文本框 45"/>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80" name="文本框 46"/>
            <p:cNvSpPr txBox="1"/>
            <p:nvPr/>
          </p:nvSpPr>
          <p:spPr>
            <a:xfrm>
              <a:off x="3782527" y="2289624"/>
              <a:ext cx="1559316" cy="626375"/>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88" name="组合 87"/>
          <p:cNvGrpSpPr/>
          <p:nvPr/>
        </p:nvGrpSpPr>
        <p:grpSpPr>
          <a:xfrm>
            <a:off x="5978032" y="3901668"/>
            <a:ext cx="1984394" cy="940804"/>
            <a:chOff x="3776606" y="2004244"/>
            <a:chExt cx="1923123" cy="911755"/>
          </a:xfrm>
        </p:grpSpPr>
        <p:sp>
          <p:nvSpPr>
            <p:cNvPr id="89" name="文本框 48"/>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90" name="文本框 49"/>
            <p:cNvSpPr txBox="1"/>
            <p:nvPr/>
          </p:nvSpPr>
          <p:spPr>
            <a:xfrm>
              <a:off x="3782527" y="2289624"/>
              <a:ext cx="1559316" cy="626375"/>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91" name="组合 90"/>
          <p:cNvGrpSpPr/>
          <p:nvPr/>
        </p:nvGrpSpPr>
        <p:grpSpPr>
          <a:xfrm>
            <a:off x="9061348" y="3901668"/>
            <a:ext cx="1984394" cy="940804"/>
            <a:chOff x="3776606" y="2004244"/>
            <a:chExt cx="1923123" cy="911755"/>
          </a:xfrm>
        </p:grpSpPr>
        <p:sp>
          <p:nvSpPr>
            <p:cNvPr id="97" name="文本框 51"/>
            <p:cNvSpPr txBox="1"/>
            <p:nvPr/>
          </p:nvSpPr>
          <p:spPr>
            <a:xfrm>
              <a:off x="3776606" y="2004244"/>
              <a:ext cx="1923123" cy="328101"/>
            </a:xfrm>
            <a:prstGeom prst="rect">
              <a:avLst/>
            </a:prstGeom>
            <a:noFill/>
          </p:spPr>
          <p:txBody>
            <a:bodyPr wrap="square" rtlCol="0">
              <a:spAutoFit/>
            </a:bodyPr>
            <a:lstStyle/>
            <a:p>
              <a:r>
                <a:rPr lang="zh-CN" altLang="en-US" sz="1600" dirty="0">
                  <a:solidFill>
                    <a:srgbClr val="0F6FC6"/>
                  </a:solidFill>
                  <a:latin typeface="华文细黑" panose="02010600040101010101" pitchFamily="2" charset="-122"/>
                  <a:ea typeface="华文细黑" panose="02010600040101010101" pitchFamily="2" charset="-122"/>
                </a:rPr>
                <a:t>在此添加标题</a:t>
              </a:r>
            </a:p>
          </p:txBody>
        </p:sp>
        <p:sp>
          <p:nvSpPr>
            <p:cNvPr id="98" name="文本框 52"/>
            <p:cNvSpPr txBox="1"/>
            <p:nvPr/>
          </p:nvSpPr>
          <p:spPr>
            <a:xfrm>
              <a:off x="3782527" y="2289624"/>
              <a:ext cx="1559316" cy="626375"/>
            </a:xfrm>
            <a:prstGeom prst="rect">
              <a:avLst/>
            </a:prstGeom>
            <a:noFill/>
          </p:spPr>
          <p:txBody>
            <a:bodyPr wrap="square" rtlCol="0">
              <a:spAutoFit/>
            </a:bodyPr>
            <a:lstStyle/>
            <a:p>
              <a:pPr fontAlgn="base">
                <a:lnSpc>
                  <a:spcPct val="150000"/>
                </a:lnSpc>
                <a:spcBef>
                  <a:spcPct val="0"/>
                </a:spcBef>
                <a:spcAft>
                  <a:spcPct val="0"/>
                </a:spcAft>
              </a:pP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此处添加详细文本描述，尽量将每页幻灯片的字数控制在</a:t>
              </a:r>
              <a:r>
                <a:rPr lang="en-US" altLang="zh-CN" sz="800" dirty="0">
                  <a:solidFill>
                    <a:prstClr val="white">
                      <a:lumMod val="50000"/>
                    </a:prstClr>
                  </a:solidFill>
                  <a:latin typeface="华文细黑" panose="02010600040101010101" pitchFamily="2" charset="-122"/>
                  <a:ea typeface="华文细黑" panose="02010600040101010101" pitchFamily="2" charset="-122"/>
                  <a:sym typeface="Gill Sans" charset="0"/>
                </a:rPr>
                <a:t>200</a:t>
              </a:r>
              <a:r>
                <a:rPr lang="zh-CN" altLang="en-US" sz="800" dirty="0">
                  <a:solidFill>
                    <a:prstClr val="white">
                      <a:lumMod val="50000"/>
                    </a:prstClr>
                  </a:solidFill>
                  <a:latin typeface="华文细黑" panose="02010600040101010101" pitchFamily="2" charset="-122"/>
                  <a:ea typeface="华文细黑" panose="02010600040101010101" pitchFamily="2" charset="-122"/>
                  <a:sym typeface="Gill Sans" charset="0"/>
                </a:rPr>
                <a:t>字以内。</a:t>
              </a:r>
              <a:endParaRPr lang="en-US" altLang="zh-CN" sz="800" dirty="0">
                <a:solidFill>
                  <a:prstClr val="white">
                    <a:lumMod val="50000"/>
                  </a:prstClr>
                </a:solidFill>
                <a:latin typeface="华文细黑" panose="02010600040101010101" pitchFamily="2" charset="-122"/>
                <a:ea typeface="华文细黑" panose="02010600040101010101" pitchFamily="2" charset="-122"/>
                <a:cs typeface="Lato Light" charset="0"/>
                <a:sym typeface="Lato Light" charset="0"/>
              </a:endParaRPr>
            </a:p>
          </p:txBody>
        </p:sp>
      </p:grpSp>
      <p:grpSp>
        <p:nvGrpSpPr>
          <p:cNvPr id="99" name="组合 98"/>
          <p:cNvGrpSpPr/>
          <p:nvPr/>
        </p:nvGrpSpPr>
        <p:grpSpPr>
          <a:xfrm>
            <a:off x="6075569" y="2114715"/>
            <a:ext cx="1298256" cy="1298256"/>
            <a:chOff x="6075569" y="2114715"/>
            <a:chExt cx="1298256" cy="1298256"/>
          </a:xfrm>
        </p:grpSpPr>
        <p:grpSp>
          <p:nvGrpSpPr>
            <p:cNvPr id="100" name="组合 99"/>
            <p:cNvGrpSpPr/>
            <p:nvPr/>
          </p:nvGrpSpPr>
          <p:grpSpPr>
            <a:xfrm>
              <a:off x="6075569" y="2114715"/>
              <a:ext cx="1298256" cy="1298256"/>
              <a:chOff x="4881965" y="2278250"/>
              <a:chExt cx="2169764" cy="2169764"/>
            </a:xfrm>
          </p:grpSpPr>
          <p:sp>
            <p:nvSpPr>
              <p:cNvPr id="107" name="椭圆 106"/>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108" name="椭圆 107"/>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109" name="椭圆 108"/>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a:solidFill>
                    <a:prstClr val="white"/>
                  </a:solidFill>
                  <a:latin typeface="DIN Mittelschrift Std" pitchFamily="50" charset="0"/>
                  <a:ea typeface="华文细黑" panose="02010600040101010101" pitchFamily="2" charset="-122"/>
                </a:endParaRPr>
              </a:p>
            </p:txBody>
          </p:sp>
        </p:grpSp>
        <p:grpSp>
          <p:nvGrpSpPr>
            <p:cNvPr id="101" name="Group 18"/>
            <p:cNvGrpSpPr>
              <a:grpSpLocks noChangeAspect="1"/>
            </p:cNvGrpSpPr>
            <p:nvPr/>
          </p:nvGrpSpPr>
          <p:grpSpPr bwMode="auto">
            <a:xfrm>
              <a:off x="6563753" y="2601701"/>
              <a:ext cx="331143" cy="308562"/>
              <a:chOff x="3802" y="2858"/>
              <a:chExt cx="616" cy="574"/>
            </a:xfrm>
            <a:solidFill>
              <a:schemeClr val="bg1"/>
            </a:solidFill>
            <a:effectLst/>
          </p:grpSpPr>
          <p:sp>
            <p:nvSpPr>
              <p:cNvPr id="102"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03"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04"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05"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06"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grpSp>
      </p:grpSp>
      <p:grpSp>
        <p:nvGrpSpPr>
          <p:cNvPr id="110" name="组合 109"/>
          <p:cNvGrpSpPr/>
          <p:nvPr/>
        </p:nvGrpSpPr>
        <p:grpSpPr>
          <a:xfrm>
            <a:off x="4504680" y="3685602"/>
            <a:ext cx="1298256" cy="1298256"/>
            <a:chOff x="4504680" y="3685602"/>
            <a:chExt cx="1298256" cy="1298256"/>
          </a:xfrm>
        </p:grpSpPr>
        <p:grpSp>
          <p:nvGrpSpPr>
            <p:cNvPr id="111" name="组合 110"/>
            <p:cNvGrpSpPr/>
            <p:nvPr/>
          </p:nvGrpSpPr>
          <p:grpSpPr>
            <a:xfrm>
              <a:off x="4504680" y="3685602"/>
              <a:ext cx="1298256" cy="1298256"/>
              <a:chOff x="4881965" y="2278250"/>
              <a:chExt cx="2169764" cy="2169764"/>
            </a:xfrm>
          </p:grpSpPr>
          <p:sp>
            <p:nvSpPr>
              <p:cNvPr id="115" name="椭圆 114"/>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116" name="椭圆 115"/>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117" name="椭圆 116"/>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a:solidFill>
                    <a:prstClr val="white"/>
                  </a:solidFill>
                  <a:latin typeface="DIN Mittelschrift Std" pitchFamily="50" charset="0"/>
                  <a:ea typeface="华文细黑" panose="02010600040101010101" pitchFamily="2" charset="-122"/>
                </a:endParaRPr>
              </a:p>
            </p:txBody>
          </p:sp>
        </p:grpSp>
        <p:grpSp>
          <p:nvGrpSpPr>
            <p:cNvPr id="112" name="Group 13"/>
            <p:cNvGrpSpPr>
              <a:grpSpLocks noChangeAspect="1"/>
            </p:cNvGrpSpPr>
            <p:nvPr/>
          </p:nvGrpSpPr>
          <p:grpSpPr bwMode="auto">
            <a:xfrm>
              <a:off x="4991524" y="4161661"/>
              <a:ext cx="361472" cy="365739"/>
              <a:chOff x="2426" y="2781"/>
              <a:chExt cx="593" cy="600"/>
            </a:xfrm>
            <a:solidFill>
              <a:schemeClr val="bg1"/>
            </a:solidFill>
            <a:effectLst/>
          </p:grpSpPr>
          <p:sp>
            <p:nvSpPr>
              <p:cNvPr id="113"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14"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grpSp>
      </p:grpSp>
      <p:grpSp>
        <p:nvGrpSpPr>
          <p:cNvPr id="118" name="组合 117"/>
          <p:cNvGrpSpPr/>
          <p:nvPr/>
        </p:nvGrpSpPr>
        <p:grpSpPr>
          <a:xfrm>
            <a:off x="2933790" y="2114715"/>
            <a:ext cx="1298256" cy="1298256"/>
            <a:chOff x="2933790" y="2114715"/>
            <a:chExt cx="1298256" cy="1298256"/>
          </a:xfrm>
        </p:grpSpPr>
        <p:grpSp>
          <p:nvGrpSpPr>
            <p:cNvPr id="119" name="组合 118"/>
            <p:cNvGrpSpPr/>
            <p:nvPr/>
          </p:nvGrpSpPr>
          <p:grpSpPr>
            <a:xfrm>
              <a:off x="2933790" y="2114715"/>
              <a:ext cx="1298256" cy="1298256"/>
              <a:chOff x="4881965" y="2278250"/>
              <a:chExt cx="2169764" cy="2169764"/>
            </a:xfrm>
          </p:grpSpPr>
          <p:sp>
            <p:nvSpPr>
              <p:cNvPr id="125" name="椭圆 124"/>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126" name="椭圆 125"/>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127" name="椭圆 126"/>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dirty="0">
                  <a:solidFill>
                    <a:prstClr val="white"/>
                  </a:solidFill>
                  <a:latin typeface="DIN Mittelschrift Std" pitchFamily="50" charset="0"/>
                  <a:ea typeface="华文细黑" panose="02010600040101010101" pitchFamily="2" charset="-122"/>
                </a:endParaRPr>
              </a:p>
            </p:txBody>
          </p:sp>
        </p:grpSp>
        <p:grpSp>
          <p:nvGrpSpPr>
            <p:cNvPr id="120" name="组合 119"/>
            <p:cNvGrpSpPr/>
            <p:nvPr/>
          </p:nvGrpSpPr>
          <p:grpSpPr>
            <a:xfrm>
              <a:off x="3392244" y="2559330"/>
              <a:ext cx="375872" cy="409025"/>
              <a:chOff x="4873620" y="1965325"/>
              <a:chExt cx="269882" cy="293688"/>
            </a:xfrm>
            <a:solidFill>
              <a:schemeClr val="bg1"/>
            </a:solidFill>
            <a:effectLst/>
          </p:grpSpPr>
          <p:sp>
            <p:nvSpPr>
              <p:cNvPr id="121"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22"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23"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24"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grpSp>
      </p:grpSp>
      <p:grpSp>
        <p:nvGrpSpPr>
          <p:cNvPr id="128" name="组合 127"/>
          <p:cNvGrpSpPr/>
          <p:nvPr/>
        </p:nvGrpSpPr>
        <p:grpSpPr>
          <a:xfrm>
            <a:off x="7684464" y="3685602"/>
            <a:ext cx="1298256" cy="1298256"/>
            <a:chOff x="7684464" y="3685602"/>
            <a:chExt cx="1298256" cy="1298256"/>
          </a:xfrm>
        </p:grpSpPr>
        <p:grpSp>
          <p:nvGrpSpPr>
            <p:cNvPr id="129" name="组合 128"/>
            <p:cNvGrpSpPr/>
            <p:nvPr/>
          </p:nvGrpSpPr>
          <p:grpSpPr>
            <a:xfrm>
              <a:off x="7684464" y="3685602"/>
              <a:ext cx="1298256" cy="1298256"/>
              <a:chOff x="4881965" y="2278250"/>
              <a:chExt cx="2169764" cy="2169764"/>
            </a:xfrm>
          </p:grpSpPr>
          <p:sp>
            <p:nvSpPr>
              <p:cNvPr id="150" name="椭圆 149"/>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151" name="椭圆 150"/>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152" name="椭圆 151"/>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a:solidFill>
                    <a:prstClr val="white"/>
                  </a:solidFill>
                  <a:latin typeface="DIN Mittelschrift Std" pitchFamily="50" charset="0"/>
                  <a:ea typeface="华文细黑" panose="02010600040101010101" pitchFamily="2" charset="-122"/>
                </a:endParaRPr>
              </a:p>
            </p:txBody>
          </p:sp>
        </p:grpSp>
        <p:grpSp>
          <p:nvGrpSpPr>
            <p:cNvPr id="130" name="Group 41"/>
            <p:cNvGrpSpPr>
              <a:grpSpLocks noChangeAspect="1"/>
            </p:cNvGrpSpPr>
            <p:nvPr/>
          </p:nvGrpSpPr>
          <p:grpSpPr bwMode="auto">
            <a:xfrm>
              <a:off x="8160533" y="4102519"/>
              <a:ext cx="358632" cy="431447"/>
              <a:chOff x="3783" y="2089"/>
              <a:chExt cx="116" cy="142"/>
            </a:xfrm>
            <a:solidFill>
              <a:schemeClr val="bg1"/>
            </a:solidFill>
            <a:effectLst/>
          </p:grpSpPr>
          <p:sp>
            <p:nvSpPr>
              <p:cNvPr id="131"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32"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33"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34"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35"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47"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48"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sp>
            <p:nvSpPr>
              <p:cNvPr id="149"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latin typeface="华文细黑" panose="02010600040101010101" pitchFamily="2" charset="-122"/>
                  <a:ea typeface="华文细黑" panose="02010600040101010101" pitchFamily="2" charset="-122"/>
                </a:endParaRPr>
              </a:p>
            </p:txBody>
          </p:sp>
        </p:grpSp>
      </p:grpSp>
      <p:grpSp>
        <p:nvGrpSpPr>
          <p:cNvPr id="153" name="组合 152"/>
          <p:cNvGrpSpPr/>
          <p:nvPr/>
        </p:nvGrpSpPr>
        <p:grpSpPr>
          <a:xfrm>
            <a:off x="1361797" y="3685604"/>
            <a:ext cx="1298256" cy="1298256"/>
            <a:chOff x="1361797" y="3685604"/>
            <a:chExt cx="1298256" cy="1298256"/>
          </a:xfrm>
        </p:grpSpPr>
        <p:grpSp>
          <p:nvGrpSpPr>
            <p:cNvPr id="154" name="组合 153"/>
            <p:cNvGrpSpPr/>
            <p:nvPr/>
          </p:nvGrpSpPr>
          <p:grpSpPr>
            <a:xfrm>
              <a:off x="1361797" y="3685604"/>
              <a:ext cx="1298256" cy="1298256"/>
              <a:chOff x="4881965" y="2278250"/>
              <a:chExt cx="2169764" cy="2169764"/>
            </a:xfrm>
          </p:grpSpPr>
          <p:sp>
            <p:nvSpPr>
              <p:cNvPr id="160" name="椭圆 159"/>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华文细黑" panose="02010600040101010101" pitchFamily="2" charset="-122"/>
                  <a:ea typeface="华文细黑" panose="02010600040101010101" pitchFamily="2" charset="-122"/>
                </a:endParaRPr>
              </a:p>
            </p:txBody>
          </p:sp>
          <p:sp>
            <p:nvSpPr>
              <p:cNvPr id="161" name="椭圆 160"/>
              <p:cNvSpPr/>
              <p:nvPr/>
            </p:nvSpPr>
            <p:spPr>
              <a:xfrm>
                <a:off x="5129454" y="2525739"/>
                <a:ext cx="1674786" cy="1674786"/>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6FC6"/>
                  </a:solidFill>
                  <a:latin typeface="华文细黑" panose="02010600040101010101" pitchFamily="2" charset="-122"/>
                  <a:ea typeface="华文细黑" panose="02010600040101010101" pitchFamily="2" charset="-122"/>
                </a:endParaRPr>
              </a:p>
            </p:txBody>
          </p:sp>
          <p:sp>
            <p:nvSpPr>
              <p:cNvPr id="162" name="椭圆 161"/>
              <p:cNvSpPr/>
              <p:nvPr/>
            </p:nvSpPr>
            <p:spPr>
              <a:xfrm>
                <a:off x="5342179" y="2738464"/>
                <a:ext cx="1249336" cy="1249336"/>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endParaRPr lang="zh-CN" altLang="en-US" sz="2000" b="1">
                  <a:solidFill>
                    <a:prstClr val="white"/>
                  </a:solidFill>
                  <a:latin typeface="DIN Mittelschrift Std" pitchFamily="50" charset="0"/>
                  <a:ea typeface="华文细黑" panose="02010600040101010101" pitchFamily="2" charset="-122"/>
                </a:endParaRPr>
              </a:p>
            </p:txBody>
          </p:sp>
        </p:grpSp>
        <p:grpSp>
          <p:nvGrpSpPr>
            <p:cNvPr id="155" name="Group 4"/>
            <p:cNvGrpSpPr>
              <a:grpSpLocks noChangeAspect="1"/>
            </p:cNvGrpSpPr>
            <p:nvPr/>
          </p:nvGrpSpPr>
          <p:grpSpPr bwMode="auto">
            <a:xfrm>
              <a:off x="1857646" y="4148752"/>
              <a:ext cx="296419" cy="347368"/>
              <a:chOff x="1776" y="1776"/>
              <a:chExt cx="64" cy="75"/>
            </a:xfrm>
            <a:solidFill>
              <a:schemeClr val="bg1"/>
            </a:solidFill>
            <a:effectLst/>
          </p:grpSpPr>
          <p:sp>
            <p:nvSpPr>
              <p:cNvPr id="156"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57"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58"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sp>
            <p:nvSpPr>
              <p:cNvPr id="159"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华文细黑" panose="02010600040101010101" pitchFamily="2" charset="-122"/>
                  <a:ea typeface="华文细黑" panose="02010600040101010101"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14:bounceEnd="40000">
                                          <p:cBhvr additive="base">
                                            <p:cTn id="7" dur="500" fill="hold"/>
                                            <p:tgtEl>
                                              <p:spTgt spid="153"/>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1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50"/>
                                      </p:stCondLst>
                                      <p:childTnLst>
                                        <p:set>
                                          <p:cBhvr>
                                            <p:cTn id="11" dur="1" fill="hold">
                                              <p:stCondLst>
                                                <p:cond delay="0"/>
                                              </p:stCondLst>
                                            </p:cTn>
                                            <p:tgtEl>
                                              <p:spTgt spid="118"/>
                                            </p:tgtEl>
                                            <p:attrNameLst>
                                              <p:attrName>style.visibility</p:attrName>
                                            </p:attrNameLst>
                                          </p:cBhvr>
                                          <p:to>
                                            <p:strVal val="visible"/>
                                          </p:to>
                                        </p:set>
                                        <p:anim calcmode="lin" valueType="num">
                                          <p:cBhvr additive="base">
                                            <p:cTn id="12" dur="500" fill="hold"/>
                                            <p:tgtEl>
                                              <p:spTgt spid="118"/>
                                            </p:tgtEl>
                                            <p:attrNameLst>
                                              <p:attrName>ppt_x</p:attrName>
                                            </p:attrNameLst>
                                          </p:cBhvr>
                                          <p:tavLst>
                                            <p:tav tm="0">
                                              <p:val>
                                                <p:strVal val="0-#ppt_w/2"/>
                                              </p:val>
                                            </p:tav>
                                            <p:tav tm="100000">
                                              <p:val>
                                                <p:strVal val="#ppt_x"/>
                                              </p:val>
                                            </p:tav>
                                          </p:tavLst>
                                        </p:anim>
                                        <p:anim calcmode="lin" valueType="num">
                                          <p:cBhvr additive="base">
                                            <p:cTn id="13" dur="500" fill="hold"/>
                                            <p:tgtEl>
                                              <p:spTgt spid="11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400"/>
                                      </p:stCondLst>
                                      <p:childTnLst>
                                        <p:set>
                                          <p:cBhvr>
                                            <p:cTn id="15" dur="1" fill="hold">
                                              <p:stCondLst>
                                                <p:cond delay="0"/>
                                              </p:stCondLst>
                                            </p:cTn>
                                            <p:tgtEl>
                                              <p:spTgt spid="99"/>
                                            </p:tgtEl>
                                            <p:attrNameLst>
                                              <p:attrName>style.visibility</p:attrName>
                                            </p:attrNameLst>
                                          </p:cBhvr>
                                          <p:to>
                                            <p:strVal val="visible"/>
                                          </p:to>
                                        </p:set>
                                        <p:anim calcmode="lin" valueType="num">
                                          <p:cBhvr additive="base">
                                            <p:cTn id="16" dur="500" fill="hold"/>
                                            <p:tgtEl>
                                              <p:spTgt spid="99"/>
                                            </p:tgtEl>
                                            <p:attrNameLst>
                                              <p:attrName>ppt_x</p:attrName>
                                            </p:attrNameLst>
                                          </p:cBhvr>
                                          <p:tavLst>
                                            <p:tav tm="0">
                                              <p:val>
                                                <p:strVal val="0-#ppt_w/2"/>
                                              </p:val>
                                            </p:tav>
                                            <p:tav tm="100000">
                                              <p:val>
                                                <p:strVal val="#ppt_x"/>
                                              </p:val>
                                            </p:tav>
                                          </p:tavLst>
                                        </p:anim>
                                        <p:anim calcmode="lin" valueType="num">
                                          <p:cBhvr additive="base">
                                            <p:cTn id="17" dur="500" fill="hold"/>
                                            <p:tgtEl>
                                              <p:spTgt spid="9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00"/>
                                      </p:stCondLst>
                                      <p:childTnLst>
                                        <p:set>
                                          <p:cBhvr>
                                            <p:cTn id="19" dur="1" fill="hold">
                                              <p:stCondLst>
                                                <p:cond delay="0"/>
                                              </p:stCondLst>
                                            </p:cTn>
                                            <p:tgtEl>
                                              <p:spTgt spid="110"/>
                                            </p:tgtEl>
                                            <p:attrNameLst>
                                              <p:attrName>style.visibility</p:attrName>
                                            </p:attrNameLst>
                                          </p:cBhvr>
                                          <p:to>
                                            <p:strVal val="visible"/>
                                          </p:to>
                                        </p:set>
                                        <p:anim calcmode="lin" valueType="num">
                                          <p:cBhvr additive="base">
                                            <p:cTn id="20" dur="500" fill="hold"/>
                                            <p:tgtEl>
                                              <p:spTgt spid="110"/>
                                            </p:tgtEl>
                                            <p:attrNameLst>
                                              <p:attrName>ppt_x</p:attrName>
                                            </p:attrNameLst>
                                          </p:cBhvr>
                                          <p:tavLst>
                                            <p:tav tm="0">
                                              <p:val>
                                                <p:strVal val="0-#ppt_w/2"/>
                                              </p:val>
                                            </p:tav>
                                            <p:tav tm="100000">
                                              <p:val>
                                                <p:strVal val="#ppt_x"/>
                                              </p:val>
                                            </p:tav>
                                          </p:tavLst>
                                        </p:anim>
                                        <p:anim calcmode="lin" valueType="num">
                                          <p:cBhvr additive="base">
                                            <p:cTn id="21" dur="500" fill="hold"/>
                                            <p:tgtEl>
                                              <p:spTgt spid="1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500"/>
                                      </p:stCondLst>
                                      <p:childTnLst>
                                        <p:set>
                                          <p:cBhvr>
                                            <p:cTn id="23" dur="1" fill="hold">
                                              <p:stCondLst>
                                                <p:cond delay="0"/>
                                              </p:stCondLst>
                                            </p:cTn>
                                            <p:tgtEl>
                                              <p:spTgt spid="128"/>
                                            </p:tgtEl>
                                            <p:attrNameLst>
                                              <p:attrName>style.visibility</p:attrName>
                                            </p:attrNameLst>
                                          </p:cBhvr>
                                          <p:to>
                                            <p:strVal val="visible"/>
                                          </p:to>
                                        </p:set>
                                        <p:anim calcmode="lin" valueType="num">
                                          <p:cBhvr additive="base">
                                            <p:cTn id="24" dur="500" fill="hold"/>
                                            <p:tgtEl>
                                              <p:spTgt spid="128"/>
                                            </p:tgtEl>
                                            <p:attrNameLst>
                                              <p:attrName>ppt_x</p:attrName>
                                            </p:attrNameLst>
                                          </p:cBhvr>
                                          <p:tavLst>
                                            <p:tav tm="0">
                                              <p:val>
                                                <p:strVal val="0-#ppt_w/2"/>
                                              </p:val>
                                            </p:tav>
                                            <p:tav tm="100000">
                                              <p:val>
                                                <p:strVal val="#ppt_x"/>
                                              </p:val>
                                            </p:tav>
                                          </p:tavLst>
                                        </p:anim>
                                        <p:anim calcmode="lin" valueType="num">
                                          <p:cBhvr additive="base">
                                            <p:cTn id="25" dur="500" fill="hold"/>
                                            <p:tgtEl>
                                              <p:spTgt spid="128"/>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60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0-#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par>
                                    <p:cTn id="30" presetID="42" presetClass="path" presetSubtype="0" accel="50000" fill="hold" nodeType="withEffect" p14:presetBounceEnd="40000">
                                      <p:stCondLst>
                                        <p:cond delay="150"/>
                                      </p:stCondLst>
                                      <p:childTnLst>
                                        <p:animMotion origin="layout" path="M -2.08333E-7 7.40741E-7 L -0.12734 0.225 " pathEditMode="relative" rAng="0" ptsTypes="AA" p14:bounceEnd="40000">
                                          <p:cBhvr>
                                            <p:cTn id="31" dur="500" spd="-100000" fill="hold"/>
                                            <p:tgtEl>
                                              <p:spTgt spid="118"/>
                                            </p:tgtEl>
                                            <p:attrNameLst>
                                              <p:attrName>ppt_x</p:attrName>
                                              <p:attrName>ppt_y</p:attrName>
                                            </p:attrNameLst>
                                          </p:cBhvr>
                                          <p:rCtr x="-6367" y="11250"/>
                                        </p:animMotion>
                                      </p:childTnLst>
                                    </p:cTn>
                                  </p:par>
                                  <p:par>
                                    <p:cTn id="32" presetID="42" presetClass="path" presetSubtype="0" accel="50000" fill="hold" nodeType="withEffect" p14:presetBounceEnd="40000">
                                      <p:stCondLst>
                                        <p:cond delay="400"/>
                                      </p:stCondLst>
                                      <p:childTnLst>
                                        <p:animMotion origin="layout" path="M -2.5E-6 7.40741E-7 L -0.38203 0.22639 " pathEditMode="relative" rAng="0" ptsTypes="AA" p14:bounceEnd="40000">
                                          <p:cBhvr>
                                            <p:cTn id="33" dur="500" spd="-100000" fill="hold"/>
                                            <p:tgtEl>
                                              <p:spTgt spid="99"/>
                                            </p:tgtEl>
                                            <p:attrNameLst>
                                              <p:attrName>ppt_x</p:attrName>
                                              <p:attrName>ppt_y</p:attrName>
                                            </p:attrNameLst>
                                          </p:cBhvr>
                                          <p:rCtr x="-19102" y="11319"/>
                                        </p:animMotion>
                                      </p:childTnLst>
                                    </p:cTn>
                                  </p:par>
                                  <p:par>
                                    <p:cTn id="34" presetID="42" presetClass="path" presetSubtype="0" accel="50000" fill="hold" nodeType="withEffect" p14:presetBounceEnd="40000">
                                      <p:stCondLst>
                                        <p:cond delay="200"/>
                                      </p:stCondLst>
                                      <p:childTnLst>
                                        <p:animMotion origin="layout" path="M 3.75E-6 -4.44444E-6 L -0.25157 0.00139 " pathEditMode="relative" rAng="0" ptsTypes="AA" p14:bounceEnd="40000">
                                          <p:cBhvr>
                                            <p:cTn id="35" dur="500" spd="-100000" fill="hold"/>
                                            <p:tgtEl>
                                              <p:spTgt spid="110"/>
                                            </p:tgtEl>
                                            <p:attrNameLst>
                                              <p:attrName>ppt_x</p:attrName>
                                              <p:attrName>ppt_y</p:attrName>
                                            </p:attrNameLst>
                                          </p:cBhvr>
                                          <p:rCtr x="-12578" y="69"/>
                                        </p:animMotion>
                                      </p:childTnLst>
                                    </p:cTn>
                                  </p:par>
                                  <p:par>
                                    <p:cTn id="36" presetID="42" presetClass="path" presetSubtype="0" accel="50000" fill="hold" nodeType="withEffect" p14:presetBounceEnd="40000">
                                      <p:stCondLst>
                                        <p:cond delay="500"/>
                                      </p:stCondLst>
                                      <p:childTnLst>
                                        <p:animMotion origin="layout" path="M -3.54167E-6 -4.44444E-6 L -0.52109 0.00278 " pathEditMode="relative" rAng="0" ptsTypes="AA" p14:bounceEnd="40000">
                                          <p:cBhvr>
                                            <p:cTn id="37" dur="500" spd="-100000" fill="hold"/>
                                            <p:tgtEl>
                                              <p:spTgt spid="128"/>
                                            </p:tgtEl>
                                            <p:attrNameLst>
                                              <p:attrName>ppt_x</p:attrName>
                                              <p:attrName>ppt_y</p:attrName>
                                            </p:attrNameLst>
                                          </p:cBhvr>
                                          <p:rCtr x="-26055" y="139"/>
                                        </p:animMotion>
                                      </p:childTnLst>
                                    </p:cTn>
                                  </p:par>
                                  <p:par>
                                    <p:cTn id="38" presetID="42" presetClass="path" presetSubtype="0" accel="50000" fill="hold" nodeType="withEffect" p14:presetBounceEnd="40000">
                                      <p:stCondLst>
                                        <p:cond delay="600"/>
                                      </p:stCondLst>
                                      <p:childTnLst>
                                        <p:animMotion origin="layout" path="M 2.08333E-7 7.40741E-7 L -0.64297 0.21805 " pathEditMode="relative" rAng="0" ptsTypes="AA" p14:bounceEnd="40000">
                                          <p:cBhvr>
                                            <p:cTn id="39" dur="500" spd="-100000" fill="hold"/>
                                            <p:tgtEl>
                                              <p:spTgt spid="37"/>
                                            </p:tgtEl>
                                            <p:attrNameLst>
                                              <p:attrName>ppt_x</p:attrName>
                                              <p:attrName>ppt_y</p:attrName>
                                            </p:attrNameLst>
                                          </p:cBhvr>
                                          <p:rCtr x="-32148" y="10903"/>
                                        </p:animMotion>
                                      </p:childTnLst>
                                    </p:cTn>
                                  </p:par>
                                </p:childTnLst>
                              </p:cTn>
                            </p:par>
                            <p:par>
                              <p:cTn id="40" fill="hold">
                                <p:stCondLst>
                                  <p:cond delay="115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200"/>
                                            <p:tgtEl>
                                              <p:spTgt spid="48"/>
                                            </p:tgtEl>
                                          </p:cBhvr>
                                        </p:animEffect>
                                      </p:childTnLst>
                                    </p:cTn>
                                  </p:par>
                                </p:childTnLst>
                              </p:cTn>
                            </p:par>
                            <p:par>
                              <p:cTn id="44" fill="hold">
                                <p:stCondLst>
                                  <p:cond delay="1650"/>
                                </p:stCondLst>
                                <p:childTnLst>
                                  <p:par>
                                    <p:cTn id="45" presetID="22" presetClass="entr" presetSubtype="1"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up)">
                                          <p:cBhvr>
                                            <p:cTn id="47" dur="200"/>
                                            <p:tgtEl>
                                              <p:spTgt spid="57"/>
                                            </p:tgtEl>
                                          </p:cBhvr>
                                        </p:animEffect>
                                      </p:childTnLst>
                                    </p:cTn>
                                  </p:par>
                                </p:childTnLst>
                              </p:cTn>
                            </p:par>
                            <p:par>
                              <p:cTn id="48" fill="hold">
                                <p:stCondLst>
                                  <p:cond delay="2150"/>
                                </p:stCondLst>
                                <p:childTnLst>
                                  <p:par>
                                    <p:cTn id="49" presetID="22" presetClass="entr" presetSubtype="4"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200"/>
                                            <p:tgtEl>
                                              <p:spTgt spid="53"/>
                                            </p:tgtEl>
                                          </p:cBhvr>
                                        </p:animEffect>
                                      </p:childTnLst>
                                    </p:cTn>
                                  </p:par>
                                </p:childTnLst>
                              </p:cTn>
                            </p:par>
                            <p:par>
                              <p:cTn id="52" fill="hold">
                                <p:stCondLst>
                                  <p:cond delay="2650"/>
                                </p:stCondLst>
                                <p:childTnLst>
                                  <p:par>
                                    <p:cTn id="53" presetID="22" presetClass="entr" presetSubtype="1"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up)">
                                          <p:cBhvr>
                                            <p:cTn id="55" dur="200"/>
                                            <p:tgtEl>
                                              <p:spTgt spid="61"/>
                                            </p:tgtEl>
                                          </p:cBhvr>
                                        </p:animEffect>
                                      </p:childTnLst>
                                    </p:cTn>
                                  </p:par>
                                </p:childTnLst>
                              </p:cTn>
                            </p:par>
                            <p:par>
                              <p:cTn id="56" fill="hold">
                                <p:stCondLst>
                                  <p:cond delay="3150"/>
                                </p:stCondLst>
                                <p:childTnLst>
                                  <p:par>
                                    <p:cTn id="57" presetID="22" presetClass="entr" presetSubtype="4"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200"/>
                                            <p:tgtEl>
                                              <p:spTgt spid="33"/>
                                            </p:tgtEl>
                                          </p:cBhvr>
                                        </p:animEffect>
                                      </p:childTnLst>
                                    </p:cTn>
                                  </p:par>
                                </p:childTnLst>
                              </p:cTn>
                            </p:par>
                            <p:par>
                              <p:cTn id="60" fill="hold">
                                <p:stCondLst>
                                  <p:cond delay="3650"/>
                                </p:stCondLst>
                                <p:childTnLst>
                                  <p:par>
                                    <p:cTn id="61" presetID="47" presetClass="entr" presetSubtype="0" fill="hold"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1000"/>
                                            <p:tgtEl>
                                              <p:spTgt spid="66"/>
                                            </p:tgtEl>
                                          </p:cBhvr>
                                        </p:animEffect>
                                        <p:anim calcmode="lin" valueType="num">
                                          <p:cBhvr>
                                            <p:cTn id="64" dur="1000" fill="hold"/>
                                            <p:tgtEl>
                                              <p:spTgt spid="66"/>
                                            </p:tgtEl>
                                            <p:attrNameLst>
                                              <p:attrName>ppt_x</p:attrName>
                                            </p:attrNameLst>
                                          </p:cBhvr>
                                          <p:tavLst>
                                            <p:tav tm="0">
                                              <p:val>
                                                <p:strVal val="#ppt_x"/>
                                              </p:val>
                                            </p:tav>
                                            <p:tav tm="100000">
                                              <p:val>
                                                <p:strVal val="#ppt_x"/>
                                              </p:val>
                                            </p:tav>
                                          </p:tavLst>
                                        </p:anim>
                                        <p:anim calcmode="lin" valueType="num">
                                          <p:cBhvr>
                                            <p:cTn id="65" dur="1000" fill="hold"/>
                                            <p:tgtEl>
                                              <p:spTgt spid="66"/>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1000"/>
                                            <p:tgtEl>
                                              <p:spTgt spid="69"/>
                                            </p:tgtEl>
                                          </p:cBhvr>
                                        </p:animEffect>
                                        <p:anim calcmode="lin" valueType="num">
                                          <p:cBhvr>
                                            <p:cTn id="69" dur="1000" fill="hold"/>
                                            <p:tgtEl>
                                              <p:spTgt spid="69"/>
                                            </p:tgtEl>
                                            <p:attrNameLst>
                                              <p:attrName>ppt_x</p:attrName>
                                            </p:attrNameLst>
                                          </p:cBhvr>
                                          <p:tavLst>
                                            <p:tav tm="0">
                                              <p:val>
                                                <p:strVal val="#ppt_x"/>
                                              </p:val>
                                            </p:tav>
                                            <p:tav tm="100000">
                                              <p:val>
                                                <p:strVal val="#ppt_x"/>
                                              </p:val>
                                            </p:tav>
                                          </p:tavLst>
                                        </p:anim>
                                        <p:anim calcmode="lin" valueType="num">
                                          <p:cBhvr>
                                            <p:cTn id="70" dur="1000" fill="hold"/>
                                            <p:tgtEl>
                                              <p:spTgt spid="69"/>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1000"/>
                                            <p:tgtEl>
                                              <p:spTgt spid="78"/>
                                            </p:tgtEl>
                                          </p:cBhvr>
                                        </p:animEffect>
                                        <p:anim calcmode="lin" valueType="num">
                                          <p:cBhvr>
                                            <p:cTn id="79" dur="1000" fill="hold"/>
                                            <p:tgtEl>
                                              <p:spTgt spid="78"/>
                                            </p:tgtEl>
                                            <p:attrNameLst>
                                              <p:attrName>ppt_x</p:attrName>
                                            </p:attrNameLst>
                                          </p:cBhvr>
                                          <p:tavLst>
                                            <p:tav tm="0">
                                              <p:val>
                                                <p:strVal val="#ppt_x"/>
                                              </p:val>
                                            </p:tav>
                                            <p:tav tm="100000">
                                              <p:val>
                                                <p:strVal val="#ppt_x"/>
                                              </p:val>
                                            </p:tav>
                                          </p:tavLst>
                                        </p:anim>
                                        <p:anim calcmode="lin" valueType="num">
                                          <p:cBhvr>
                                            <p:cTn id="80" dur="1000" fill="hold"/>
                                            <p:tgtEl>
                                              <p:spTgt spid="7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1000"/>
                                            <p:tgtEl>
                                              <p:spTgt spid="88"/>
                                            </p:tgtEl>
                                          </p:cBhvr>
                                        </p:animEffect>
                                        <p:anim calcmode="lin" valueType="num">
                                          <p:cBhvr>
                                            <p:cTn id="84" dur="1000" fill="hold"/>
                                            <p:tgtEl>
                                              <p:spTgt spid="88"/>
                                            </p:tgtEl>
                                            <p:attrNameLst>
                                              <p:attrName>ppt_x</p:attrName>
                                            </p:attrNameLst>
                                          </p:cBhvr>
                                          <p:tavLst>
                                            <p:tav tm="0">
                                              <p:val>
                                                <p:strVal val="#ppt_x"/>
                                              </p:val>
                                            </p:tav>
                                            <p:tav tm="100000">
                                              <p:val>
                                                <p:strVal val="#ppt_x"/>
                                              </p:val>
                                            </p:tav>
                                          </p:tavLst>
                                        </p:anim>
                                        <p:anim calcmode="lin" valueType="num">
                                          <p:cBhvr>
                                            <p:cTn id="85" dur="1000" fill="hold"/>
                                            <p:tgtEl>
                                              <p:spTgt spid="8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1000"/>
                                            <p:tgtEl>
                                              <p:spTgt spid="91"/>
                                            </p:tgtEl>
                                          </p:cBhvr>
                                        </p:animEffect>
                                        <p:anim calcmode="lin" valueType="num">
                                          <p:cBhvr>
                                            <p:cTn id="89" dur="1000" fill="hold"/>
                                            <p:tgtEl>
                                              <p:spTgt spid="91"/>
                                            </p:tgtEl>
                                            <p:attrNameLst>
                                              <p:attrName>ppt_x</p:attrName>
                                            </p:attrNameLst>
                                          </p:cBhvr>
                                          <p:tavLst>
                                            <p:tav tm="0">
                                              <p:val>
                                                <p:strVal val="#ppt_x"/>
                                              </p:val>
                                            </p:tav>
                                            <p:tav tm="100000">
                                              <p:val>
                                                <p:strVal val="#ppt_x"/>
                                              </p:val>
                                            </p:tav>
                                          </p:tavLst>
                                        </p:anim>
                                        <p:anim calcmode="lin" valueType="num">
                                          <p:cBhvr>
                                            <p:cTn id="9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fill="hold"/>
                                            <p:tgtEl>
                                              <p:spTgt spid="153"/>
                                            </p:tgtEl>
                                            <p:attrNameLst>
                                              <p:attrName>ppt_x</p:attrName>
                                            </p:attrNameLst>
                                          </p:cBhvr>
                                          <p:tavLst>
                                            <p:tav tm="0">
                                              <p:val>
                                                <p:strVal val="0-#ppt_w/2"/>
                                              </p:val>
                                            </p:tav>
                                            <p:tav tm="100000">
                                              <p:val>
                                                <p:strVal val="#ppt_x"/>
                                              </p:val>
                                            </p:tav>
                                          </p:tavLst>
                                        </p:anim>
                                        <p:anim calcmode="lin" valueType="num">
                                          <p:cBhvr additive="base">
                                            <p:cTn id="8" dur="500" fill="hold"/>
                                            <p:tgtEl>
                                              <p:spTgt spid="1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50"/>
                                      </p:stCondLst>
                                      <p:childTnLst>
                                        <p:set>
                                          <p:cBhvr>
                                            <p:cTn id="11" dur="1" fill="hold">
                                              <p:stCondLst>
                                                <p:cond delay="0"/>
                                              </p:stCondLst>
                                            </p:cTn>
                                            <p:tgtEl>
                                              <p:spTgt spid="118"/>
                                            </p:tgtEl>
                                            <p:attrNameLst>
                                              <p:attrName>style.visibility</p:attrName>
                                            </p:attrNameLst>
                                          </p:cBhvr>
                                          <p:to>
                                            <p:strVal val="visible"/>
                                          </p:to>
                                        </p:set>
                                        <p:anim calcmode="lin" valueType="num">
                                          <p:cBhvr additive="base">
                                            <p:cTn id="12" dur="500" fill="hold"/>
                                            <p:tgtEl>
                                              <p:spTgt spid="118"/>
                                            </p:tgtEl>
                                            <p:attrNameLst>
                                              <p:attrName>ppt_x</p:attrName>
                                            </p:attrNameLst>
                                          </p:cBhvr>
                                          <p:tavLst>
                                            <p:tav tm="0">
                                              <p:val>
                                                <p:strVal val="0-#ppt_w/2"/>
                                              </p:val>
                                            </p:tav>
                                            <p:tav tm="100000">
                                              <p:val>
                                                <p:strVal val="#ppt_x"/>
                                              </p:val>
                                            </p:tav>
                                          </p:tavLst>
                                        </p:anim>
                                        <p:anim calcmode="lin" valueType="num">
                                          <p:cBhvr additive="base">
                                            <p:cTn id="13" dur="500" fill="hold"/>
                                            <p:tgtEl>
                                              <p:spTgt spid="11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400"/>
                                      </p:stCondLst>
                                      <p:childTnLst>
                                        <p:set>
                                          <p:cBhvr>
                                            <p:cTn id="15" dur="1" fill="hold">
                                              <p:stCondLst>
                                                <p:cond delay="0"/>
                                              </p:stCondLst>
                                            </p:cTn>
                                            <p:tgtEl>
                                              <p:spTgt spid="99"/>
                                            </p:tgtEl>
                                            <p:attrNameLst>
                                              <p:attrName>style.visibility</p:attrName>
                                            </p:attrNameLst>
                                          </p:cBhvr>
                                          <p:to>
                                            <p:strVal val="visible"/>
                                          </p:to>
                                        </p:set>
                                        <p:anim calcmode="lin" valueType="num">
                                          <p:cBhvr additive="base">
                                            <p:cTn id="16" dur="500" fill="hold"/>
                                            <p:tgtEl>
                                              <p:spTgt spid="99"/>
                                            </p:tgtEl>
                                            <p:attrNameLst>
                                              <p:attrName>ppt_x</p:attrName>
                                            </p:attrNameLst>
                                          </p:cBhvr>
                                          <p:tavLst>
                                            <p:tav tm="0">
                                              <p:val>
                                                <p:strVal val="0-#ppt_w/2"/>
                                              </p:val>
                                            </p:tav>
                                            <p:tav tm="100000">
                                              <p:val>
                                                <p:strVal val="#ppt_x"/>
                                              </p:val>
                                            </p:tav>
                                          </p:tavLst>
                                        </p:anim>
                                        <p:anim calcmode="lin" valueType="num">
                                          <p:cBhvr additive="base">
                                            <p:cTn id="17" dur="500" fill="hold"/>
                                            <p:tgtEl>
                                              <p:spTgt spid="9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00"/>
                                      </p:stCondLst>
                                      <p:childTnLst>
                                        <p:set>
                                          <p:cBhvr>
                                            <p:cTn id="19" dur="1" fill="hold">
                                              <p:stCondLst>
                                                <p:cond delay="0"/>
                                              </p:stCondLst>
                                            </p:cTn>
                                            <p:tgtEl>
                                              <p:spTgt spid="110"/>
                                            </p:tgtEl>
                                            <p:attrNameLst>
                                              <p:attrName>style.visibility</p:attrName>
                                            </p:attrNameLst>
                                          </p:cBhvr>
                                          <p:to>
                                            <p:strVal val="visible"/>
                                          </p:to>
                                        </p:set>
                                        <p:anim calcmode="lin" valueType="num">
                                          <p:cBhvr additive="base">
                                            <p:cTn id="20" dur="500" fill="hold"/>
                                            <p:tgtEl>
                                              <p:spTgt spid="110"/>
                                            </p:tgtEl>
                                            <p:attrNameLst>
                                              <p:attrName>ppt_x</p:attrName>
                                            </p:attrNameLst>
                                          </p:cBhvr>
                                          <p:tavLst>
                                            <p:tav tm="0">
                                              <p:val>
                                                <p:strVal val="0-#ppt_w/2"/>
                                              </p:val>
                                            </p:tav>
                                            <p:tav tm="100000">
                                              <p:val>
                                                <p:strVal val="#ppt_x"/>
                                              </p:val>
                                            </p:tav>
                                          </p:tavLst>
                                        </p:anim>
                                        <p:anim calcmode="lin" valueType="num">
                                          <p:cBhvr additive="base">
                                            <p:cTn id="21" dur="500" fill="hold"/>
                                            <p:tgtEl>
                                              <p:spTgt spid="1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500"/>
                                      </p:stCondLst>
                                      <p:childTnLst>
                                        <p:set>
                                          <p:cBhvr>
                                            <p:cTn id="23" dur="1" fill="hold">
                                              <p:stCondLst>
                                                <p:cond delay="0"/>
                                              </p:stCondLst>
                                            </p:cTn>
                                            <p:tgtEl>
                                              <p:spTgt spid="128"/>
                                            </p:tgtEl>
                                            <p:attrNameLst>
                                              <p:attrName>style.visibility</p:attrName>
                                            </p:attrNameLst>
                                          </p:cBhvr>
                                          <p:to>
                                            <p:strVal val="visible"/>
                                          </p:to>
                                        </p:set>
                                        <p:anim calcmode="lin" valueType="num">
                                          <p:cBhvr additive="base">
                                            <p:cTn id="24" dur="500" fill="hold"/>
                                            <p:tgtEl>
                                              <p:spTgt spid="128"/>
                                            </p:tgtEl>
                                            <p:attrNameLst>
                                              <p:attrName>ppt_x</p:attrName>
                                            </p:attrNameLst>
                                          </p:cBhvr>
                                          <p:tavLst>
                                            <p:tav tm="0">
                                              <p:val>
                                                <p:strVal val="0-#ppt_w/2"/>
                                              </p:val>
                                            </p:tav>
                                            <p:tav tm="100000">
                                              <p:val>
                                                <p:strVal val="#ppt_x"/>
                                              </p:val>
                                            </p:tav>
                                          </p:tavLst>
                                        </p:anim>
                                        <p:anim calcmode="lin" valueType="num">
                                          <p:cBhvr additive="base">
                                            <p:cTn id="25" dur="500" fill="hold"/>
                                            <p:tgtEl>
                                              <p:spTgt spid="128"/>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60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0-#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par>
                                    <p:cTn id="30" presetID="42" presetClass="path" presetSubtype="0" accel="50000" fill="hold" nodeType="withEffect">
                                      <p:stCondLst>
                                        <p:cond delay="150"/>
                                      </p:stCondLst>
                                      <p:childTnLst>
                                        <p:animMotion origin="layout" path="M -2.08333E-7 7.40741E-7 L -0.12734 0.225 " pathEditMode="relative" rAng="0" ptsTypes="AA">
                                          <p:cBhvr>
                                            <p:cTn id="31" dur="500" spd="-100000" fill="hold"/>
                                            <p:tgtEl>
                                              <p:spTgt spid="118"/>
                                            </p:tgtEl>
                                            <p:attrNameLst>
                                              <p:attrName>ppt_x</p:attrName>
                                              <p:attrName>ppt_y</p:attrName>
                                            </p:attrNameLst>
                                          </p:cBhvr>
                                          <p:rCtr x="-6367" y="11250"/>
                                        </p:animMotion>
                                      </p:childTnLst>
                                    </p:cTn>
                                  </p:par>
                                  <p:par>
                                    <p:cTn id="32" presetID="42" presetClass="path" presetSubtype="0" accel="50000" fill="hold" nodeType="withEffect">
                                      <p:stCondLst>
                                        <p:cond delay="400"/>
                                      </p:stCondLst>
                                      <p:childTnLst>
                                        <p:animMotion origin="layout" path="M -2.5E-6 7.40741E-7 L -0.38203 0.22639 " pathEditMode="relative" rAng="0" ptsTypes="AA">
                                          <p:cBhvr>
                                            <p:cTn id="33" dur="500" spd="-100000" fill="hold"/>
                                            <p:tgtEl>
                                              <p:spTgt spid="99"/>
                                            </p:tgtEl>
                                            <p:attrNameLst>
                                              <p:attrName>ppt_x</p:attrName>
                                              <p:attrName>ppt_y</p:attrName>
                                            </p:attrNameLst>
                                          </p:cBhvr>
                                          <p:rCtr x="-19102" y="11319"/>
                                        </p:animMotion>
                                      </p:childTnLst>
                                    </p:cTn>
                                  </p:par>
                                  <p:par>
                                    <p:cTn id="34" presetID="42" presetClass="path" presetSubtype="0" accel="50000" fill="hold" nodeType="withEffect">
                                      <p:stCondLst>
                                        <p:cond delay="200"/>
                                      </p:stCondLst>
                                      <p:childTnLst>
                                        <p:animMotion origin="layout" path="M 3.75E-6 -4.44444E-6 L -0.25157 0.00139 " pathEditMode="relative" rAng="0" ptsTypes="AA">
                                          <p:cBhvr>
                                            <p:cTn id="35" dur="500" spd="-100000" fill="hold"/>
                                            <p:tgtEl>
                                              <p:spTgt spid="110"/>
                                            </p:tgtEl>
                                            <p:attrNameLst>
                                              <p:attrName>ppt_x</p:attrName>
                                              <p:attrName>ppt_y</p:attrName>
                                            </p:attrNameLst>
                                          </p:cBhvr>
                                          <p:rCtr x="-12578" y="69"/>
                                        </p:animMotion>
                                      </p:childTnLst>
                                    </p:cTn>
                                  </p:par>
                                  <p:par>
                                    <p:cTn id="36" presetID="42" presetClass="path" presetSubtype="0" accel="50000" fill="hold" nodeType="withEffect">
                                      <p:stCondLst>
                                        <p:cond delay="500"/>
                                      </p:stCondLst>
                                      <p:childTnLst>
                                        <p:animMotion origin="layout" path="M -3.54167E-6 -4.44444E-6 L -0.52109 0.00278 " pathEditMode="relative" rAng="0" ptsTypes="AA">
                                          <p:cBhvr>
                                            <p:cTn id="37" dur="500" spd="-100000" fill="hold"/>
                                            <p:tgtEl>
                                              <p:spTgt spid="128"/>
                                            </p:tgtEl>
                                            <p:attrNameLst>
                                              <p:attrName>ppt_x</p:attrName>
                                              <p:attrName>ppt_y</p:attrName>
                                            </p:attrNameLst>
                                          </p:cBhvr>
                                          <p:rCtr x="-26055" y="139"/>
                                        </p:animMotion>
                                      </p:childTnLst>
                                    </p:cTn>
                                  </p:par>
                                  <p:par>
                                    <p:cTn id="38" presetID="42" presetClass="path" presetSubtype="0" accel="50000" fill="hold" nodeType="withEffect">
                                      <p:stCondLst>
                                        <p:cond delay="600"/>
                                      </p:stCondLst>
                                      <p:childTnLst>
                                        <p:animMotion origin="layout" path="M 2.08333E-7 7.40741E-7 L -0.64297 0.21805 " pathEditMode="relative" rAng="0" ptsTypes="AA">
                                          <p:cBhvr>
                                            <p:cTn id="39" dur="500" spd="-100000" fill="hold"/>
                                            <p:tgtEl>
                                              <p:spTgt spid="37"/>
                                            </p:tgtEl>
                                            <p:attrNameLst>
                                              <p:attrName>ppt_x</p:attrName>
                                              <p:attrName>ppt_y</p:attrName>
                                            </p:attrNameLst>
                                          </p:cBhvr>
                                          <p:rCtr x="-32148" y="10903"/>
                                        </p:animMotion>
                                      </p:childTnLst>
                                    </p:cTn>
                                  </p:par>
                                </p:childTnLst>
                              </p:cTn>
                            </p:par>
                            <p:par>
                              <p:cTn id="40" fill="hold">
                                <p:stCondLst>
                                  <p:cond delay="1150"/>
                                </p:stCondLst>
                                <p:childTnLst>
                                  <p:par>
                                    <p:cTn id="41" presetID="22" presetClass="entr" presetSubtype="4"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200"/>
                                            <p:tgtEl>
                                              <p:spTgt spid="48"/>
                                            </p:tgtEl>
                                          </p:cBhvr>
                                        </p:animEffect>
                                      </p:childTnLst>
                                    </p:cTn>
                                  </p:par>
                                </p:childTnLst>
                              </p:cTn>
                            </p:par>
                            <p:par>
                              <p:cTn id="44" fill="hold">
                                <p:stCondLst>
                                  <p:cond delay="1650"/>
                                </p:stCondLst>
                                <p:childTnLst>
                                  <p:par>
                                    <p:cTn id="45" presetID="22" presetClass="entr" presetSubtype="1"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up)">
                                          <p:cBhvr>
                                            <p:cTn id="47" dur="200"/>
                                            <p:tgtEl>
                                              <p:spTgt spid="57"/>
                                            </p:tgtEl>
                                          </p:cBhvr>
                                        </p:animEffect>
                                      </p:childTnLst>
                                    </p:cTn>
                                  </p:par>
                                </p:childTnLst>
                              </p:cTn>
                            </p:par>
                            <p:par>
                              <p:cTn id="48" fill="hold">
                                <p:stCondLst>
                                  <p:cond delay="2150"/>
                                </p:stCondLst>
                                <p:childTnLst>
                                  <p:par>
                                    <p:cTn id="49" presetID="22" presetClass="entr" presetSubtype="4"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200"/>
                                            <p:tgtEl>
                                              <p:spTgt spid="53"/>
                                            </p:tgtEl>
                                          </p:cBhvr>
                                        </p:animEffect>
                                      </p:childTnLst>
                                    </p:cTn>
                                  </p:par>
                                </p:childTnLst>
                              </p:cTn>
                            </p:par>
                            <p:par>
                              <p:cTn id="52" fill="hold">
                                <p:stCondLst>
                                  <p:cond delay="2650"/>
                                </p:stCondLst>
                                <p:childTnLst>
                                  <p:par>
                                    <p:cTn id="53" presetID="22" presetClass="entr" presetSubtype="1"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up)">
                                          <p:cBhvr>
                                            <p:cTn id="55" dur="200"/>
                                            <p:tgtEl>
                                              <p:spTgt spid="61"/>
                                            </p:tgtEl>
                                          </p:cBhvr>
                                        </p:animEffect>
                                      </p:childTnLst>
                                    </p:cTn>
                                  </p:par>
                                </p:childTnLst>
                              </p:cTn>
                            </p:par>
                            <p:par>
                              <p:cTn id="56" fill="hold">
                                <p:stCondLst>
                                  <p:cond delay="3150"/>
                                </p:stCondLst>
                                <p:childTnLst>
                                  <p:par>
                                    <p:cTn id="57" presetID="22" presetClass="entr" presetSubtype="4"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200"/>
                                            <p:tgtEl>
                                              <p:spTgt spid="33"/>
                                            </p:tgtEl>
                                          </p:cBhvr>
                                        </p:animEffect>
                                      </p:childTnLst>
                                    </p:cTn>
                                  </p:par>
                                </p:childTnLst>
                              </p:cTn>
                            </p:par>
                            <p:par>
                              <p:cTn id="60" fill="hold">
                                <p:stCondLst>
                                  <p:cond delay="3650"/>
                                </p:stCondLst>
                                <p:childTnLst>
                                  <p:par>
                                    <p:cTn id="61" presetID="47" presetClass="entr" presetSubtype="0" fill="hold"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1000"/>
                                            <p:tgtEl>
                                              <p:spTgt spid="66"/>
                                            </p:tgtEl>
                                          </p:cBhvr>
                                        </p:animEffect>
                                        <p:anim calcmode="lin" valueType="num">
                                          <p:cBhvr>
                                            <p:cTn id="64" dur="1000" fill="hold"/>
                                            <p:tgtEl>
                                              <p:spTgt spid="66"/>
                                            </p:tgtEl>
                                            <p:attrNameLst>
                                              <p:attrName>ppt_x</p:attrName>
                                            </p:attrNameLst>
                                          </p:cBhvr>
                                          <p:tavLst>
                                            <p:tav tm="0">
                                              <p:val>
                                                <p:strVal val="#ppt_x"/>
                                              </p:val>
                                            </p:tav>
                                            <p:tav tm="100000">
                                              <p:val>
                                                <p:strVal val="#ppt_x"/>
                                              </p:val>
                                            </p:tav>
                                          </p:tavLst>
                                        </p:anim>
                                        <p:anim calcmode="lin" valueType="num">
                                          <p:cBhvr>
                                            <p:cTn id="65" dur="1000" fill="hold"/>
                                            <p:tgtEl>
                                              <p:spTgt spid="66"/>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1000"/>
                                            <p:tgtEl>
                                              <p:spTgt spid="69"/>
                                            </p:tgtEl>
                                          </p:cBhvr>
                                        </p:animEffect>
                                        <p:anim calcmode="lin" valueType="num">
                                          <p:cBhvr>
                                            <p:cTn id="69" dur="1000" fill="hold"/>
                                            <p:tgtEl>
                                              <p:spTgt spid="69"/>
                                            </p:tgtEl>
                                            <p:attrNameLst>
                                              <p:attrName>ppt_x</p:attrName>
                                            </p:attrNameLst>
                                          </p:cBhvr>
                                          <p:tavLst>
                                            <p:tav tm="0">
                                              <p:val>
                                                <p:strVal val="#ppt_x"/>
                                              </p:val>
                                            </p:tav>
                                            <p:tav tm="100000">
                                              <p:val>
                                                <p:strVal val="#ppt_x"/>
                                              </p:val>
                                            </p:tav>
                                          </p:tavLst>
                                        </p:anim>
                                        <p:anim calcmode="lin" valueType="num">
                                          <p:cBhvr>
                                            <p:cTn id="70" dur="1000" fill="hold"/>
                                            <p:tgtEl>
                                              <p:spTgt spid="69"/>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p:cTn id="73" dur="1000"/>
                                            <p:tgtEl>
                                              <p:spTgt spid="73"/>
                                            </p:tgtEl>
                                          </p:cBhvr>
                                        </p:animEffect>
                                        <p:anim calcmode="lin" valueType="num">
                                          <p:cBhvr>
                                            <p:cTn id="74" dur="1000" fill="hold"/>
                                            <p:tgtEl>
                                              <p:spTgt spid="73"/>
                                            </p:tgtEl>
                                            <p:attrNameLst>
                                              <p:attrName>ppt_x</p:attrName>
                                            </p:attrNameLst>
                                          </p:cBhvr>
                                          <p:tavLst>
                                            <p:tav tm="0">
                                              <p:val>
                                                <p:strVal val="#ppt_x"/>
                                              </p:val>
                                            </p:tav>
                                            <p:tav tm="100000">
                                              <p:val>
                                                <p:strVal val="#ppt_x"/>
                                              </p:val>
                                            </p:tav>
                                          </p:tavLst>
                                        </p:anim>
                                        <p:anim calcmode="lin" valueType="num">
                                          <p:cBhvr>
                                            <p:cTn id="75" dur="1000" fill="hold"/>
                                            <p:tgtEl>
                                              <p:spTgt spid="7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1000"/>
                                            <p:tgtEl>
                                              <p:spTgt spid="78"/>
                                            </p:tgtEl>
                                          </p:cBhvr>
                                        </p:animEffect>
                                        <p:anim calcmode="lin" valueType="num">
                                          <p:cBhvr>
                                            <p:cTn id="79" dur="1000" fill="hold"/>
                                            <p:tgtEl>
                                              <p:spTgt spid="78"/>
                                            </p:tgtEl>
                                            <p:attrNameLst>
                                              <p:attrName>ppt_x</p:attrName>
                                            </p:attrNameLst>
                                          </p:cBhvr>
                                          <p:tavLst>
                                            <p:tav tm="0">
                                              <p:val>
                                                <p:strVal val="#ppt_x"/>
                                              </p:val>
                                            </p:tav>
                                            <p:tav tm="100000">
                                              <p:val>
                                                <p:strVal val="#ppt_x"/>
                                              </p:val>
                                            </p:tav>
                                          </p:tavLst>
                                        </p:anim>
                                        <p:anim calcmode="lin" valueType="num">
                                          <p:cBhvr>
                                            <p:cTn id="80" dur="1000" fill="hold"/>
                                            <p:tgtEl>
                                              <p:spTgt spid="7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1000"/>
                                            <p:tgtEl>
                                              <p:spTgt spid="88"/>
                                            </p:tgtEl>
                                          </p:cBhvr>
                                        </p:animEffect>
                                        <p:anim calcmode="lin" valueType="num">
                                          <p:cBhvr>
                                            <p:cTn id="84" dur="1000" fill="hold"/>
                                            <p:tgtEl>
                                              <p:spTgt spid="88"/>
                                            </p:tgtEl>
                                            <p:attrNameLst>
                                              <p:attrName>ppt_x</p:attrName>
                                            </p:attrNameLst>
                                          </p:cBhvr>
                                          <p:tavLst>
                                            <p:tav tm="0">
                                              <p:val>
                                                <p:strVal val="#ppt_x"/>
                                              </p:val>
                                            </p:tav>
                                            <p:tav tm="100000">
                                              <p:val>
                                                <p:strVal val="#ppt_x"/>
                                              </p:val>
                                            </p:tav>
                                          </p:tavLst>
                                        </p:anim>
                                        <p:anim calcmode="lin" valueType="num">
                                          <p:cBhvr>
                                            <p:cTn id="85" dur="1000" fill="hold"/>
                                            <p:tgtEl>
                                              <p:spTgt spid="8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fade">
                                          <p:cBhvr>
                                            <p:cTn id="88" dur="1000"/>
                                            <p:tgtEl>
                                              <p:spTgt spid="91"/>
                                            </p:tgtEl>
                                          </p:cBhvr>
                                        </p:animEffect>
                                        <p:anim calcmode="lin" valueType="num">
                                          <p:cBhvr>
                                            <p:cTn id="89" dur="1000" fill="hold"/>
                                            <p:tgtEl>
                                              <p:spTgt spid="91"/>
                                            </p:tgtEl>
                                            <p:attrNameLst>
                                              <p:attrName>ppt_x</p:attrName>
                                            </p:attrNameLst>
                                          </p:cBhvr>
                                          <p:tavLst>
                                            <p:tav tm="0">
                                              <p:val>
                                                <p:strVal val="#ppt_x"/>
                                              </p:val>
                                            </p:tav>
                                            <p:tav tm="100000">
                                              <p:val>
                                                <p:strVal val="#ppt_x"/>
                                              </p:val>
                                            </p:tav>
                                          </p:tavLst>
                                        </p:anim>
                                        <p:anim calcmode="lin" valueType="num">
                                          <p:cBhvr>
                                            <p:cTn id="9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flipV="1">
            <a:off x="6657469" y="2787287"/>
            <a:ext cx="3007231" cy="1836416"/>
          </a:xfrm>
          <a:prstGeom prst="roundRect">
            <a:avLst>
              <a:gd name="adj" fmla="val 7741"/>
            </a:avLst>
          </a:prstGeom>
          <a:gradFill flip="none" rotWithShape="1">
            <a:gsLst>
              <a:gs pos="0">
                <a:schemeClr val="bg1">
                  <a:lumMod val="85000"/>
                </a:schemeClr>
              </a:gs>
              <a:gs pos="100000">
                <a:schemeClr val="bg1"/>
              </a:gs>
            </a:gsLst>
            <a:lin ang="18900000" scaled="0"/>
            <a:tileRect/>
          </a:gradFill>
          <a:ln w="22225">
            <a:gradFill>
              <a:gsLst>
                <a:gs pos="0">
                  <a:schemeClr val="bg1"/>
                </a:gs>
                <a:gs pos="100000">
                  <a:schemeClr val="bg1">
                    <a:lumMod val="75000"/>
                  </a:schemeClr>
                </a:gs>
              </a:gsLst>
              <a:lin ang="18900000" scaled="0"/>
            </a:gradFill>
          </a:ln>
          <a:effectLst>
            <a:outerShdw blurRad="508000" dist="2413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flipV="1">
            <a:off x="2273300" y="2787287"/>
            <a:ext cx="3007231" cy="1836416"/>
          </a:xfrm>
          <a:prstGeom prst="roundRect">
            <a:avLst>
              <a:gd name="adj" fmla="val 7741"/>
            </a:avLst>
          </a:prstGeom>
          <a:gradFill flip="none" rotWithShape="1">
            <a:gsLst>
              <a:gs pos="0">
                <a:schemeClr val="bg1">
                  <a:lumMod val="85000"/>
                </a:schemeClr>
              </a:gs>
              <a:gs pos="100000">
                <a:schemeClr val="bg1"/>
              </a:gs>
            </a:gsLst>
            <a:lin ang="18900000" scaled="0"/>
            <a:tileRect/>
          </a:gradFill>
          <a:ln w="22225">
            <a:gradFill>
              <a:gsLst>
                <a:gs pos="0">
                  <a:schemeClr val="bg1"/>
                </a:gs>
                <a:gs pos="100000">
                  <a:schemeClr val="bg1">
                    <a:lumMod val="75000"/>
                  </a:schemeClr>
                </a:gs>
              </a:gsLst>
              <a:lin ang="18900000" scaled="0"/>
            </a:gradFill>
          </a:ln>
          <a:effectLst>
            <a:outerShdw blurRad="508000" dist="2413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6866433" y="1719713"/>
            <a:ext cx="2589304" cy="1451302"/>
            <a:chOff x="6866433" y="1719713"/>
            <a:chExt cx="2589304" cy="1451302"/>
          </a:xfrm>
        </p:grpSpPr>
        <p:sp>
          <p:nvSpPr>
            <p:cNvPr id="52" name="圆角矩形 51"/>
            <p:cNvSpPr/>
            <p:nvPr/>
          </p:nvSpPr>
          <p:spPr>
            <a:xfrm>
              <a:off x="6866433" y="1719713"/>
              <a:ext cx="2589304" cy="1451302"/>
            </a:xfrm>
            <a:prstGeom prst="roundRect">
              <a:avLst>
                <a:gd name="adj" fmla="val 7741"/>
              </a:avLst>
            </a:prstGeom>
            <a:solidFill>
              <a:srgbClr val="0070C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Group 4"/>
            <p:cNvGrpSpPr>
              <a:grpSpLocks noChangeAspect="1"/>
            </p:cNvGrpSpPr>
            <p:nvPr/>
          </p:nvGrpSpPr>
          <p:grpSpPr bwMode="auto">
            <a:xfrm>
              <a:off x="7346986" y="2858038"/>
              <a:ext cx="215827" cy="252924"/>
              <a:chOff x="1776" y="1776"/>
              <a:chExt cx="64" cy="75"/>
            </a:xfrm>
            <a:solidFill>
              <a:schemeClr val="bg1"/>
            </a:solidFill>
            <a:effectLst/>
          </p:grpSpPr>
          <p:sp>
            <p:nvSpPr>
              <p:cNvPr id="55"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4" name="文本框 44"/>
            <p:cNvSpPr txBox="1"/>
            <p:nvPr/>
          </p:nvSpPr>
          <p:spPr>
            <a:xfrm>
              <a:off x="7612549" y="2806491"/>
              <a:ext cx="1556353" cy="338554"/>
            </a:xfrm>
            <a:prstGeom prst="rect">
              <a:avLst/>
            </a:prstGeom>
            <a:noFill/>
          </p:spPr>
          <p:txBody>
            <a:bodyPr wrap="square" rtlCol="0">
              <a:spAutoFit/>
            </a:bodyPr>
            <a:lstStyle/>
            <a:p>
              <a:r>
                <a:rPr lang="zh-CN" altLang="en-US" sz="1600" dirty="0" smtClean="0">
                  <a:solidFill>
                    <a:schemeClr val="bg1"/>
                  </a:solidFill>
                  <a:latin typeface="时尚中黑简体" panose="01010104010101010101" pitchFamily="2" charset="-122"/>
                  <a:ea typeface="时尚中黑简体" panose="01010104010101010101" pitchFamily="2" charset="-122"/>
                </a:rPr>
                <a:t>添加</a:t>
              </a:r>
              <a:r>
                <a:rPr lang="zh-CN" altLang="en-US" sz="1600"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59" name="组合 58"/>
          <p:cNvGrpSpPr/>
          <p:nvPr/>
        </p:nvGrpSpPr>
        <p:grpSpPr>
          <a:xfrm>
            <a:off x="6866433" y="4293816"/>
            <a:ext cx="2589304" cy="1451302"/>
            <a:chOff x="6866433" y="4293816"/>
            <a:chExt cx="2589304" cy="1451302"/>
          </a:xfrm>
        </p:grpSpPr>
        <p:sp>
          <p:nvSpPr>
            <p:cNvPr id="60" name="圆角矩形 59"/>
            <p:cNvSpPr/>
            <p:nvPr/>
          </p:nvSpPr>
          <p:spPr>
            <a:xfrm>
              <a:off x="6866433" y="4293816"/>
              <a:ext cx="2589304" cy="1451302"/>
            </a:xfrm>
            <a:prstGeom prst="roundRect">
              <a:avLst>
                <a:gd name="adj" fmla="val 7741"/>
              </a:avLst>
            </a:prstGeom>
            <a:solidFill>
              <a:srgbClr val="00B0F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Group 18"/>
            <p:cNvGrpSpPr>
              <a:grpSpLocks noChangeAspect="1"/>
            </p:cNvGrpSpPr>
            <p:nvPr/>
          </p:nvGrpSpPr>
          <p:grpSpPr bwMode="auto">
            <a:xfrm>
              <a:off x="7322289" y="4384932"/>
              <a:ext cx="265222" cy="247137"/>
              <a:chOff x="3802" y="2858"/>
              <a:chExt cx="616" cy="574"/>
            </a:xfrm>
            <a:solidFill>
              <a:schemeClr val="bg1"/>
            </a:solidFill>
            <a:effectLst/>
          </p:grpSpPr>
          <p:sp>
            <p:nvSpPr>
              <p:cNvPr id="63"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62" name="文本框 45"/>
            <p:cNvSpPr txBox="1"/>
            <p:nvPr/>
          </p:nvSpPr>
          <p:spPr>
            <a:xfrm>
              <a:off x="7612549" y="4326357"/>
              <a:ext cx="1556353" cy="338554"/>
            </a:xfrm>
            <a:prstGeom prst="rect">
              <a:avLst/>
            </a:prstGeom>
            <a:noFill/>
          </p:spPr>
          <p:txBody>
            <a:bodyPr wrap="square" rtlCol="0">
              <a:spAutoFit/>
            </a:bodyPr>
            <a:lstStyle/>
            <a:p>
              <a:r>
                <a:rPr lang="zh-CN" altLang="en-US" sz="1600" dirty="0" smtClean="0">
                  <a:solidFill>
                    <a:schemeClr val="bg1"/>
                  </a:solidFill>
                  <a:latin typeface="时尚中黑简体" panose="01010104010101010101" pitchFamily="2" charset="-122"/>
                  <a:ea typeface="时尚中黑简体" panose="01010104010101010101" pitchFamily="2" charset="-122"/>
                </a:rPr>
                <a:t>添加</a:t>
              </a:r>
              <a:r>
                <a:rPr lang="zh-CN" altLang="en-US" sz="1600"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68" name="组合 67"/>
          <p:cNvGrpSpPr/>
          <p:nvPr/>
        </p:nvGrpSpPr>
        <p:grpSpPr>
          <a:xfrm>
            <a:off x="2482264" y="1719713"/>
            <a:ext cx="2589304" cy="1451302"/>
            <a:chOff x="2482264" y="1719713"/>
            <a:chExt cx="2589304" cy="1451302"/>
          </a:xfrm>
        </p:grpSpPr>
        <p:sp>
          <p:nvSpPr>
            <p:cNvPr id="69" name="圆角矩形 68"/>
            <p:cNvSpPr/>
            <p:nvPr/>
          </p:nvSpPr>
          <p:spPr>
            <a:xfrm>
              <a:off x="2482264" y="1719713"/>
              <a:ext cx="2589304" cy="1451302"/>
            </a:xfrm>
            <a:prstGeom prst="roundRect">
              <a:avLst>
                <a:gd name="adj" fmla="val 7741"/>
              </a:avLst>
            </a:prstGeom>
            <a:solidFill>
              <a:srgbClr val="00B0F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18"/>
            <p:cNvSpPr txBox="1"/>
            <p:nvPr/>
          </p:nvSpPr>
          <p:spPr>
            <a:xfrm>
              <a:off x="3185099" y="2806491"/>
              <a:ext cx="1556353" cy="338554"/>
            </a:xfrm>
            <a:prstGeom prst="rect">
              <a:avLst/>
            </a:prstGeom>
            <a:noFill/>
          </p:spPr>
          <p:txBody>
            <a:bodyPr wrap="square" rtlCol="0">
              <a:spAutoFit/>
            </a:bodyPr>
            <a:lstStyle/>
            <a:p>
              <a:r>
                <a:rPr lang="zh-CN" altLang="en-US" sz="1600" dirty="0" smtClean="0">
                  <a:solidFill>
                    <a:schemeClr val="bg1"/>
                  </a:solidFill>
                  <a:latin typeface="时尚中黑简体" panose="01010104010101010101" pitchFamily="2" charset="-122"/>
                  <a:ea typeface="时尚中黑简体" panose="01010104010101010101" pitchFamily="2" charset="-122"/>
                </a:rPr>
                <a:t>添加</a:t>
              </a:r>
              <a:r>
                <a:rPr lang="zh-CN" altLang="en-US" sz="1600" dirty="0">
                  <a:solidFill>
                    <a:schemeClr val="bg1"/>
                  </a:solidFill>
                  <a:latin typeface="时尚中黑简体" panose="01010104010101010101" pitchFamily="2" charset="-122"/>
                  <a:ea typeface="时尚中黑简体" panose="01010104010101010101" pitchFamily="2" charset="-122"/>
                </a:rPr>
                <a:t>标题</a:t>
              </a:r>
            </a:p>
          </p:txBody>
        </p:sp>
        <p:grpSp>
          <p:nvGrpSpPr>
            <p:cNvPr id="71" name="Group 13"/>
            <p:cNvGrpSpPr>
              <a:grpSpLocks noChangeAspect="1"/>
            </p:cNvGrpSpPr>
            <p:nvPr/>
          </p:nvGrpSpPr>
          <p:grpSpPr bwMode="auto">
            <a:xfrm>
              <a:off x="2929103" y="2851348"/>
              <a:ext cx="263195" cy="266303"/>
              <a:chOff x="2426" y="2781"/>
              <a:chExt cx="593" cy="600"/>
            </a:xfrm>
            <a:solidFill>
              <a:schemeClr val="bg1"/>
            </a:solidFill>
            <a:effectLst/>
          </p:grpSpPr>
          <p:sp>
            <p:nvSpPr>
              <p:cNvPr id="7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74" name="组合 73"/>
          <p:cNvGrpSpPr/>
          <p:nvPr/>
        </p:nvGrpSpPr>
        <p:grpSpPr>
          <a:xfrm>
            <a:off x="2482264" y="4293816"/>
            <a:ext cx="2589304" cy="1451302"/>
            <a:chOff x="2482264" y="4293816"/>
            <a:chExt cx="2589304" cy="1451302"/>
          </a:xfrm>
        </p:grpSpPr>
        <p:sp>
          <p:nvSpPr>
            <p:cNvPr id="75" name="圆角矩形 74"/>
            <p:cNvSpPr/>
            <p:nvPr/>
          </p:nvSpPr>
          <p:spPr>
            <a:xfrm>
              <a:off x="2482264" y="4293816"/>
              <a:ext cx="2589304" cy="1451302"/>
            </a:xfrm>
            <a:prstGeom prst="roundRect">
              <a:avLst>
                <a:gd name="adj" fmla="val 7741"/>
              </a:avLst>
            </a:prstGeom>
            <a:solidFill>
              <a:srgbClr val="0070C0"/>
            </a:solidFill>
            <a:ln w="15875">
              <a:gradFill flip="none" rotWithShape="1">
                <a:gsLst>
                  <a:gs pos="0">
                    <a:schemeClr val="bg1"/>
                  </a:gs>
                  <a:gs pos="100000">
                    <a:schemeClr val="bg1">
                      <a:lumMod val="85000"/>
                    </a:schemeClr>
                  </a:gs>
                </a:gsLst>
                <a:lin ang="2700000" scaled="1"/>
                <a:tileRect/>
              </a:grad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2936301" y="4385828"/>
              <a:ext cx="248798" cy="270744"/>
              <a:chOff x="4873620" y="1965325"/>
              <a:chExt cx="269882" cy="293688"/>
            </a:xfrm>
            <a:solidFill>
              <a:schemeClr val="bg1"/>
            </a:solidFill>
            <a:effectLst/>
          </p:grpSpPr>
          <p:sp>
            <p:nvSpPr>
              <p:cNvPr id="78"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77" name="文本框 43"/>
            <p:cNvSpPr txBox="1"/>
            <p:nvPr/>
          </p:nvSpPr>
          <p:spPr>
            <a:xfrm>
              <a:off x="3185099" y="4326357"/>
              <a:ext cx="1556353" cy="338554"/>
            </a:xfrm>
            <a:prstGeom prst="rect">
              <a:avLst/>
            </a:prstGeom>
            <a:noFill/>
          </p:spPr>
          <p:txBody>
            <a:bodyPr wrap="square" rtlCol="0">
              <a:spAutoFit/>
            </a:bodyPr>
            <a:lstStyle/>
            <a:p>
              <a:r>
                <a:rPr lang="zh-CN" altLang="en-US" sz="1600" dirty="0" smtClean="0">
                  <a:solidFill>
                    <a:schemeClr val="bg1"/>
                  </a:solidFill>
                  <a:latin typeface="时尚中黑简体" panose="01010104010101010101" pitchFamily="2" charset="-122"/>
                  <a:ea typeface="时尚中黑简体" panose="01010104010101010101" pitchFamily="2" charset="-122"/>
                </a:rPr>
                <a:t>添加</a:t>
              </a:r>
              <a:r>
                <a:rPr lang="zh-CN" altLang="en-US" sz="1600" dirty="0">
                  <a:solidFill>
                    <a:schemeClr val="bg1"/>
                  </a:solidFill>
                  <a:latin typeface="时尚中黑简体" panose="01010104010101010101" pitchFamily="2" charset="-122"/>
                  <a:ea typeface="时尚中黑简体" panose="01010104010101010101" pitchFamily="2" charset="-122"/>
                </a:rPr>
                <a:t>标题</a:t>
              </a:r>
            </a:p>
          </p:txBody>
        </p:sp>
      </p:grpSp>
      <p:sp>
        <p:nvSpPr>
          <p:cNvPr id="82" name="文本框 46"/>
          <p:cNvSpPr txBox="1"/>
          <p:nvPr/>
        </p:nvSpPr>
        <p:spPr>
          <a:xfrm>
            <a:off x="2908105" y="3471229"/>
            <a:ext cx="1727394" cy="646331"/>
          </a:xfrm>
          <a:prstGeom prst="rect">
            <a:avLst/>
          </a:prstGeom>
          <a:noFill/>
        </p:spPr>
        <p:txBody>
          <a:bodyPr wrap="square" rtlCol="0">
            <a:spAutoFit/>
          </a:bodyPr>
          <a:lstStyle/>
          <a:p>
            <a:pPr algn="ctr"/>
            <a:r>
              <a:rPr lang="zh-CN" altLang="en-US" sz="2400" dirty="0" smtClean="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rPr>
              <a:t>添加文本</a:t>
            </a:r>
            <a:r>
              <a:rPr lang="en-US" altLang="zh-CN" sz="1200" dirty="0" smtClean="0">
                <a:solidFill>
                  <a:schemeClr val="tx1">
                    <a:lumMod val="50000"/>
                    <a:lumOff val="50000"/>
                  </a:schemeClr>
                </a:solidFill>
              </a:rPr>
              <a:t>Work Experience</a:t>
            </a:r>
            <a:endParaRPr lang="zh-CN" altLang="en-US" sz="1200" dirty="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endParaRPr>
          </a:p>
        </p:txBody>
      </p:sp>
      <p:sp>
        <p:nvSpPr>
          <p:cNvPr id="83" name="文本框 46"/>
          <p:cNvSpPr txBox="1"/>
          <p:nvPr/>
        </p:nvSpPr>
        <p:spPr>
          <a:xfrm>
            <a:off x="7309676" y="3471229"/>
            <a:ext cx="1727394" cy="646331"/>
          </a:xfrm>
          <a:prstGeom prst="rect">
            <a:avLst/>
          </a:prstGeom>
          <a:noFill/>
        </p:spPr>
        <p:txBody>
          <a:bodyPr wrap="square" rtlCol="0">
            <a:spAutoFit/>
          </a:bodyPr>
          <a:lstStyle/>
          <a:p>
            <a:pPr algn="ctr"/>
            <a:r>
              <a:rPr lang="zh-CN" altLang="en-US" sz="2400" dirty="0" smtClean="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rPr>
              <a:t>添加文本</a:t>
            </a:r>
            <a:endParaRPr lang="en-US" altLang="zh-CN" sz="2400" dirty="0" smtClean="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endParaRPr>
          </a:p>
          <a:p>
            <a:pPr algn="ctr"/>
            <a:r>
              <a:rPr lang="en-US" altLang="zh-CN" sz="1200" dirty="0" smtClean="0">
                <a:solidFill>
                  <a:schemeClr val="tx1">
                    <a:lumMod val="50000"/>
                    <a:lumOff val="50000"/>
                  </a:schemeClr>
                </a:solidFill>
              </a:rPr>
              <a:t>Work Experience</a:t>
            </a:r>
            <a:endParaRPr lang="zh-CN" altLang="en-US" sz="1200" dirty="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endParaRPr>
          </a:p>
        </p:txBody>
      </p:sp>
      <p:grpSp>
        <p:nvGrpSpPr>
          <p:cNvPr id="84" name="组合 83"/>
          <p:cNvGrpSpPr/>
          <p:nvPr/>
        </p:nvGrpSpPr>
        <p:grpSpPr>
          <a:xfrm>
            <a:off x="2686683" y="1413384"/>
            <a:ext cx="2180465" cy="1352072"/>
            <a:chOff x="2686683" y="1413384"/>
            <a:chExt cx="2180465" cy="1352072"/>
          </a:xfrm>
        </p:grpSpPr>
        <p:sp>
          <p:nvSpPr>
            <p:cNvPr id="85" name="圆角矩形 84"/>
            <p:cNvSpPr/>
            <p:nvPr/>
          </p:nvSpPr>
          <p:spPr>
            <a:xfrm>
              <a:off x="2686683" y="1413384"/>
              <a:ext cx="2180465" cy="1352072"/>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129"/>
            <p:cNvSpPr txBox="1"/>
            <p:nvPr/>
          </p:nvSpPr>
          <p:spPr>
            <a:xfrm>
              <a:off x="2887094" y="1522034"/>
              <a:ext cx="1748405" cy="1167692"/>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7070853" y="1413384"/>
            <a:ext cx="2180465" cy="1352072"/>
            <a:chOff x="7070853" y="1413384"/>
            <a:chExt cx="2180465" cy="1352072"/>
          </a:xfrm>
        </p:grpSpPr>
        <p:sp>
          <p:nvSpPr>
            <p:cNvPr id="88" name="圆角矩形 87"/>
            <p:cNvSpPr/>
            <p:nvPr/>
          </p:nvSpPr>
          <p:spPr>
            <a:xfrm>
              <a:off x="7070853" y="1413384"/>
              <a:ext cx="2180465" cy="1352072"/>
            </a:xfrm>
            <a:prstGeom prst="roundRect">
              <a:avLst>
                <a:gd name="adj" fmla="val 7741"/>
              </a:avLst>
            </a:prstGeom>
            <a:gradFill flip="none" rotWithShape="1">
              <a:gsLst>
                <a:gs pos="100000">
                  <a:schemeClr val="bg1"/>
                </a:gs>
                <a:gs pos="0">
                  <a:schemeClr val="bg1">
                    <a:lumMod val="85000"/>
                  </a:schemeClr>
                </a:gs>
              </a:gsLst>
              <a:lin ang="2700000" scaled="1"/>
              <a:tileRect/>
            </a:gradFill>
            <a:ln w="15875">
              <a:gradFill flip="none" rotWithShape="1">
                <a:gsLst>
                  <a:gs pos="0">
                    <a:schemeClr val="bg1"/>
                  </a:gs>
                  <a:gs pos="100000">
                    <a:schemeClr val="bg1">
                      <a:lumMod val="75000"/>
                    </a:schemeClr>
                  </a:gs>
                </a:gsLst>
                <a:lin ang="2700000" scaled="1"/>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文本框 129"/>
            <p:cNvSpPr txBox="1"/>
            <p:nvPr/>
          </p:nvSpPr>
          <p:spPr>
            <a:xfrm>
              <a:off x="7299170" y="1505574"/>
              <a:ext cx="1748405" cy="1167692"/>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2686683" y="4699374"/>
            <a:ext cx="2180465" cy="1352072"/>
            <a:chOff x="2686683" y="4699374"/>
            <a:chExt cx="2180465" cy="1352072"/>
          </a:xfrm>
        </p:grpSpPr>
        <p:sp>
          <p:nvSpPr>
            <p:cNvPr id="91" name="圆角矩形 90"/>
            <p:cNvSpPr/>
            <p:nvPr/>
          </p:nvSpPr>
          <p:spPr>
            <a:xfrm flipV="1">
              <a:off x="2686683" y="4699374"/>
              <a:ext cx="2180465" cy="1352072"/>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文本框 129"/>
            <p:cNvSpPr txBox="1"/>
            <p:nvPr/>
          </p:nvSpPr>
          <p:spPr>
            <a:xfrm>
              <a:off x="2884900" y="4782624"/>
              <a:ext cx="1748405" cy="1167692"/>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7070853" y="4699374"/>
            <a:ext cx="2180465" cy="1352072"/>
            <a:chOff x="7070853" y="4699374"/>
            <a:chExt cx="2180465" cy="1352072"/>
          </a:xfrm>
        </p:grpSpPr>
        <p:sp>
          <p:nvSpPr>
            <p:cNvPr id="94" name="圆角矩形 93"/>
            <p:cNvSpPr/>
            <p:nvPr/>
          </p:nvSpPr>
          <p:spPr>
            <a:xfrm flipV="1">
              <a:off x="7070853" y="4699374"/>
              <a:ext cx="2180465" cy="1352072"/>
            </a:xfrm>
            <a:prstGeom prst="roundRect">
              <a:avLst>
                <a:gd name="adj" fmla="val 7741"/>
              </a:avLst>
            </a:prstGeom>
            <a:gradFill flip="none" rotWithShape="1">
              <a:gsLst>
                <a:gs pos="100000">
                  <a:schemeClr val="bg1"/>
                </a:gs>
                <a:gs pos="0">
                  <a:schemeClr val="bg1">
                    <a:lumMod val="85000"/>
                  </a:schemeClr>
                </a:gs>
              </a:gsLst>
              <a:lin ang="18900000" scaled="0"/>
              <a:tileRect/>
            </a:gradFill>
            <a:ln w="15875">
              <a:gradFill flip="none" rotWithShape="1">
                <a:gsLst>
                  <a:gs pos="0">
                    <a:schemeClr val="bg1"/>
                  </a:gs>
                  <a:gs pos="100000">
                    <a:schemeClr val="bg1">
                      <a:lumMod val="75000"/>
                    </a:schemeClr>
                  </a:gs>
                </a:gsLst>
                <a:lin ang="18900000" scaled="0"/>
                <a:tileRect/>
              </a:gradFill>
            </a:ln>
            <a:effectLst>
              <a:outerShdw blurRad="3556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129"/>
            <p:cNvSpPr txBox="1"/>
            <p:nvPr/>
          </p:nvSpPr>
          <p:spPr>
            <a:xfrm>
              <a:off x="7296976" y="4766164"/>
              <a:ext cx="1748405" cy="1167692"/>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randombar(horizontal)">
                                      <p:cBhvr>
                                        <p:cTn id="19" dur="500"/>
                                        <p:tgtEl>
                                          <p:spTgt spid="8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randombar(horizontal)">
                                      <p:cBhvr>
                                        <p:cTn id="22" dur="500"/>
                                        <p:tgtEl>
                                          <p:spTgt spid="8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1000"/>
                                        <p:tgtEl>
                                          <p:spTgt spid="74"/>
                                        </p:tgtEl>
                                      </p:cBhvr>
                                    </p:animEffect>
                                    <p:anim calcmode="lin" valueType="num">
                                      <p:cBhvr>
                                        <p:cTn id="32" dur="1000" fill="hold"/>
                                        <p:tgtEl>
                                          <p:spTgt spid="74"/>
                                        </p:tgtEl>
                                        <p:attrNameLst>
                                          <p:attrName>ppt_x</p:attrName>
                                        </p:attrNameLst>
                                      </p:cBhvr>
                                      <p:tavLst>
                                        <p:tav tm="0">
                                          <p:val>
                                            <p:strVal val="#ppt_x"/>
                                          </p:val>
                                        </p:tav>
                                        <p:tav tm="100000">
                                          <p:val>
                                            <p:strVal val="#ppt_x"/>
                                          </p:val>
                                        </p:tav>
                                      </p:tavLst>
                                    </p:anim>
                                    <p:anim calcmode="lin" valueType="num">
                                      <p:cBhvr>
                                        <p:cTn id="33" dur="1000" fill="hold"/>
                                        <p:tgtEl>
                                          <p:spTgt spid="74"/>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7" presetClass="entr" presetSubtype="0" fill="hold" nodeType="after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fade">
                                      <p:cBhvr>
                                        <p:cTn id="48" dur="1000"/>
                                        <p:tgtEl>
                                          <p:spTgt spid="93"/>
                                        </p:tgtEl>
                                      </p:cBhvr>
                                    </p:animEffect>
                                    <p:anim calcmode="lin" valueType="num">
                                      <p:cBhvr>
                                        <p:cTn id="49" dur="1000" fill="hold"/>
                                        <p:tgtEl>
                                          <p:spTgt spid="93"/>
                                        </p:tgtEl>
                                        <p:attrNameLst>
                                          <p:attrName>ppt_x</p:attrName>
                                        </p:attrNameLst>
                                      </p:cBhvr>
                                      <p:tavLst>
                                        <p:tav tm="0">
                                          <p:val>
                                            <p:strVal val="#ppt_x"/>
                                          </p:val>
                                        </p:tav>
                                        <p:tav tm="100000">
                                          <p:val>
                                            <p:strVal val="#ppt_x"/>
                                          </p:val>
                                        </p:tav>
                                      </p:tavLst>
                                    </p:anim>
                                    <p:anim calcmode="lin" valueType="num">
                                      <p:cBhvr>
                                        <p:cTn id="50" dur="1000" fill="hold"/>
                                        <p:tgtEl>
                                          <p:spTgt spid="9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fade">
                                      <p:cBhvr>
                                        <p:cTn id="53" dur="1000"/>
                                        <p:tgtEl>
                                          <p:spTgt spid="87"/>
                                        </p:tgtEl>
                                      </p:cBhvr>
                                    </p:animEffect>
                                    <p:anim calcmode="lin" valueType="num">
                                      <p:cBhvr>
                                        <p:cTn id="54" dur="1000" fill="hold"/>
                                        <p:tgtEl>
                                          <p:spTgt spid="87"/>
                                        </p:tgtEl>
                                        <p:attrNameLst>
                                          <p:attrName>ppt_x</p:attrName>
                                        </p:attrNameLst>
                                      </p:cBhvr>
                                      <p:tavLst>
                                        <p:tav tm="0">
                                          <p:val>
                                            <p:strVal val="#ppt_x"/>
                                          </p:val>
                                        </p:tav>
                                        <p:tav tm="100000">
                                          <p:val>
                                            <p:strVal val="#ppt_x"/>
                                          </p:val>
                                        </p:tav>
                                      </p:tavLst>
                                    </p:anim>
                                    <p:anim calcmode="lin" valueType="num">
                                      <p:cBhvr>
                                        <p:cTn id="55" dur="1000" fill="hold"/>
                                        <p:tgtEl>
                                          <p:spTgt spid="8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1000"/>
                                        <p:tgtEl>
                                          <p:spTgt spid="84"/>
                                        </p:tgtEl>
                                      </p:cBhvr>
                                    </p:animEffect>
                                    <p:anim calcmode="lin" valueType="num">
                                      <p:cBhvr>
                                        <p:cTn id="59" dur="1000" fill="hold"/>
                                        <p:tgtEl>
                                          <p:spTgt spid="84"/>
                                        </p:tgtEl>
                                        <p:attrNameLst>
                                          <p:attrName>ppt_x</p:attrName>
                                        </p:attrNameLst>
                                      </p:cBhvr>
                                      <p:tavLst>
                                        <p:tav tm="0">
                                          <p:val>
                                            <p:strVal val="#ppt_x"/>
                                          </p:val>
                                        </p:tav>
                                        <p:tav tm="100000">
                                          <p:val>
                                            <p:strVal val="#ppt_x"/>
                                          </p:val>
                                        </p:tav>
                                      </p:tavLst>
                                    </p:anim>
                                    <p:anim calcmode="lin" valueType="num">
                                      <p:cBhvr>
                                        <p:cTn id="60" dur="1000" fill="hold"/>
                                        <p:tgtEl>
                                          <p:spTgt spid="84"/>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1000"/>
                                        <p:tgtEl>
                                          <p:spTgt spid="90"/>
                                        </p:tgtEl>
                                      </p:cBhvr>
                                    </p:animEffect>
                                    <p:anim calcmode="lin" valueType="num">
                                      <p:cBhvr>
                                        <p:cTn id="64" dur="1000" fill="hold"/>
                                        <p:tgtEl>
                                          <p:spTgt spid="90"/>
                                        </p:tgtEl>
                                        <p:attrNameLst>
                                          <p:attrName>ppt_x</p:attrName>
                                        </p:attrNameLst>
                                      </p:cBhvr>
                                      <p:tavLst>
                                        <p:tav tm="0">
                                          <p:val>
                                            <p:strVal val="#ppt_x"/>
                                          </p:val>
                                        </p:tav>
                                        <p:tav tm="100000">
                                          <p:val>
                                            <p:strVal val="#ppt_x"/>
                                          </p:val>
                                        </p:tav>
                                      </p:tavLst>
                                    </p:anim>
                                    <p:anim calcmode="lin" valueType="num">
                                      <p:cBhvr>
                                        <p:cTn id="65"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82" grpId="0"/>
      <p:bldP spid="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1609740" y="5648324"/>
            <a:ext cx="1171758" cy="339360"/>
          </a:xfrm>
          <a:prstGeom prst="rect">
            <a:avLst/>
          </a:prstGeom>
          <a:noFill/>
        </p:spPr>
        <p:txBody>
          <a:bodyPr wrap="square" lIns="107477" tIns="53739" rIns="107477" bIns="53739" rtlCol="0">
            <a:spAutoFit/>
          </a:bodyPr>
          <a:lstStyle/>
          <a:p>
            <a:pPr algn="ctr"/>
            <a:r>
              <a:rPr lang="zh-CN" altLang="en-US" sz="1500" dirty="0">
                <a:solidFill>
                  <a:prstClr val="black">
                    <a:lumMod val="50000"/>
                    <a:lumOff val="50000"/>
                  </a:prstClr>
                </a:solidFill>
                <a:latin typeface="华文细黑" panose="02010600040101010101" pitchFamily="2" charset="-122"/>
                <a:ea typeface="华文细黑" panose="02010600040101010101" pitchFamily="2" charset="-122"/>
              </a:rPr>
              <a:t>销售额</a:t>
            </a:r>
          </a:p>
        </p:txBody>
      </p:sp>
      <p:sp>
        <p:nvSpPr>
          <p:cNvPr id="71" name="TextBox 70"/>
          <p:cNvSpPr txBox="1"/>
          <p:nvPr/>
        </p:nvSpPr>
        <p:spPr>
          <a:xfrm>
            <a:off x="1188516" y="5059007"/>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100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2" name="TextBox 71"/>
          <p:cNvSpPr txBox="1"/>
          <p:nvPr/>
        </p:nvSpPr>
        <p:spPr>
          <a:xfrm>
            <a:off x="2947263" y="5648324"/>
            <a:ext cx="1171758" cy="339360"/>
          </a:xfrm>
          <a:prstGeom prst="rect">
            <a:avLst/>
          </a:prstGeom>
          <a:noFill/>
        </p:spPr>
        <p:txBody>
          <a:bodyPr wrap="square" lIns="107477" tIns="53739" rIns="107477" bIns="53739" rtlCol="0">
            <a:spAutoFit/>
          </a:bodyPr>
          <a:lstStyle/>
          <a:p>
            <a:pPr algn="ctr"/>
            <a:r>
              <a:rPr lang="zh-CN" altLang="en-US" sz="1500" dirty="0">
                <a:solidFill>
                  <a:prstClr val="black">
                    <a:lumMod val="50000"/>
                    <a:lumOff val="50000"/>
                  </a:prstClr>
                </a:solidFill>
                <a:latin typeface="华文细黑" panose="02010600040101010101" pitchFamily="2" charset="-122"/>
                <a:ea typeface="华文细黑" panose="02010600040101010101" pitchFamily="2" charset="-122"/>
              </a:rPr>
              <a:t>销售额</a:t>
            </a:r>
          </a:p>
        </p:txBody>
      </p:sp>
      <p:sp>
        <p:nvSpPr>
          <p:cNvPr id="73" name="TextBox 72"/>
          <p:cNvSpPr txBox="1"/>
          <p:nvPr/>
        </p:nvSpPr>
        <p:spPr>
          <a:xfrm>
            <a:off x="4266679" y="5648324"/>
            <a:ext cx="1171758" cy="339360"/>
          </a:xfrm>
          <a:prstGeom prst="rect">
            <a:avLst/>
          </a:prstGeom>
          <a:noFill/>
        </p:spPr>
        <p:txBody>
          <a:bodyPr wrap="square" lIns="107477" tIns="53739" rIns="107477" bIns="53739" rtlCol="0">
            <a:spAutoFit/>
          </a:bodyPr>
          <a:lstStyle/>
          <a:p>
            <a:pPr algn="ctr"/>
            <a:r>
              <a:rPr lang="zh-CN" altLang="en-US" sz="1500" dirty="0">
                <a:solidFill>
                  <a:prstClr val="black">
                    <a:lumMod val="50000"/>
                    <a:lumOff val="50000"/>
                  </a:prstClr>
                </a:solidFill>
                <a:latin typeface="华文细黑" panose="02010600040101010101" pitchFamily="2" charset="-122"/>
                <a:ea typeface="华文细黑" panose="02010600040101010101" pitchFamily="2" charset="-122"/>
              </a:rPr>
              <a:t>销售额</a:t>
            </a:r>
          </a:p>
        </p:txBody>
      </p:sp>
      <p:sp>
        <p:nvSpPr>
          <p:cNvPr id="74" name="TextBox 73"/>
          <p:cNvSpPr txBox="1"/>
          <p:nvPr/>
        </p:nvSpPr>
        <p:spPr>
          <a:xfrm>
            <a:off x="1188516" y="4632824"/>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200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5" name="TextBox 74"/>
          <p:cNvSpPr txBox="1"/>
          <p:nvPr/>
        </p:nvSpPr>
        <p:spPr>
          <a:xfrm>
            <a:off x="1188516" y="4206640"/>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300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6" name="TextBox 75"/>
          <p:cNvSpPr txBox="1"/>
          <p:nvPr/>
        </p:nvSpPr>
        <p:spPr>
          <a:xfrm>
            <a:off x="1188516" y="3780454"/>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400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7" name="TextBox 76"/>
          <p:cNvSpPr txBox="1"/>
          <p:nvPr/>
        </p:nvSpPr>
        <p:spPr>
          <a:xfrm>
            <a:off x="1188516" y="3354271"/>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500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8" name="TextBox 77"/>
          <p:cNvSpPr txBox="1"/>
          <p:nvPr/>
        </p:nvSpPr>
        <p:spPr>
          <a:xfrm>
            <a:off x="1188516" y="2928085"/>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600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79" name="TextBox 78"/>
          <p:cNvSpPr txBox="1"/>
          <p:nvPr/>
        </p:nvSpPr>
        <p:spPr>
          <a:xfrm>
            <a:off x="1188516" y="2494691"/>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700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grpSp>
        <p:nvGrpSpPr>
          <p:cNvPr id="80" name="组合 79"/>
          <p:cNvGrpSpPr/>
          <p:nvPr/>
        </p:nvGrpSpPr>
        <p:grpSpPr>
          <a:xfrm>
            <a:off x="1530670" y="2155690"/>
            <a:ext cx="4598707" cy="3409476"/>
            <a:chOff x="1126939" y="1350372"/>
            <a:chExt cx="4464496" cy="2952328"/>
          </a:xfrm>
        </p:grpSpPr>
        <p:cxnSp>
          <p:nvCxnSpPr>
            <p:cNvPr id="81" name="直接连接符 80"/>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1188516" y="2075717"/>
            <a:ext cx="256616" cy="169709"/>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800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91" name="TextBox 90"/>
          <p:cNvSpPr txBox="1"/>
          <p:nvPr/>
        </p:nvSpPr>
        <p:spPr>
          <a:xfrm>
            <a:off x="1188516" y="5485193"/>
            <a:ext cx="256616" cy="169277"/>
          </a:xfrm>
          <a:prstGeom prst="rect">
            <a:avLst/>
          </a:prstGeom>
          <a:noFill/>
        </p:spPr>
        <p:txBody>
          <a:bodyPr wrap="square" lIns="0" tIns="0" rIns="0" bIns="0" rtlCol="0">
            <a:spAutoFit/>
          </a:bodyPr>
          <a:lstStyle/>
          <a:p>
            <a:pPr algn="just"/>
            <a:r>
              <a:rPr lang="en-US" altLang="zh-CN" sz="1100" dirty="0">
                <a:solidFill>
                  <a:prstClr val="black">
                    <a:lumMod val="50000"/>
                    <a:lumOff val="50000"/>
                  </a:prstClr>
                </a:solidFill>
                <a:latin typeface="华文细黑" panose="02010600040101010101" pitchFamily="2" charset="-122"/>
                <a:ea typeface="华文细黑" panose="02010600040101010101" pitchFamily="2" charset="-122"/>
              </a:rPr>
              <a:t>0</a:t>
            </a:r>
            <a:endParaRPr lang="zh-CN" altLang="en-US" sz="1100" dirty="0">
              <a:solidFill>
                <a:prstClr val="black">
                  <a:lumMod val="50000"/>
                  <a:lumOff val="50000"/>
                </a:prstClr>
              </a:solidFill>
              <a:latin typeface="华文细黑" panose="02010600040101010101" pitchFamily="2" charset="-122"/>
              <a:ea typeface="华文细黑" panose="02010600040101010101" pitchFamily="2" charset="-122"/>
            </a:endParaRPr>
          </a:p>
        </p:txBody>
      </p:sp>
      <p:sp>
        <p:nvSpPr>
          <p:cNvPr id="92" name="矩形 91"/>
          <p:cNvSpPr/>
          <p:nvPr/>
        </p:nvSpPr>
        <p:spPr>
          <a:xfrm>
            <a:off x="1840514" y="2790614"/>
            <a:ext cx="769846" cy="2774555"/>
          </a:xfrm>
          <a:prstGeom prst="rect">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latin typeface="华文细黑" panose="02010600040101010101" pitchFamily="2" charset="-122"/>
              <a:ea typeface="华文细黑" panose="02010600040101010101" pitchFamily="2" charset="-122"/>
            </a:endParaRPr>
          </a:p>
        </p:txBody>
      </p:sp>
      <p:sp>
        <p:nvSpPr>
          <p:cNvPr id="93" name="矩形 92"/>
          <p:cNvSpPr/>
          <p:nvPr/>
        </p:nvSpPr>
        <p:spPr>
          <a:xfrm>
            <a:off x="3148219" y="3780456"/>
            <a:ext cx="769846" cy="1784713"/>
          </a:xfrm>
          <a:prstGeom prst="rect">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latin typeface="华文细黑" panose="02010600040101010101" pitchFamily="2" charset="-122"/>
              <a:ea typeface="华文细黑" panose="02010600040101010101" pitchFamily="2" charset="-122"/>
            </a:endParaRPr>
          </a:p>
        </p:txBody>
      </p:sp>
      <p:sp>
        <p:nvSpPr>
          <p:cNvPr id="94" name="矩形 93"/>
          <p:cNvSpPr/>
          <p:nvPr/>
        </p:nvSpPr>
        <p:spPr>
          <a:xfrm>
            <a:off x="4467635" y="4632825"/>
            <a:ext cx="769846" cy="932343"/>
          </a:xfrm>
          <a:prstGeom prst="rect">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prstClr val="white"/>
              </a:solidFill>
              <a:latin typeface="华文细黑" panose="02010600040101010101" pitchFamily="2" charset="-122"/>
              <a:ea typeface="华文细黑" panose="02010600040101010101" pitchFamily="2" charset="-122"/>
            </a:endParaRPr>
          </a:p>
        </p:txBody>
      </p:sp>
      <p:sp>
        <p:nvSpPr>
          <p:cNvPr id="95" name="TextBox 94"/>
          <p:cNvSpPr txBox="1"/>
          <p:nvPr/>
        </p:nvSpPr>
        <p:spPr>
          <a:xfrm>
            <a:off x="981907" y="5674982"/>
            <a:ext cx="627834" cy="270110"/>
          </a:xfrm>
          <a:prstGeom prst="rect">
            <a:avLst/>
          </a:prstGeom>
          <a:noFill/>
        </p:spPr>
        <p:txBody>
          <a:bodyPr wrap="square" lIns="107477" tIns="53739" rIns="107477" bIns="53739" rtlCol="0">
            <a:spAutoFit/>
          </a:bodyPr>
          <a:lstStyle/>
          <a:p>
            <a:pPr algn="ctr"/>
            <a:r>
              <a:rPr lang="zh-CN" altLang="en-US" sz="1050" dirty="0">
                <a:solidFill>
                  <a:prstClr val="black">
                    <a:lumMod val="50000"/>
                    <a:lumOff val="50000"/>
                  </a:prstClr>
                </a:solidFill>
                <a:latin typeface="华文细黑" panose="02010600040101010101" pitchFamily="2" charset="-122"/>
                <a:ea typeface="华文细黑" panose="02010600040101010101" pitchFamily="2" charset="-122"/>
              </a:rPr>
              <a:t>（万元）</a:t>
            </a:r>
          </a:p>
        </p:txBody>
      </p:sp>
      <p:sp>
        <p:nvSpPr>
          <p:cNvPr id="96" name="TextBox 9"/>
          <p:cNvSpPr txBox="1">
            <a:spLocks noChangeArrowheads="1"/>
          </p:cNvSpPr>
          <p:nvPr/>
        </p:nvSpPr>
        <p:spPr bwMode="auto">
          <a:xfrm>
            <a:off x="1960944" y="2900925"/>
            <a:ext cx="52899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500" dirty="0">
                <a:solidFill>
                  <a:prstClr val="white"/>
                </a:solidFill>
                <a:latin typeface="华文细黑" panose="02010600040101010101" pitchFamily="2" charset="-122"/>
                <a:ea typeface="华文细黑" panose="02010600040101010101" pitchFamily="2" charset="-122"/>
              </a:rPr>
              <a:t>650</a:t>
            </a:r>
            <a:r>
              <a:rPr lang="zh-CN" altLang="en-US" sz="1500" dirty="0">
                <a:solidFill>
                  <a:prstClr val="white"/>
                </a:solidFill>
                <a:latin typeface="华文细黑" panose="02010600040101010101" pitchFamily="2" charset="-122"/>
                <a:ea typeface="华文细黑" panose="02010600040101010101" pitchFamily="2" charset="-122"/>
              </a:rPr>
              <a:t>万</a:t>
            </a:r>
          </a:p>
        </p:txBody>
      </p:sp>
      <p:sp>
        <p:nvSpPr>
          <p:cNvPr id="97" name="TextBox 9"/>
          <p:cNvSpPr txBox="1">
            <a:spLocks noChangeArrowheads="1"/>
          </p:cNvSpPr>
          <p:nvPr/>
        </p:nvSpPr>
        <p:spPr bwMode="auto">
          <a:xfrm>
            <a:off x="3268646" y="3871696"/>
            <a:ext cx="52899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500" dirty="0">
                <a:solidFill>
                  <a:prstClr val="white"/>
                </a:solidFill>
                <a:latin typeface="华文细黑" panose="02010600040101010101" pitchFamily="2" charset="-122"/>
                <a:ea typeface="华文细黑" panose="02010600040101010101" pitchFamily="2" charset="-122"/>
              </a:rPr>
              <a:t>420</a:t>
            </a:r>
            <a:r>
              <a:rPr lang="zh-CN" altLang="en-US" sz="1500" dirty="0">
                <a:solidFill>
                  <a:prstClr val="white"/>
                </a:solidFill>
                <a:latin typeface="华文细黑" panose="02010600040101010101" pitchFamily="2" charset="-122"/>
                <a:ea typeface="华文细黑" panose="02010600040101010101" pitchFamily="2" charset="-122"/>
              </a:rPr>
              <a:t>万</a:t>
            </a:r>
          </a:p>
        </p:txBody>
      </p:sp>
      <p:sp>
        <p:nvSpPr>
          <p:cNvPr id="98" name="TextBox 9"/>
          <p:cNvSpPr txBox="1">
            <a:spLocks noChangeArrowheads="1"/>
          </p:cNvSpPr>
          <p:nvPr/>
        </p:nvSpPr>
        <p:spPr bwMode="auto">
          <a:xfrm>
            <a:off x="4588063" y="4712796"/>
            <a:ext cx="52899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1500" dirty="0">
                <a:solidFill>
                  <a:prstClr val="white"/>
                </a:solidFill>
                <a:latin typeface="华文细黑" panose="02010600040101010101" pitchFamily="2" charset="-122"/>
                <a:ea typeface="华文细黑" panose="02010600040101010101" pitchFamily="2" charset="-122"/>
              </a:rPr>
              <a:t>220</a:t>
            </a:r>
            <a:r>
              <a:rPr lang="zh-CN" altLang="en-US" sz="1500" dirty="0">
                <a:solidFill>
                  <a:prstClr val="white"/>
                </a:solidFill>
                <a:latin typeface="华文细黑" panose="02010600040101010101" pitchFamily="2" charset="-122"/>
                <a:ea typeface="华文细黑" panose="02010600040101010101" pitchFamily="2" charset="-122"/>
              </a:rPr>
              <a:t>万</a:t>
            </a:r>
          </a:p>
        </p:txBody>
      </p:sp>
      <p:grpSp>
        <p:nvGrpSpPr>
          <p:cNvPr id="99" name="组合 98"/>
          <p:cNvGrpSpPr/>
          <p:nvPr/>
        </p:nvGrpSpPr>
        <p:grpSpPr>
          <a:xfrm>
            <a:off x="6959709" y="2213969"/>
            <a:ext cx="3767398" cy="731259"/>
            <a:chOff x="6887294" y="1983872"/>
            <a:chExt cx="3767398" cy="731259"/>
          </a:xfrm>
        </p:grpSpPr>
        <p:grpSp>
          <p:nvGrpSpPr>
            <p:cNvPr id="100" name="组合 99"/>
            <p:cNvGrpSpPr/>
            <p:nvPr/>
          </p:nvGrpSpPr>
          <p:grpSpPr>
            <a:xfrm>
              <a:off x="7754923" y="1983872"/>
              <a:ext cx="2899769" cy="730724"/>
              <a:chOff x="6975351" y="1787583"/>
              <a:chExt cx="4290358" cy="892610"/>
            </a:xfrm>
          </p:grpSpPr>
          <p:sp>
            <p:nvSpPr>
              <p:cNvPr id="105" name="TextBox 104"/>
              <p:cNvSpPr txBox="1"/>
              <p:nvPr/>
            </p:nvSpPr>
            <p:spPr>
              <a:xfrm>
                <a:off x="6975351" y="1787583"/>
                <a:ext cx="2085975" cy="526347"/>
              </a:xfrm>
              <a:prstGeom prst="rect">
                <a:avLst/>
              </a:prstGeom>
              <a:noFill/>
            </p:spPr>
            <p:txBody>
              <a:bodyPr wrap="square" rtlCol="0">
                <a:spAutoFit/>
              </a:bodyPr>
              <a:lstStyle/>
              <a:p>
                <a:pPr>
                  <a:defRPr/>
                </a:pPr>
                <a:r>
                  <a:rPr lang="zh-CN" altLang="en-US" sz="1100" kern="0" dirty="0">
                    <a:solidFill>
                      <a:srgbClr val="0F6FC6"/>
                    </a:solidFill>
                    <a:latin typeface="华文细黑" panose="02010600040101010101" pitchFamily="2" charset="-122"/>
                    <a:ea typeface="华文细黑" panose="02010600040101010101" pitchFamily="2" charset="-122"/>
                  </a:rPr>
                  <a:t>在此添加标题</a:t>
                </a:r>
              </a:p>
              <a:p>
                <a:pPr>
                  <a:defRPr/>
                </a:pPr>
                <a:endParaRPr lang="zh-CN" altLang="en-US" sz="1100" kern="0" dirty="0">
                  <a:solidFill>
                    <a:sysClr val="windowText" lastClr="000000">
                      <a:lumMod val="75000"/>
                      <a:lumOff val="25000"/>
                    </a:sysClr>
                  </a:solidFill>
                  <a:latin typeface="华文细黑" panose="02010600040101010101" pitchFamily="2" charset="-122"/>
                  <a:ea typeface="华文细黑" panose="02010600040101010101" pitchFamily="2" charset="-122"/>
                </a:endParaRPr>
              </a:p>
            </p:txBody>
          </p:sp>
          <p:sp>
            <p:nvSpPr>
              <p:cNvPr id="106" name="矩形 105"/>
              <p:cNvSpPr/>
              <p:nvPr/>
            </p:nvSpPr>
            <p:spPr>
              <a:xfrm>
                <a:off x="6975351" y="2059856"/>
                <a:ext cx="4290358" cy="620337"/>
              </a:xfrm>
              <a:prstGeom prst="rect">
                <a:avLst/>
              </a:prstGeom>
            </p:spPr>
            <p:txBody>
              <a:bodyPr wrap="square">
                <a:spAutoFit/>
              </a:bodyPr>
              <a:lstStyle/>
              <a:p>
                <a:pPr>
                  <a:defRPr/>
                </a:pPr>
                <a:r>
                  <a:rPr lang="zh-CN" altLang="en-US" sz="900" kern="0" dirty="0">
                    <a:solidFill>
                      <a:prstClr val="black">
                        <a:lumMod val="65000"/>
                        <a:lumOff val="35000"/>
                      </a:prstClr>
                    </a:solidFill>
                    <a:latin typeface="华文细黑" panose="02010600040101010101" pitchFamily="2" charset="-122"/>
                    <a:ea typeface="华文细黑" panose="02010600040101010101" pitchFamily="2" charset="-122"/>
                  </a:rPr>
                  <a:t>点击输入简要文字内容，文字内容需概括精炼，不用多余的文字修饰。点击输入简要文字内容，文字内容需概括精炼，不用多余的文字修饰。</a:t>
                </a:r>
                <a:endParaRPr lang="en-US" altLang="zh-CN" sz="900" kern="0" dirty="0">
                  <a:solidFill>
                    <a:prstClr val="black">
                      <a:lumMod val="65000"/>
                      <a:lumOff val="35000"/>
                    </a:prstClr>
                  </a:solidFill>
                  <a:latin typeface="华文细黑" panose="02010600040101010101" pitchFamily="2" charset="-122"/>
                  <a:ea typeface="华文细黑" panose="02010600040101010101" pitchFamily="2" charset="-122"/>
                </a:endParaRPr>
              </a:p>
            </p:txBody>
          </p:sp>
        </p:grpSp>
        <p:grpSp>
          <p:nvGrpSpPr>
            <p:cNvPr id="101" name="组合 100"/>
            <p:cNvGrpSpPr/>
            <p:nvPr/>
          </p:nvGrpSpPr>
          <p:grpSpPr>
            <a:xfrm>
              <a:off x="6887294" y="1988421"/>
              <a:ext cx="819955" cy="726710"/>
              <a:chOff x="7001234" y="1988421"/>
              <a:chExt cx="819955" cy="726710"/>
            </a:xfrm>
          </p:grpSpPr>
          <p:sp>
            <p:nvSpPr>
              <p:cNvPr id="102" name="Freeform 5"/>
              <p:cNvSpPr/>
              <p:nvPr/>
            </p:nvSpPr>
            <p:spPr bwMode="auto">
              <a:xfrm rot="10800000">
                <a:off x="7001234" y="1988421"/>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sz="2800">
                  <a:solidFill>
                    <a:prstClr val="black"/>
                  </a:solidFill>
                  <a:latin typeface="华文细黑" panose="02010600040101010101" pitchFamily="2" charset="-122"/>
                  <a:ea typeface="华文细黑" panose="02010600040101010101" pitchFamily="2" charset="-122"/>
                </a:endParaRPr>
              </a:p>
            </p:txBody>
          </p:sp>
          <p:sp>
            <p:nvSpPr>
              <p:cNvPr id="103" name="Freeform 5"/>
              <p:cNvSpPr/>
              <p:nvPr/>
            </p:nvSpPr>
            <p:spPr bwMode="auto">
              <a:xfrm rot="10800000">
                <a:off x="7077433" y="2055955"/>
                <a:ext cx="667555" cy="5916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104" name="文本框 104"/>
              <p:cNvSpPr txBox="1"/>
              <p:nvPr/>
            </p:nvSpPr>
            <p:spPr>
              <a:xfrm>
                <a:off x="7001696" y="2119677"/>
                <a:ext cx="810881" cy="461665"/>
              </a:xfrm>
              <a:prstGeom prst="rect">
                <a:avLst/>
              </a:prstGeom>
              <a:noFill/>
            </p:spPr>
            <p:txBody>
              <a:bodyPr wrap="square" rtlCol="0">
                <a:spAutoFit/>
              </a:bodyPr>
              <a:lstStyle/>
              <a:p>
                <a:pPr algn="ctr">
                  <a:defRPr/>
                </a:pPr>
                <a:r>
                  <a:rPr lang="en-US" altLang="zh-CN" sz="2400" kern="0" dirty="0">
                    <a:solidFill>
                      <a:prstClr val="white"/>
                    </a:solidFill>
                    <a:latin typeface="华文细黑" panose="02010600040101010101" pitchFamily="2" charset="-122"/>
                    <a:ea typeface="华文细黑" panose="02010600040101010101" pitchFamily="2" charset="-122"/>
                  </a:rPr>
                  <a:t>01</a:t>
                </a:r>
                <a:endParaRPr lang="zh-CN" altLang="en-US" sz="2400" kern="0" dirty="0">
                  <a:solidFill>
                    <a:prstClr val="white"/>
                  </a:solidFill>
                  <a:latin typeface="华文细黑" panose="02010600040101010101" pitchFamily="2" charset="-122"/>
                  <a:ea typeface="华文细黑" panose="02010600040101010101" pitchFamily="2" charset="-122"/>
                </a:endParaRPr>
              </a:p>
            </p:txBody>
          </p:sp>
        </p:grpSp>
      </p:grpSp>
      <p:grpSp>
        <p:nvGrpSpPr>
          <p:cNvPr id="129" name="组合 128"/>
          <p:cNvGrpSpPr/>
          <p:nvPr/>
        </p:nvGrpSpPr>
        <p:grpSpPr>
          <a:xfrm>
            <a:off x="6959709" y="3375298"/>
            <a:ext cx="3767398" cy="731259"/>
            <a:chOff x="6887294" y="1983872"/>
            <a:chExt cx="3767398" cy="731259"/>
          </a:xfrm>
        </p:grpSpPr>
        <p:grpSp>
          <p:nvGrpSpPr>
            <p:cNvPr id="130" name="组合 129"/>
            <p:cNvGrpSpPr/>
            <p:nvPr/>
          </p:nvGrpSpPr>
          <p:grpSpPr>
            <a:xfrm>
              <a:off x="7754923" y="1983872"/>
              <a:ext cx="2899769" cy="730724"/>
              <a:chOff x="6975351" y="1787583"/>
              <a:chExt cx="4290358" cy="892610"/>
            </a:xfrm>
          </p:grpSpPr>
          <p:sp>
            <p:nvSpPr>
              <p:cNvPr id="149" name="TextBox 148"/>
              <p:cNvSpPr txBox="1"/>
              <p:nvPr/>
            </p:nvSpPr>
            <p:spPr>
              <a:xfrm>
                <a:off x="6975351" y="1787583"/>
                <a:ext cx="2085975" cy="526347"/>
              </a:xfrm>
              <a:prstGeom prst="rect">
                <a:avLst/>
              </a:prstGeom>
              <a:noFill/>
            </p:spPr>
            <p:txBody>
              <a:bodyPr wrap="square" rtlCol="0">
                <a:spAutoFit/>
              </a:bodyPr>
              <a:lstStyle/>
              <a:p>
                <a:pPr>
                  <a:defRPr/>
                </a:pPr>
                <a:r>
                  <a:rPr lang="zh-CN" altLang="en-US" sz="1100" kern="0" dirty="0">
                    <a:solidFill>
                      <a:srgbClr val="0F6FC6"/>
                    </a:solidFill>
                    <a:latin typeface="华文细黑" panose="02010600040101010101" pitchFamily="2" charset="-122"/>
                    <a:ea typeface="华文细黑" panose="02010600040101010101" pitchFamily="2" charset="-122"/>
                  </a:rPr>
                  <a:t>在此添加标题</a:t>
                </a:r>
              </a:p>
              <a:p>
                <a:pPr>
                  <a:defRPr/>
                </a:pPr>
                <a:endParaRPr lang="zh-CN" altLang="en-US" sz="1100" kern="0" dirty="0">
                  <a:solidFill>
                    <a:sysClr val="windowText" lastClr="000000">
                      <a:lumMod val="75000"/>
                      <a:lumOff val="25000"/>
                    </a:sysClr>
                  </a:solidFill>
                  <a:latin typeface="华文细黑" panose="02010600040101010101" pitchFamily="2" charset="-122"/>
                  <a:ea typeface="华文细黑" panose="02010600040101010101" pitchFamily="2" charset="-122"/>
                </a:endParaRPr>
              </a:p>
            </p:txBody>
          </p:sp>
          <p:sp>
            <p:nvSpPr>
              <p:cNvPr id="150" name="矩形 149"/>
              <p:cNvSpPr/>
              <p:nvPr/>
            </p:nvSpPr>
            <p:spPr>
              <a:xfrm>
                <a:off x="6975351" y="2059856"/>
                <a:ext cx="4290358" cy="620337"/>
              </a:xfrm>
              <a:prstGeom prst="rect">
                <a:avLst/>
              </a:prstGeom>
            </p:spPr>
            <p:txBody>
              <a:bodyPr wrap="square">
                <a:spAutoFit/>
              </a:bodyPr>
              <a:lstStyle/>
              <a:p>
                <a:pPr>
                  <a:defRPr/>
                </a:pPr>
                <a:r>
                  <a:rPr lang="zh-CN" altLang="en-US" sz="900" kern="0" dirty="0">
                    <a:solidFill>
                      <a:prstClr val="black">
                        <a:lumMod val="65000"/>
                        <a:lumOff val="35000"/>
                      </a:prstClr>
                    </a:solidFill>
                    <a:latin typeface="华文细黑" panose="02010600040101010101" pitchFamily="2" charset="-122"/>
                    <a:ea typeface="华文细黑" panose="02010600040101010101" pitchFamily="2" charset="-122"/>
                  </a:rPr>
                  <a:t>点击输入简要文字内容，文字内容需概括精炼，不用多余的文字修饰。点击输入简要文字内容，文字内容需概括精炼，不用多余的文字修饰。</a:t>
                </a:r>
                <a:endParaRPr lang="en-US" altLang="zh-CN" sz="900" kern="0" dirty="0">
                  <a:solidFill>
                    <a:prstClr val="black">
                      <a:lumMod val="65000"/>
                      <a:lumOff val="35000"/>
                    </a:prstClr>
                  </a:solidFill>
                  <a:latin typeface="华文细黑" panose="02010600040101010101" pitchFamily="2" charset="-122"/>
                  <a:ea typeface="华文细黑" panose="02010600040101010101" pitchFamily="2" charset="-122"/>
                </a:endParaRPr>
              </a:p>
            </p:txBody>
          </p:sp>
        </p:grpSp>
        <p:grpSp>
          <p:nvGrpSpPr>
            <p:cNvPr id="131" name="组合 130"/>
            <p:cNvGrpSpPr/>
            <p:nvPr/>
          </p:nvGrpSpPr>
          <p:grpSpPr>
            <a:xfrm>
              <a:off x="6887294" y="1988421"/>
              <a:ext cx="819955" cy="726710"/>
              <a:chOff x="7001234" y="1988421"/>
              <a:chExt cx="819955" cy="726710"/>
            </a:xfrm>
          </p:grpSpPr>
          <p:sp>
            <p:nvSpPr>
              <p:cNvPr id="132" name="Freeform 5"/>
              <p:cNvSpPr/>
              <p:nvPr/>
            </p:nvSpPr>
            <p:spPr bwMode="auto">
              <a:xfrm rot="10800000">
                <a:off x="7001234" y="1988421"/>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sz="2800">
                  <a:solidFill>
                    <a:prstClr val="black"/>
                  </a:solidFill>
                  <a:latin typeface="华文细黑" panose="02010600040101010101" pitchFamily="2" charset="-122"/>
                  <a:ea typeface="华文细黑" panose="02010600040101010101" pitchFamily="2" charset="-122"/>
                </a:endParaRPr>
              </a:p>
            </p:txBody>
          </p:sp>
          <p:sp>
            <p:nvSpPr>
              <p:cNvPr id="133" name="Freeform 5"/>
              <p:cNvSpPr/>
              <p:nvPr/>
            </p:nvSpPr>
            <p:spPr bwMode="auto">
              <a:xfrm rot="10800000">
                <a:off x="7077433" y="2055955"/>
                <a:ext cx="667555" cy="5916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148" name="文本框 104"/>
              <p:cNvSpPr txBox="1"/>
              <p:nvPr/>
            </p:nvSpPr>
            <p:spPr>
              <a:xfrm>
                <a:off x="7001696" y="2119677"/>
                <a:ext cx="810881" cy="461665"/>
              </a:xfrm>
              <a:prstGeom prst="rect">
                <a:avLst/>
              </a:prstGeom>
              <a:noFill/>
            </p:spPr>
            <p:txBody>
              <a:bodyPr wrap="square" rtlCol="0">
                <a:spAutoFit/>
              </a:bodyPr>
              <a:lstStyle/>
              <a:p>
                <a:pPr algn="ctr">
                  <a:defRPr/>
                </a:pPr>
                <a:r>
                  <a:rPr lang="en-US" altLang="zh-CN" sz="2400" kern="0" dirty="0">
                    <a:solidFill>
                      <a:prstClr val="white"/>
                    </a:solidFill>
                    <a:latin typeface="华文细黑" panose="02010600040101010101" pitchFamily="2" charset="-122"/>
                    <a:ea typeface="华文细黑" panose="02010600040101010101" pitchFamily="2" charset="-122"/>
                  </a:rPr>
                  <a:t>01</a:t>
                </a:r>
                <a:endParaRPr lang="zh-CN" altLang="en-US" sz="2400" kern="0" dirty="0">
                  <a:solidFill>
                    <a:prstClr val="white"/>
                  </a:solidFill>
                  <a:latin typeface="华文细黑" panose="02010600040101010101" pitchFamily="2" charset="-122"/>
                  <a:ea typeface="华文细黑" panose="02010600040101010101" pitchFamily="2" charset="-122"/>
                </a:endParaRPr>
              </a:p>
            </p:txBody>
          </p:sp>
        </p:grpSp>
      </p:grpSp>
      <p:grpSp>
        <p:nvGrpSpPr>
          <p:cNvPr id="151" name="组合 150"/>
          <p:cNvGrpSpPr/>
          <p:nvPr/>
        </p:nvGrpSpPr>
        <p:grpSpPr>
          <a:xfrm>
            <a:off x="6959709" y="4632824"/>
            <a:ext cx="3767398" cy="731259"/>
            <a:chOff x="6887294" y="1983872"/>
            <a:chExt cx="3767398" cy="731259"/>
          </a:xfrm>
        </p:grpSpPr>
        <p:grpSp>
          <p:nvGrpSpPr>
            <p:cNvPr id="152" name="组合 151"/>
            <p:cNvGrpSpPr/>
            <p:nvPr/>
          </p:nvGrpSpPr>
          <p:grpSpPr>
            <a:xfrm>
              <a:off x="7754923" y="1983872"/>
              <a:ext cx="2899769" cy="730724"/>
              <a:chOff x="6975351" y="1787583"/>
              <a:chExt cx="4290358" cy="892610"/>
            </a:xfrm>
          </p:grpSpPr>
          <p:sp>
            <p:nvSpPr>
              <p:cNvPr id="157" name="TextBox 156"/>
              <p:cNvSpPr txBox="1"/>
              <p:nvPr/>
            </p:nvSpPr>
            <p:spPr>
              <a:xfrm>
                <a:off x="6975351" y="1787583"/>
                <a:ext cx="2085975" cy="526347"/>
              </a:xfrm>
              <a:prstGeom prst="rect">
                <a:avLst/>
              </a:prstGeom>
              <a:noFill/>
            </p:spPr>
            <p:txBody>
              <a:bodyPr wrap="square" rtlCol="0">
                <a:spAutoFit/>
              </a:bodyPr>
              <a:lstStyle/>
              <a:p>
                <a:pPr>
                  <a:defRPr/>
                </a:pPr>
                <a:r>
                  <a:rPr lang="zh-CN" altLang="en-US" sz="1100" kern="0" dirty="0">
                    <a:solidFill>
                      <a:srgbClr val="0F6FC6"/>
                    </a:solidFill>
                    <a:latin typeface="华文细黑" panose="02010600040101010101" pitchFamily="2" charset="-122"/>
                    <a:ea typeface="华文细黑" panose="02010600040101010101" pitchFamily="2" charset="-122"/>
                  </a:rPr>
                  <a:t>在此添加标题</a:t>
                </a:r>
              </a:p>
              <a:p>
                <a:pPr>
                  <a:defRPr/>
                </a:pPr>
                <a:endParaRPr lang="zh-CN" altLang="en-US" sz="1100" kern="0" dirty="0">
                  <a:solidFill>
                    <a:sysClr val="windowText" lastClr="000000">
                      <a:lumMod val="75000"/>
                      <a:lumOff val="25000"/>
                    </a:sysClr>
                  </a:solidFill>
                  <a:latin typeface="华文细黑" panose="02010600040101010101" pitchFamily="2" charset="-122"/>
                  <a:ea typeface="华文细黑" panose="02010600040101010101" pitchFamily="2" charset="-122"/>
                </a:endParaRPr>
              </a:p>
            </p:txBody>
          </p:sp>
          <p:sp>
            <p:nvSpPr>
              <p:cNvPr id="158" name="矩形 157"/>
              <p:cNvSpPr/>
              <p:nvPr/>
            </p:nvSpPr>
            <p:spPr>
              <a:xfrm>
                <a:off x="6975351" y="2059856"/>
                <a:ext cx="4290358" cy="620337"/>
              </a:xfrm>
              <a:prstGeom prst="rect">
                <a:avLst/>
              </a:prstGeom>
            </p:spPr>
            <p:txBody>
              <a:bodyPr wrap="square">
                <a:spAutoFit/>
              </a:bodyPr>
              <a:lstStyle/>
              <a:p>
                <a:pPr>
                  <a:defRPr/>
                </a:pPr>
                <a:r>
                  <a:rPr lang="zh-CN" altLang="en-US" sz="900" kern="0" dirty="0">
                    <a:solidFill>
                      <a:prstClr val="black">
                        <a:lumMod val="65000"/>
                        <a:lumOff val="35000"/>
                      </a:prstClr>
                    </a:solidFill>
                    <a:latin typeface="华文细黑" panose="02010600040101010101" pitchFamily="2" charset="-122"/>
                    <a:ea typeface="华文细黑" panose="02010600040101010101" pitchFamily="2" charset="-122"/>
                  </a:rPr>
                  <a:t>点击输入简要文字内容，文字内容需概括精炼，不用多余的文字修饰。点击输入简要文字内容，文字内容需概括精炼，不用多余的文字修饰。</a:t>
                </a:r>
                <a:endParaRPr lang="en-US" altLang="zh-CN" sz="900" kern="0" dirty="0">
                  <a:solidFill>
                    <a:prstClr val="black">
                      <a:lumMod val="65000"/>
                      <a:lumOff val="35000"/>
                    </a:prstClr>
                  </a:solidFill>
                  <a:latin typeface="华文细黑" panose="02010600040101010101" pitchFamily="2" charset="-122"/>
                  <a:ea typeface="华文细黑" panose="02010600040101010101" pitchFamily="2" charset="-122"/>
                </a:endParaRPr>
              </a:p>
            </p:txBody>
          </p:sp>
        </p:grpSp>
        <p:grpSp>
          <p:nvGrpSpPr>
            <p:cNvPr id="153" name="组合 152"/>
            <p:cNvGrpSpPr/>
            <p:nvPr/>
          </p:nvGrpSpPr>
          <p:grpSpPr>
            <a:xfrm>
              <a:off x="6887294" y="1988421"/>
              <a:ext cx="819955" cy="726710"/>
              <a:chOff x="7001234" y="1988421"/>
              <a:chExt cx="819955" cy="726710"/>
            </a:xfrm>
          </p:grpSpPr>
          <p:sp>
            <p:nvSpPr>
              <p:cNvPr id="154" name="Freeform 5"/>
              <p:cNvSpPr/>
              <p:nvPr/>
            </p:nvSpPr>
            <p:spPr bwMode="auto">
              <a:xfrm rot="10800000">
                <a:off x="7001234" y="1988421"/>
                <a:ext cx="819955" cy="72671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27000" dist="50800" dir="2700000" algn="tl" rotWithShape="0">
                  <a:prstClr val="black">
                    <a:alpha val="32000"/>
                  </a:prstClr>
                </a:outerShdw>
              </a:effectLst>
            </p:spPr>
            <p:txBody>
              <a:bodyPr vert="horz" wrap="square" lIns="91440" tIns="45720" rIns="91440" bIns="45720" numCol="1" anchor="t" anchorCtr="0" compatLnSpc="1"/>
              <a:lstStyle/>
              <a:p>
                <a:endParaRPr lang="zh-CN" altLang="en-US" sz="2800">
                  <a:solidFill>
                    <a:prstClr val="black"/>
                  </a:solidFill>
                  <a:latin typeface="华文细黑" panose="02010600040101010101" pitchFamily="2" charset="-122"/>
                  <a:ea typeface="华文细黑" panose="02010600040101010101" pitchFamily="2" charset="-122"/>
                </a:endParaRPr>
              </a:p>
            </p:txBody>
          </p:sp>
          <p:sp>
            <p:nvSpPr>
              <p:cNvPr id="155" name="Freeform 5"/>
              <p:cNvSpPr/>
              <p:nvPr/>
            </p:nvSpPr>
            <p:spPr bwMode="auto">
              <a:xfrm rot="10800000">
                <a:off x="7077433" y="2055955"/>
                <a:ext cx="667555" cy="5916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156" name="文本框 104"/>
              <p:cNvSpPr txBox="1"/>
              <p:nvPr/>
            </p:nvSpPr>
            <p:spPr>
              <a:xfrm>
                <a:off x="7001696" y="2119677"/>
                <a:ext cx="810881" cy="461665"/>
              </a:xfrm>
              <a:prstGeom prst="rect">
                <a:avLst/>
              </a:prstGeom>
              <a:noFill/>
            </p:spPr>
            <p:txBody>
              <a:bodyPr wrap="square" rtlCol="0">
                <a:spAutoFit/>
              </a:bodyPr>
              <a:lstStyle/>
              <a:p>
                <a:pPr algn="ctr">
                  <a:defRPr/>
                </a:pPr>
                <a:r>
                  <a:rPr lang="en-US" altLang="zh-CN" sz="2400" kern="0" dirty="0">
                    <a:solidFill>
                      <a:prstClr val="white"/>
                    </a:solidFill>
                    <a:latin typeface="华文细黑" panose="02010600040101010101" pitchFamily="2" charset="-122"/>
                    <a:ea typeface="华文细黑" panose="02010600040101010101" pitchFamily="2" charset="-122"/>
                  </a:rPr>
                  <a:t>01</a:t>
                </a:r>
                <a:endParaRPr lang="zh-CN" altLang="en-US" sz="2400" kern="0" dirty="0">
                  <a:solidFill>
                    <a:prstClr val="white"/>
                  </a:solidFill>
                  <a:latin typeface="华文细黑" panose="02010600040101010101" pitchFamily="2" charset="-122"/>
                  <a:ea typeface="华文细黑" panose="02010600040101010101"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100" fill="hold"/>
                                        <p:tgtEl>
                                          <p:spTgt spid="91"/>
                                        </p:tgtEl>
                                        <p:attrNameLst>
                                          <p:attrName>ppt_x</p:attrName>
                                        </p:attrNameLst>
                                      </p:cBhvr>
                                      <p:tavLst>
                                        <p:tav tm="0">
                                          <p:val>
                                            <p:strVal val="0-#ppt_w/2"/>
                                          </p:val>
                                        </p:tav>
                                        <p:tav tm="100000">
                                          <p:val>
                                            <p:strVal val="#ppt_x"/>
                                          </p:val>
                                        </p:tav>
                                      </p:tavLst>
                                    </p:anim>
                                    <p:anim calcmode="lin" valueType="num">
                                      <p:cBhvr additive="base">
                                        <p:cTn id="12" dur="100" fill="hold"/>
                                        <p:tgtEl>
                                          <p:spTgt spid="9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100" fill="hold"/>
                                        <p:tgtEl>
                                          <p:spTgt spid="71"/>
                                        </p:tgtEl>
                                        <p:attrNameLst>
                                          <p:attrName>ppt_x</p:attrName>
                                        </p:attrNameLst>
                                      </p:cBhvr>
                                      <p:tavLst>
                                        <p:tav tm="0">
                                          <p:val>
                                            <p:strVal val="0-#ppt_w/2"/>
                                          </p:val>
                                        </p:tav>
                                        <p:tav tm="100000">
                                          <p:val>
                                            <p:strVal val="#ppt_x"/>
                                          </p:val>
                                        </p:tav>
                                      </p:tavLst>
                                    </p:anim>
                                    <p:anim calcmode="lin" valueType="num">
                                      <p:cBhvr additive="base">
                                        <p:cTn id="17" dur="100" fill="hold"/>
                                        <p:tgtEl>
                                          <p:spTgt spid="7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100" fill="hold"/>
                                        <p:tgtEl>
                                          <p:spTgt spid="74"/>
                                        </p:tgtEl>
                                        <p:attrNameLst>
                                          <p:attrName>ppt_x</p:attrName>
                                        </p:attrNameLst>
                                      </p:cBhvr>
                                      <p:tavLst>
                                        <p:tav tm="0">
                                          <p:val>
                                            <p:strVal val="0-#ppt_w/2"/>
                                          </p:val>
                                        </p:tav>
                                        <p:tav tm="100000">
                                          <p:val>
                                            <p:strVal val="#ppt_x"/>
                                          </p:val>
                                        </p:tav>
                                      </p:tavLst>
                                    </p:anim>
                                    <p:anim calcmode="lin" valueType="num">
                                      <p:cBhvr additive="base">
                                        <p:cTn id="22" dur="100" fill="hold"/>
                                        <p:tgtEl>
                                          <p:spTgt spid="7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additive="base">
                                        <p:cTn id="26" dur="100" fill="hold"/>
                                        <p:tgtEl>
                                          <p:spTgt spid="75"/>
                                        </p:tgtEl>
                                        <p:attrNameLst>
                                          <p:attrName>ppt_x</p:attrName>
                                        </p:attrNameLst>
                                      </p:cBhvr>
                                      <p:tavLst>
                                        <p:tav tm="0">
                                          <p:val>
                                            <p:strVal val="0-#ppt_w/2"/>
                                          </p:val>
                                        </p:tav>
                                        <p:tav tm="100000">
                                          <p:val>
                                            <p:strVal val="#ppt_x"/>
                                          </p:val>
                                        </p:tav>
                                      </p:tavLst>
                                    </p:anim>
                                    <p:anim calcmode="lin" valueType="num">
                                      <p:cBhvr additive="base">
                                        <p:cTn id="27" dur="100" fill="hold"/>
                                        <p:tgtEl>
                                          <p:spTgt spid="75"/>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100" fill="hold"/>
                                        <p:tgtEl>
                                          <p:spTgt spid="76"/>
                                        </p:tgtEl>
                                        <p:attrNameLst>
                                          <p:attrName>ppt_x</p:attrName>
                                        </p:attrNameLst>
                                      </p:cBhvr>
                                      <p:tavLst>
                                        <p:tav tm="0">
                                          <p:val>
                                            <p:strVal val="0-#ppt_w/2"/>
                                          </p:val>
                                        </p:tav>
                                        <p:tav tm="100000">
                                          <p:val>
                                            <p:strVal val="#ppt_x"/>
                                          </p:val>
                                        </p:tav>
                                      </p:tavLst>
                                    </p:anim>
                                    <p:anim calcmode="lin" valueType="num">
                                      <p:cBhvr additive="base">
                                        <p:cTn id="32" dur="100" fill="hold"/>
                                        <p:tgtEl>
                                          <p:spTgt spid="7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100" fill="hold"/>
                                        <p:tgtEl>
                                          <p:spTgt spid="77"/>
                                        </p:tgtEl>
                                        <p:attrNameLst>
                                          <p:attrName>ppt_x</p:attrName>
                                        </p:attrNameLst>
                                      </p:cBhvr>
                                      <p:tavLst>
                                        <p:tav tm="0">
                                          <p:val>
                                            <p:strVal val="0-#ppt_w/2"/>
                                          </p:val>
                                        </p:tav>
                                        <p:tav tm="100000">
                                          <p:val>
                                            <p:strVal val="#ppt_x"/>
                                          </p:val>
                                        </p:tav>
                                      </p:tavLst>
                                    </p:anim>
                                    <p:anim calcmode="lin" valueType="num">
                                      <p:cBhvr additive="base">
                                        <p:cTn id="37" dur="100" fill="hold"/>
                                        <p:tgtEl>
                                          <p:spTgt spid="77"/>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78"/>
                                        </p:tgtEl>
                                        <p:attrNameLst>
                                          <p:attrName>style.visibility</p:attrName>
                                        </p:attrNameLst>
                                      </p:cBhvr>
                                      <p:to>
                                        <p:strVal val="visible"/>
                                      </p:to>
                                    </p:set>
                                    <p:anim calcmode="lin" valueType="num">
                                      <p:cBhvr additive="base">
                                        <p:cTn id="41" dur="100" fill="hold"/>
                                        <p:tgtEl>
                                          <p:spTgt spid="78"/>
                                        </p:tgtEl>
                                        <p:attrNameLst>
                                          <p:attrName>ppt_x</p:attrName>
                                        </p:attrNameLst>
                                      </p:cBhvr>
                                      <p:tavLst>
                                        <p:tav tm="0">
                                          <p:val>
                                            <p:strVal val="0-#ppt_w/2"/>
                                          </p:val>
                                        </p:tav>
                                        <p:tav tm="100000">
                                          <p:val>
                                            <p:strVal val="#ppt_x"/>
                                          </p:val>
                                        </p:tav>
                                      </p:tavLst>
                                    </p:anim>
                                    <p:anim calcmode="lin" valueType="num">
                                      <p:cBhvr additive="base">
                                        <p:cTn id="42" dur="100" fill="hold"/>
                                        <p:tgtEl>
                                          <p:spTgt spid="78"/>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100" fill="hold"/>
                                        <p:tgtEl>
                                          <p:spTgt spid="79"/>
                                        </p:tgtEl>
                                        <p:attrNameLst>
                                          <p:attrName>ppt_x</p:attrName>
                                        </p:attrNameLst>
                                      </p:cBhvr>
                                      <p:tavLst>
                                        <p:tav tm="0">
                                          <p:val>
                                            <p:strVal val="0-#ppt_w/2"/>
                                          </p:val>
                                        </p:tav>
                                        <p:tav tm="100000">
                                          <p:val>
                                            <p:strVal val="#ppt_x"/>
                                          </p:val>
                                        </p:tav>
                                      </p:tavLst>
                                    </p:anim>
                                    <p:anim calcmode="lin" valueType="num">
                                      <p:cBhvr additive="base">
                                        <p:cTn id="47" dur="100" fill="hold"/>
                                        <p:tgtEl>
                                          <p:spTgt spid="79"/>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100" fill="hold"/>
                                        <p:tgtEl>
                                          <p:spTgt spid="90"/>
                                        </p:tgtEl>
                                        <p:attrNameLst>
                                          <p:attrName>ppt_x</p:attrName>
                                        </p:attrNameLst>
                                      </p:cBhvr>
                                      <p:tavLst>
                                        <p:tav tm="0">
                                          <p:val>
                                            <p:strVal val="0-#ppt_w/2"/>
                                          </p:val>
                                        </p:tav>
                                        <p:tav tm="100000">
                                          <p:val>
                                            <p:strVal val="#ppt_x"/>
                                          </p:val>
                                        </p:tav>
                                      </p:tavLst>
                                    </p:anim>
                                    <p:anim calcmode="lin" valueType="num">
                                      <p:cBhvr additive="base">
                                        <p:cTn id="52" dur="100" fill="hold"/>
                                        <p:tgtEl>
                                          <p:spTgt spid="90"/>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95"/>
                                        </p:tgtEl>
                                        <p:attrNameLst>
                                          <p:attrName>style.visibility</p:attrName>
                                        </p:attrNameLst>
                                      </p:cBhvr>
                                      <p:to>
                                        <p:strVal val="visible"/>
                                      </p:to>
                                    </p:set>
                                    <p:anim calcmode="lin" valueType="num">
                                      <p:cBhvr additive="base">
                                        <p:cTn id="56" dur="200" fill="hold"/>
                                        <p:tgtEl>
                                          <p:spTgt spid="95"/>
                                        </p:tgtEl>
                                        <p:attrNameLst>
                                          <p:attrName>ppt_x</p:attrName>
                                        </p:attrNameLst>
                                      </p:cBhvr>
                                      <p:tavLst>
                                        <p:tav tm="0">
                                          <p:val>
                                            <p:strVal val="0-#ppt_w/2"/>
                                          </p:val>
                                        </p:tav>
                                        <p:tav tm="100000">
                                          <p:val>
                                            <p:strVal val="#ppt_x"/>
                                          </p:val>
                                        </p:tav>
                                      </p:tavLst>
                                    </p:anim>
                                    <p:anim calcmode="lin" valueType="num">
                                      <p:cBhvr additive="base">
                                        <p:cTn id="57" dur="200" fill="hold"/>
                                        <p:tgtEl>
                                          <p:spTgt spid="95"/>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70"/>
                                        </p:tgtEl>
                                        <p:attrNameLst>
                                          <p:attrName>style.visibility</p:attrName>
                                        </p:attrNameLst>
                                      </p:cBhvr>
                                      <p:to>
                                        <p:strVal val="visible"/>
                                      </p:to>
                                    </p:set>
                                    <p:anim calcmode="lin" valueType="num">
                                      <p:cBhvr additive="base">
                                        <p:cTn id="61" dur="200" fill="hold"/>
                                        <p:tgtEl>
                                          <p:spTgt spid="70"/>
                                        </p:tgtEl>
                                        <p:attrNameLst>
                                          <p:attrName>ppt_x</p:attrName>
                                        </p:attrNameLst>
                                      </p:cBhvr>
                                      <p:tavLst>
                                        <p:tav tm="0">
                                          <p:val>
                                            <p:strVal val="0-#ppt_w/2"/>
                                          </p:val>
                                        </p:tav>
                                        <p:tav tm="100000">
                                          <p:val>
                                            <p:strVal val="#ppt_x"/>
                                          </p:val>
                                        </p:tav>
                                      </p:tavLst>
                                    </p:anim>
                                    <p:anim calcmode="lin" valueType="num">
                                      <p:cBhvr additive="base">
                                        <p:cTn id="62" dur="200" fill="hold"/>
                                        <p:tgtEl>
                                          <p:spTgt spid="70"/>
                                        </p:tgtEl>
                                        <p:attrNameLst>
                                          <p:attrName>ppt_y</p:attrName>
                                        </p:attrNameLst>
                                      </p:cBhvr>
                                      <p:tavLst>
                                        <p:tav tm="0">
                                          <p:val>
                                            <p:strVal val="#ppt_y"/>
                                          </p:val>
                                        </p:tav>
                                        <p:tav tm="100000">
                                          <p:val>
                                            <p:strVal val="#ppt_y"/>
                                          </p:val>
                                        </p:tav>
                                      </p:tavLst>
                                    </p:anim>
                                  </p:childTnLst>
                                </p:cTn>
                              </p:par>
                              <p:par>
                                <p:cTn id="63" presetID="22" presetClass="entr" presetSubtype="4" fill="hold" grpId="0" nodeType="with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wipe(down)">
                                      <p:cBhvr>
                                        <p:cTn id="65" dur="500"/>
                                        <p:tgtEl>
                                          <p:spTgt spid="92"/>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96"/>
                                        </p:tgtEl>
                                        <p:attrNameLst>
                                          <p:attrName>style.visibility</p:attrName>
                                        </p:attrNameLst>
                                      </p:cBhvr>
                                      <p:to>
                                        <p:strVal val="visible"/>
                                      </p:to>
                                    </p:set>
                                    <p:anim calcmode="lin" valueType="num">
                                      <p:cBhvr>
                                        <p:cTn id="69" dur="300" fill="hold"/>
                                        <p:tgtEl>
                                          <p:spTgt spid="96"/>
                                        </p:tgtEl>
                                        <p:attrNameLst>
                                          <p:attrName>ppt_w</p:attrName>
                                        </p:attrNameLst>
                                      </p:cBhvr>
                                      <p:tavLst>
                                        <p:tav tm="0">
                                          <p:val>
                                            <p:fltVal val="0"/>
                                          </p:val>
                                        </p:tav>
                                        <p:tav tm="100000">
                                          <p:val>
                                            <p:strVal val="#ppt_w"/>
                                          </p:val>
                                        </p:tav>
                                      </p:tavLst>
                                    </p:anim>
                                    <p:anim calcmode="lin" valueType="num">
                                      <p:cBhvr>
                                        <p:cTn id="70" dur="300" fill="hold"/>
                                        <p:tgtEl>
                                          <p:spTgt spid="96"/>
                                        </p:tgtEl>
                                        <p:attrNameLst>
                                          <p:attrName>ppt_h</p:attrName>
                                        </p:attrNameLst>
                                      </p:cBhvr>
                                      <p:tavLst>
                                        <p:tav tm="0">
                                          <p:val>
                                            <p:fltVal val="0"/>
                                          </p:val>
                                        </p:tav>
                                        <p:tav tm="100000">
                                          <p:val>
                                            <p:strVal val="#ppt_h"/>
                                          </p:val>
                                        </p:tav>
                                      </p:tavLst>
                                    </p:anim>
                                    <p:animEffect transition="in" filter="fade">
                                      <p:cBhvr>
                                        <p:cTn id="71" dur="300"/>
                                        <p:tgtEl>
                                          <p:spTgt spid="96"/>
                                        </p:tgtEl>
                                      </p:cBhvr>
                                    </p:animEffect>
                                  </p:childTnLst>
                                </p:cTn>
                              </p:par>
                            </p:childTnLst>
                          </p:cTn>
                        </p:par>
                        <p:par>
                          <p:cTn id="72" fill="hold">
                            <p:stCondLst>
                              <p:cond delay="6500"/>
                            </p:stCondLst>
                            <p:childTnLst>
                              <p:par>
                                <p:cTn id="73" presetID="2" presetClass="entr" presetSubtype="8" fill="hold" grpId="0" nodeType="after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200" fill="hold"/>
                                        <p:tgtEl>
                                          <p:spTgt spid="72"/>
                                        </p:tgtEl>
                                        <p:attrNameLst>
                                          <p:attrName>ppt_x</p:attrName>
                                        </p:attrNameLst>
                                      </p:cBhvr>
                                      <p:tavLst>
                                        <p:tav tm="0">
                                          <p:val>
                                            <p:strVal val="0-#ppt_w/2"/>
                                          </p:val>
                                        </p:tav>
                                        <p:tav tm="100000">
                                          <p:val>
                                            <p:strVal val="#ppt_x"/>
                                          </p:val>
                                        </p:tav>
                                      </p:tavLst>
                                    </p:anim>
                                    <p:anim calcmode="lin" valueType="num">
                                      <p:cBhvr additive="base">
                                        <p:cTn id="76" dur="200" fill="hold"/>
                                        <p:tgtEl>
                                          <p:spTgt spid="72"/>
                                        </p:tgtEl>
                                        <p:attrNameLst>
                                          <p:attrName>ppt_y</p:attrName>
                                        </p:attrNameLst>
                                      </p:cBhvr>
                                      <p:tavLst>
                                        <p:tav tm="0">
                                          <p:val>
                                            <p:strVal val="#ppt_y"/>
                                          </p:val>
                                        </p:tav>
                                        <p:tav tm="100000">
                                          <p:val>
                                            <p:strVal val="#ppt_y"/>
                                          </p:val>
                                        </p:tav>
                                      </p:tavLst>
                                    </p:anim>
                                  </p:childTnLst>
                                </p:cTn>
                              </p:par>
                              <p:par>
                                <p:cTn id="77" presetID="22" presetClass="entr" presetSubtype="4"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down)">
                                      <p:cBhvr>
                                        <p:cTn id="79" dur="500"/>
                                        <p:tgtEl>
                                          <p:spTgt spid="93"/>
                                        </p:tgtEl>
                                      </p:cBhvr>
                                    </p:animEffect>
                                  </p:childTnLst>
                                </p:cTn>
                              </p:par>
                            </p:childTnLst>
                          </p:cTn>
                        </p:par>
                        <p:par>
                          <p:cTn id="80" fill="hold">
                            <p:stCondLst>
                              <p:cond delay="7000"/>
                            </p:stCondLst>
                            <p:childTnLst>
                              <p:par>
                                <p:cTn id="81" presetID="53" presetClass="entr" presetSubtype="16" fill="hold" grpId="0" nodeType="afterEffect">
                                  <p:stCondLst>
                                    <p:cond delay="0"/>
                                  </p:stCondLst>
                                  <p:childTnLst>
                                    <p:set>
                                      <p:cBhvr>
                                        <p:cTn id="82" dur="1" fill="hold">
                                          <p:stCondLst>
                                            <p:cond delay="0"/>
                                          </p:stCondLst>
                                        </p:cTn>
                                        <p:tgtEl>
                                          <p:spTgt spid="97"/>
                                        </p:tgtEl>
                                        <p:attrNameLst>
                                          <p:attrName>style.visibility</p:attrName>
                                        </p:attrNameLst>
                                      </p:cBhvr>
                                      <p:to>
                                        <p:strVal val="visible"/>
                                      </p:to>
                                    </p:set>
                                    <p:anim calcmode="lin" valueType="num">
                                      <p:cBhvr>
                                        <p:cTn id="83" dur="300" fill="hold"/>
                                        <p:tgtEl>
                                          <p:spTgt spid="97"/>
                                        </p:tgtEl>
                                        <p:attrNameLst>
                                          <p:attrName>ppt_w</p:attrName>
                                        </p:attrNameLst>
                                      </p:cBhvr>
                                      <p:tavLst>
                                        <p:tav tm="0">
                                          <p:val>
                                            <p:fltVal val="0"/>
                                          </p:val>
                                        </p:tav>
                                        <p:tav tm="100000">
                                          <p:val>
                                            <p:strVal val="#ppt_w"/>
                                          </p:val>
                                        </p:tav>
                                      </p:tavLst>
                                    </p:anim>
                                    <p:anim calcmode="lin" valueType="num">
                                      <p:cBhvr>
                                        <p:cTn id="84" dur="300" fill="hold"/>
                                        <p:tgtEl>
                                          <p:spTgt spid="97"/>
                                        </p:tgtEl>
                                        <p:attrNameLst>
                                          <p:attrName>ppt_h</p:attrName>
                                        </p:attrNameLst>
                                      </p:cBhvr>
                                      <p:tavLst>
                                        <p:tav tm="0">
                                          <p:val>
                                            <p:fltVal val="0"/>
                                          </p:val>
                                        </p:tav>
                                        <p:tav tm="100000">
                                          <p:val>
                                            <p:strVal val="#ppt_h"/>
                                          </p:val>
                                        </p:tav>
                                      </p:tavLst>
                                    </p:anim>
                                    <p:animEffect transition="in" filter="fade">
                                      <p:cBhvr>
                                        <p:cTn id="85" dur="300"/>
                                        <p:tgtEl>
                                          <p:spTgt spid="97"/>
                                        </p:tgtEl>
                                      </p:cBhvr>
                                    </p:animEffect>
                                  </p:childTnLst>
                                </p:cTn>
                              </p:par>
                            </p:childTnLst>
                          </p:cTn>
                        </p:par>
                        <p:par>
                          <p:cTn id="86" fill="hold">
                            <p:stCondLst>
                              <p:cond delay="7500"/>
                            </p:stCondLst>
                            <p:childTnLst>
                              <p:par>
                                <p:cTn id="87" presetID="2" presetClass="entr" presetSubtype="8" fill="hold" grpId="0" nodeType="afterEffect">
                                  <p:stCondLst>
                                    <p:cond delay="0"/>
                                  </p:stCondLst>
                                  <p:childTnLst>
                                    <p:set>
                                      <p:cBhvr>
                                        <p:cTn id="88" dur="1" fill="hold">
                                          <p:stCondLst>
                                            <p:cond delay="0"/>
                                          </p:stCondLst>
                                        </p:cTn>
                                        <p:tgtEl>
                                          <p:spTgt spid="73"/>
                                        </p:tgtEl>
                                        <p:attrNameLst>
                                          <p:attrName>style.visibility</p:attrName>
                                        </p:attrNameLst>
                                      </p:cBhvr>
                                      <p:to>
                                        <p:strVal val="visible"/>
                                      </p:to>
                                    </p:set>
                                    <p:anim calcmode="lin" valueType="num">
                                      <p:cBhvr additive="base">
                                        <p:cTn id="89" dur="200" fill="hold"/>
                                        <p:tgtEl>
                                          <p:spTgt spid="73"/>
                                        </p:tgtEl>
                                        <p:attrNameLst>
                                          <p:attrName>ppt_x</p:attrName>
                                        </p:attrNameLst>
                                      </p:cBhvr>
                                      <p:tavLst>
                                        <p:tav tm="0">
                                          <p:val>
                                            <p:strVal val="0-#ppt_w/2"/>
                                          </p:val>
                                        </p:tav>
                                        <p:tav tm="100000">
                                          <p:val>
                                            <p:strVal val="#ppt_x"/>
                                          </p:val>
                                        </p:tav>
                                      </p:tavLst>
                                    </p:anim>
                                    <p:anim calcmode="lin" valueType="num">
                                      <p:cBhvr additive="base">
                                        <p:cTn id="90" dur="200" fill="hold"/>
                                        <p:tgtEl>
                                          <p:spTgt spid="73"/>
                                        </p:tgtEl>
                                        <p:attrNameLst>
                                          <p:attrName>ppt_y</p:attrName>
                                        </p:attrNameLst>
                                      </p:cBhvr>
                                      <p:tavLst>
                                        <p:tav tm="0">
                                          <p:val>
                                            <p:strVal val="#ppt_y"/>
                                          </p:val>
                                        </p:tav>
                                        <p:tav tm="100000">
                                          <p:val>
                                            <p:strVal val="#ppt_y"/>
                                          </p:val>
                                        </p:tav>
                                      </p:tavLst>
                                    </p:anim>
                                  </p:childTnLst>
                                </p:cTn>
                              </p:par>
                              <p:par>
                                <p:cTn id="91" presetID="22" presetClass="entr" presetSubtype="4"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animEffect transition="in" filter="wipe(down)">
                                      <p:cBhvr>
                                        <p:cTn id="93" dur="500"/>
                                        <p:tgtEl>
                                          <p:spTgt spid="94"/>
                                        </p:tgtEl>
                                      </p:cBhvr>
                                    </p:animEffect>
                                  </p:childTnLst>
                                </p:cTn>
                              </p:par>
                            </p:childTnLst>
                          </p:cTn>
                        </p:par>
                        <p:par>
                          <p:cTn id="94" fill="hold">
                            <p:stCondLst>
                              <p:cond delay="8000"/>
                            </p:stCondLst>
                            <p:childTnLst>
                              <p:par>
                                <p:cTn id="95" presetID="53" presetClass="entr" presetSubtype="16" fill="hold" grpId="0" nodeType="after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p:cTn id="97" dur="300" fill="hold"/>
                                        <p:tgtEl>
                                          <p:spTgt spid="98"/>
                                        </p:tgtEl>
                                        <p:attrNameLst>
                                          <p:attrName>ppt_w</p:attrName>
                                        </p:attrNameLst>
                                      </p:cBhvr>
                                      <p:tavLst>
                                        <p:tav tm="0">
                                          <p:val>
                                            <p:fltVal val="0"/>
                                          </p:val>
                                        </p:tav>
                                        <p:tav tm="100000">
                                          <p:val>
                                            <p:strVal val="#ppt_w"/>
                                          </p:val>
                                        </p:tav>
                                      </p:tavLst>
                                    </p:anim>
                                    <p:anim calcmode="lin" valueType="num">
                                      <p:cBhvr>
                                        <p:cTn id="98" dur="300" fill="hold"/>
                                        <p:tgtEl>
                                          <p:spTgt spid="98"/>
                                        </p:tgtEl>
                                        <p:attrNameLst>
                                          <p:attrName>ppt_h</p:attrName>
                                        </p:attrNameLst>
                                      </p:cBhvr>
                                      <p:tavLst>
                                        <p:tav tm="0">
                                          <p:val>
                                            <p:fltVal val="0"/>
                                          </p:val>
                                        </p:tav>
                                        <p:tav tm="100000">
                                          <p:val>
                                            <p:strVal val="#ppt_h"/>
                                          </p:val>
                                        </p:tav>
                                      </p:tavLst>
                                    </p:anim>
                                    <p:animEffect transition="in" filter="fade">
                                      <p:cBhvr>
                                        <p:cTn id="99" dur="300"/>
                                        <p:tgtEl>
                                          <p:spTgt spid="98"/>
                                        </p:tgtEl>
                                      </p:cBhvr>
                                    </p:animEffect>
                                  </p:childTnLst>
                                </p:cTn>
                              </p:par>
                            </p:childTnLst>
                          </p:cTn>
                        </p:par>
                        <p:par>
                          <p:cTn id="100" fill="hold">
                            <p:stCondLst>
                              <p:cond delay="8500"/>
                            </p:stCondLst>
                            <p:childTnLst>
                              <p:par>
                                <p:cTn id="101" presetID="22" presetClass="entr" presetSubtype="8" fill="hold" nodeType="after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wipe(left)">
                                      <p:cBhvr>
                                        <p:cTn id="103" dur="500"/>
                                        <p:tgtEl>
                                          <p:spTgt spid="99"/>
                                        </p:tgtEl>
                                      </p:cBhvr>
                                    </p:animEffect>
                                  </p:childTnLst>
                                </p:cTn>
                              </p:par>
                            </p:childTnLst>
                          </p:cTn>
                        </p:par>
                        <p:par>
                          <p:cTn id="104" fill="hold">
                            <p:stCondLst>
                              <p:cond delay="9000"/>
                            </p:stCondLst>
                            <p:childTnLst>
                              <p:par>
                                <p:cTn id="105" presetID="22" presetClass="entr" presetSubtype="8" fill="hold" nodeType="afterEffect">
                                  <p:stCondLst>
                                    <p:cond delay="0"/>
                                  </p:stCondLst>
                                  <p:childTnLst>
                                    <p:set>
                                      <p:cBhvr>
                                        <p:cTn id="106" dur="1" fill="hold">
                                          <p:stCondLst>
                                            <p:cond delay="0"/>
                                          </p:stCondLst>
                                        </p:cTn>
                                        <p:tgtEl>
                                          <p:spTgt spid="129"/>
                                        </p:tgtEl>
                                        <p:attrNameLst>
                                          <p:attrName>style.visibility</p:attrName>
                                        </p:attrNameLst>
                                      </p:cBhvr>
                                      <p:to>
                                        <p:strVal val="visible"/>
                                      </p:to>
                                    </p:set>
                                    <p:animEffect transition="in" filter="wipe(left)">
                                      <p:cBhvr>
                                        <p:cTn id="107" dur="500"/>
                                        <p:tgtEl>
                                          <p:spTgt spid="129"/>
                                        </p:tgtEl>
                                      </p:cBhvr>
                                    </p:animEffect>
                                  </p:childTnLst>
                                </p:cTn>
                              </p:par>
                            </p:childTnLst>
                          </p:cTn>
                        </p:par>
                        <p:par>
                          <p:cTn id="108" fill="hold">
                            <p:stCondLst>
                              <p:cond delay="9500"/>
                            </p:stCondLst>
                            <p:childTnLst>
                              <p:par>
                                <p:cTn id="109" presetID="22" presetClass="entr" presetSubtype="8" fill="hold" nodeType="afterEffect">
                                  <p:stCondLst>
                                    <p:cond delay="0"/>
                                  </p:stCondLst>
                                  <p:childTnLst>
                                    <p:set>
                                      <p:cBhvr>
                                        <p:cTn id="110" dur="1" fill="hold">
                                          <p:stCondLst>
                                            <p:cond delay="0"/>
                                          </p:stCondLst>
                                        </p:cTn>
                                        <p:tgtEl>
                                          <p:spTgt spid="151"/>
                                        </p:tgtEl>
                                        <p:attrNameLst>
                                          <p:attrName>style.visibility</p:attrName>
                                        </p:attrNameLst>
                                      </p:cBhvr>
                                      <p:to>
                                        <p:strVal val="visible"/>
                                      </p:to>
                                    </p:set>
                                    <p:animEffect transition="in" filter="wipe(left)">
                                      <p:cBhvr>
                                        <p:cTn id="111"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3" grpId="0"/>
      <p:bldP spid="74" grpId="0"/>
      <p:bldP spid="75" grpId="0"/>
      <p:bldP spid="76" grpId="0"/>
      <p:bldP spid="77" grpId="0"/>
      <p:bldP spid="78" grpId="0"/>
      <p:bldP spid="79" grpId="0"/>
      <p:bldP spid="90" grpId="0"/>
      <p:bldP spid="91" grpId="0"/>
      <p:bldP spid="92" grpId="0" bldLvl="0" animBg="1"/>
      <p:bldP spid="93" grpId="0" bldLvl="0" animBg="1"/>
      <p:bldP spid="94" grpId="0" bldLvl="0" animBg="1"/>
      <p:bldP spid="95" grpId="0"/>
      <p:bldP spid="96" grpId="0"/>
      <p:bldP spid="97" grpId="0"/>
      <p:bldP spid="9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4644571" y="1615621"/>
            <a:ext cx="2902858" cy="2902858"/>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圆角矩形 60"/>
          <p:cNvSpPr/>
          <p:nvPr/>
        </p:nvSpPr>
        <p:spPr>
          <a:xfrm>
            <a:off x="8270421" y="1615621"/>
            <a:ext cx="2902858" cy="2902858"/>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018721" y="1615621"/>
            <a:ext cx="2902858" cy="2902858"/>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174935" y="1771835"/>
            <a:ext cx="2590430" cy="2590430"/>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1370879" y="1991591"/>
            <a:ext cx="2198543" cy="2150918"/>
            <a:chOff x="1370879" y="1864591"/>
            <a:chExt cx="2198543" cy="2150918"/>
          </a:xfrm>
        </p:grpSpPr>
        <p:grpSp>
          <p:nvGrpSpPr>
            <p:cNvPr id="10" name="组合 9"/>
            <p:cNvGrpSpPr/>
            <p:nvPr/>
          </p:nvGrpSpPr>
          <p:grpSpPr>
            <a:xfrm>
              <a:off x="1370879" y="1864591"/>
              <a:ext cx="207818" cy="207818"/>
              <a:chOff x="4559531" y="2227811"/>
              <a:chExt cx="207818" cy="207818"/>
            </a:xfrm>
          </p:grpSpPr>
          <p:sp>
            <p:nvSpPr>
              <p:cNvPr id="8" name="椭圆 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1" name="组合 10"/>
            <p:cNvGrpSpPr/>
            <p:nvPr/>
          </p:nvGrpSpPr>
          <p:grpSpPr>
            <a:xfrm>
              <a:off x="3361604" y="1864591"/>
              <a:ext cx="207818" cy="207818"/>
              <a:chOff x="4559531" y="2227811"/>
              <a:chExt cx="207818" cy="207818"/>
            </a:xfrm>
          </p:grpSpPr>
          <p:sp>
            <p:nvSpPr>
              <p:cNvPr id="12" name="椭圆 11"/>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4" name="组合 13"/>
            <p:cNvGrpSpPr/>
            <p:nvPr/>
          </p:nvGrpSpPr>
          <p:grpSpPr>
            <a:xfrm>
              <a:off x="1370879" y="3807691"/>
              <a:ext cx="207818" cy="207818"/>
              <a:chOff x="4559531" y="2227811"/>
              <a:chExt cx="207818" cy="207818"/>
            </a:xfrm>
          </p:grpSpPr>
          <p:sp>
            <p:nvSpPr>
              <p:cNvPr id="15" name="椭圆 14"/>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7" name="组合 16"/>
            <p:cNvGrpSpPr/>
            <p:nvPr/>
          </p:nvGrpSpPr>
          <p:grpSpPr>
            <a:xfrm>
              <a:off x="3361604" y="3807691"/>
              <a:ext cx="207818" cy="207818"/>
              <a:chOff x="4559531" y="2227811"/>
              <a:chExt cx="207818" cy="207818"/>
            </a:xfrm>
          </p:grpSpPr>
          <p:sp>
            <p:nvSpPr>
              <p:cNvPr id="18" name="椭圆 1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sp>
        <p:nvSpPr>
          <p:cNvPr id="43" name="圆角矩形 42"/>
          <p:cNvSpPr/>
          <p:nvPr/>
        </p:nvSpPr>
        <p:spPr>
          <a:xfrm>
            <a:off x="4800785" y="1771835"/>
            <a:ext cx="2590430" cy="2590430"/>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996729" y="1991591"/>
            <a:ext cx="2198543" cy="2150918"/>
            <a:chOff x="4559531" y="2227811"/>
            <a:chExt cx="2198543" cy="2150918"/>
          </a:xfrm>
        </p:grpSpPr>
        <p:grpSp>
          <p:nvGrpSpPr>
            <p:cNvPr id="30" name="组合 29"/>
            <p:cNvGrpSpPr/>
            <p:nvPr/>
          </p:nvGrpSpPr>
          <p:grpSpPr>
            <a:xfrm>
              <a:off x="4559531" y="2227811"/>
              <a:ext cx="207818" cy="207818"/>
              <a:chOff x="4559531" y="2227811"/>
              <a:chExt cx="207818" cy="207818"/>
            </a:xfrm>
          </p:grpSpPr>
          <p:sp>
            <p:nvSpPr>
              <p:cNvPr id="40" name="椭圆 39"/>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六边形 40"/>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1" name="组合 30"/>
            <p:cNvGrpSpPr/>
            <p:nvPr/>
          </p:nvGrpSpPr>
          <p:grpSpPr>
            <a:xfrm>
              <a:off x="6550256" y="2227811"/>
              <a:ext cx="207818" cy="207818"/>
              <a:chOff x="4559531" y="2227811"/>
              <a:chExt cx="207818" cy="207818"/>
            </a:xfrm>
          </p:grpSpPr>
          <p:sp>
            <p:nvSpPr>
              <p:cNvPr id="38" name="椭圆 3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2" name="组合 31"/>
            <p:cNvGrpSpPr/>
            <p:nvPr/>
          </p:nvGrpSpPr>
          <p:grpSpPr>
            <a:xfrm>
              <a:off x="4559531" y="4170911"/>
              <a:ext cx="207818" cy="207818"/>
              <a:chOff x="4559531" y="2227811"/>
              <a:chExt cx="207818" cy="207818"/>
            </a:xfrm>
          </p:grpSpPr>
          <p:sp>
            <p:nvSpPr>
              <p:cNvPr id="36" name="椭圆 35"/>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3" name="组合 32"/>
            <p:cNvGrpSpPr/>
            <p:nvPr/>
          </p:nvGrpSpPr>
          <p:grpSpPr>
            <a:xfrm>
              <a:off x="6550256" y="4170911"/>
              <a:ext cx="207818" cy="207818"/>
              <a:chOff x="4559531" y="2227811"/>
              <a:chExt cx="207818" cy="207818"/>
            </a:xfrm>
          </p:grpSpPr>
          <p:sp>
            <p:nvSpPr>
              <p:cNvPr id="34" name="椭圆 33"/>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sp>
        <p:nvSpPr>
          <p:cNvPr id="62" name="圆角矩形 61"/>
          <p:cNvSpPr/>
          <p:nvPr/>
        </p:nvSpPr>
        <p:spPr>
          <a:xfrm>
            <a:off x="8426635" y="1771835"/>
            <a:ext cx="2590430" cy="2590430"/>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8622579" y="1991591"/>
            <a:ext cx="2198543" cy="2150918"/>
            <a:chOff x="4559531" y="2227811"/>
            <a:chExt cx="2198543" cy="2150918"/>
          </a:xfrm>
        </p:grpSpPr>
        <p:grpSp>
          <p:nvGrpSpPr>
            <p:cNvPr id="49" name="组合 48"/>
            <p:cNvGrpSpPr/>
            <p:nvPr/>
          </p:nvGrpSpPr>
          <p:grpSpPr>
            <a:xfrm>
              <a:off x="4559531" y="2227811"/>
              <a:ext cx="207818" cy="207818"/>
              <a:chOff x="4559531" y="2227811"/>
              <a:chExt cx="207818" cy="207818"/>
            </a:xfrm>
          </p:grpSpPr>
          <p:sp>
            <p:nvSpPr>
              <p:cNvPr id="59" name="椭圆 58"/>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六边形 59"/>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50" name="组合 49"/>
            <p:cNvGrpSpPr/>
            <p:nvPr/>
          </p:nvGrpSpPr>
          <p:grpSpPr>
            <a:xfrm>
              <a:off x="6550256" y="2227811"/>
              <a:ext cx="207818" cy="207818"/>
              <a:chOff x="4559531" y="2227811"/>
              <a:chExt cx="207818" cy="207818"/>
            </a:xfrm>
          </p:grpSpPr>
          <p:sp>
            <p:nvSpPr>
              <p:cNvPr id="57" name="椭圆 56"/>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六边形 57"/>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51" name="组合 50"/>
            <p:cNvGrpSpPr/>
            <p:nvPr/>
          </p:nvGrpSpPr>
          <p:grpSpPr>
            <a:xfrm>
              <a:off x="4559531" y="4170911"/>
              <a:ext cx="207818" cy="207818"/>
              <a:chOff x="4559531" y="2227811"/>
              <a:chExt cx="207818" cy="207818"/>
            </a:xfrm>
          </p:grpSpPr>
          <p:sp>
            <p:nvSpPr>
              <p:cNvPr id="55" name="椭圆 54"/>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六边形 55"/>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52" name="组合 51"/>
            <p:cNvGrpSpPr/>
            <p:nvPr/>
          </p:nvGrpSpPr>
          <p:grpSpPr>
            <a:xfrm>
              <a:off x="6550256" y="4170911"/>
              <a:ext cx="207818" cy="207818"/>
              <a:chOff x="4559531" y="2227811"/>
              <a:chExt cx="207818" cy="207818"/>
            </a:xfrm>
          </p:grpSpPr>
          <p:sp>
            <p:nvSpPr>
              <p:cNvPr id="53" name="椭圆 52"/>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六边形 53"/>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grpSp>
        <p:nvGrpSpPr>
          <p:cNvPr id="4" name="组合 3"/>
          <p:cNvGrpSpPr/>
          <p:nvPr/>
        </p:nvGrpSpPr>
        <p:grpSpPr>
          <a:xfrm>
            <a:off x="1403208" y="2285479"/>
            <a:ext cx="2133884" cy="394206"/>
            <a:chOff x="1403208" y="2615679"/>
            <a:chExt cx="2133884" cy="394206"/>
          </a:xfrm>
        </p:grpSpPr>
        <p:sp>
          <p:nvSpPr>
            <p:cNvPr id="21" name="矩形 20"/>
            <p:cNvSpPr/>
            <p:nvPr/>
          </p:nvSpPr>
          <p:spPr>
            <a:xfrm>
              <a:off x="1403208" y="2615679"/>
              <a:ext cx="2133884" cy="394206"/>
            </a:xfrm>
            <a:prstGeom prst="rect">
              <a:avLst/>
            </a:prstGeom>
            <a:solidFill>
              <a:srgbClr val="0070C0"/>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691973" y="2630919"/>
              <a:ext cx="1556353" cy="369332"/>
            </a:xfrm>
            <a:prstGeom prst="rect">
              <a:avLst/>
            </a:prstGeom>
            <a:noFill/>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20" name="组合 19"/>
          <p:cNvGrpSpPr/>
          <p:nvPr/>
        </p:nvGrpSpPr>
        <p:grpSpPr>
          <a:xfrm>
            <a:off x="5029058" y="2285479"/>
            <a:ext cx="2133884" cy="394206"/>
            <a:chOff x="5029058" y="2615679"/>
            <a:chExt cx="2133884" cy="394206"/>
          </a:xfrm>
        </p:grpSpPr>
        <p:sp>
          <p:nvSpPr>
            <p:cNvPr id="28" name="矩形 27"/>
            <p:cNvSpPr/>
            <p:nvPr/>
          </p:nvSpPr>
          <p:spPr>
            <a:xfrm>
              <a:off x="5029058" y="2615679"/>
              <a:ext cx="2133884" cy="394206"/>
            </a:xfrm>
            <a:prstGeom prst="rect">
              <a:avLst/>
            </a:prstGeom>
            <a:solidFill>
              <a:srgbClr val="0070C0"/>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5317823" y="2630919"/>
              <a:ext cx="1556353" cy="369332"/>
            </a:xfrm>
            <a:prstGeom prst="rect">
              <a:avLst/>
            </a:prstGeom>
            <a:noFill/>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grpSp>
        <p:nvGrpSpPr>
          <p:cNvPr id="22" name="组合 21"/>
          <p:cNvGrpSpPr/>
          <p:nvPr/>
        </p:nvGrpSpPr>
        <p:grpSpPr>
          <a:xfrm>
            <a:off x="8654908" y="2285479"/>
            <a:ext cx="2133884" cy="394206"/>
            <a:chOff x="8654908" y="2615679"/>
            <a:chExt cx="2133884" cy="394206"/>
          </a:xfrm>
        </p:grpSpPr>
        <p:sp>
          <p:nvSpPr>
            <p:cNvPr id="47" name="矩形 46"/>
            <p:cNvSpPr/>
            <p:nvPr/>
          </p:nvSpPr>
          <p:spPr>
            <a:xfrm>
              <a:off x="8654908" y="2615679"/>
              <a:ext cx="2133884" cy="394206"/>
            </a:xfrm>
            <a:prstGeom prst="rect">
              <a:avLst/>
            </a:prstGeom>
            <a:solidFill>
              <a:srgbClr val="0070C0"/>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8943673" y="2630919"/>
              <a:ext cx="1556353" cy="369332"/>
            </a:xfrm>
            <a:prstGeom prst="rect">
              <a:avLst/>
            </a:prstGeom>
            <a:noFill/>
          </p:spPr>
          <p:txBody>
            <a:bodyPr wrap="square" rtlCol="0">
              <a:spAutoFit/>
            </a:bodyPr>
            <a:lstStyle/>
            <a:p>
              <a:pPr algn="ctr"/>
              <a:r>
                <a:rPr lang="zh-CN" altLang="en-US" dirty="0" smtClean="0">
                  <a:solidFill>
                    <a:schemeClr val="bg1"/>
                  </a:solidFill>
                  <a:latin typeface="时尚中黑简体" panose="01010104010101010101" pitchFamily="2" charset="-122"/>
                  <a:ea typeface="时尚中黑简体" panose="01010104010101010101" pitchFamily="2" charset="-122"/>
                </a:rPr>
                <a:t>添加</a:t>
              </a:r>
              <a:r>
                <a:rPr lang="zh-CN" altLang="en-US" dirty="0">
                  <a:solidFill>
                    <a:schemeClr val="bg1"/>
                  </a:solidFill>
                  <a:latin typeface="时尚中黑简体" panose="01010104010101010101" pitchFamily="2" charset="-122"/>
                  <a:ea typeface="时尚中黑简体" panose="01010104010101010101" pitchFamily="2" charset="-122"/>
                </a:rPr>
                <a:t>标题</a:t>
              </a:r>
            </a:p>
          </p:txBody>
        </p:sp>
      </p:grpSp>
      <p:sp>
        <p:nvSpPr>
          <p:cNvPr id="67" name="文本框 66"/>
          <p:cNvSpPr txBox="1"/>
          <p:nvPr/>
        </p:nvSpPr>
        <p:spPr>
          <a:xfrm>
            <a:off x="1403206" y="2745591"/>
            <a:ext cx="2133886" cy="646331"/>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sp>
        <p:nvSpPr>
          <p:cNvPr id="68" name="文本框 67"/>
          <p:cNvSpPr txBox="1"/>
          <p:nvPr/>
        </p:nvSpPr>
        <p:spPr>
          <a:xfrm>
            <a:off x="5045812" y="2745591"/>
            <a:ext cx="2133886" cy="646331"/>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sp>
        <p:nvSpPr>
          <p:cNvPr id="69" name="文本框 68"/>
          <p:cNvSpPr txBox="1"/>
          <p:nvPr/>
        </p:nvSpPr>
        <p:spPr>
          <a:xfrm>
            <a:off x="8668938" y="2745591"/>
            <a:ext cx="2133886" cy="646331"/>
          </a:xfrm>
          <a:prstGeom prst="rect">
            <a:avLst/>
          </a:prstGeom>
          <a:noFill/>
        </p:spPr>
        <p:txBody>
          <a:bodyPr wrap="square" rtlCol="0">
            <a:spAutoFit/>
          </a:bodyPr>
          <a:lstStyle/>
          <a:p>
            <a:pPr algn="just">
              <a:lnSpc>
                <a:spcPct val="15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nvGrpSpPr>
          <p:cNvPr id="63" name="组合 62"/>
          <p:cNvGrpSpPr/>
          <p:nvPr/>
        </p:nvGrpSpPr>
        <p:grpSpPr>
          <a:xfrm>
            <a:off x="1403208" y="3462684"/>
            <a:ext cx="2133884" cy="394206"/>
            <a:chOff x="1403208" y="3335684"/>
            <a:chExt cx="2133884" cy="394206"/>
          </a:xfrm>
        </p:grpSpPr>
        <p:sp>
          <p:nvSpPr>
            <p:cNvPr id="23" name="矩形 22"/>
            <p:cNvSpPr/>
            <p:nvPr/>
          </p:nvSpPr>
          <p:spPr>
            <a:xfrm>
              <a:off x="1403208" y="3335684"/>
              <a:ext cx="2133884" cy="394206"/>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1532337" y="3384136"/>
              <a:ext cx="1875628" cy="307777"/>
            </a:xfrm>
            <a:prstGeom prst="rect">
              <a:avLst/>
            </a:prstGeom>
            <a:noFill/>
          </p:spPr>
          <p:txBody>
            <a:bodyPr wrap="square" rtlCol="0">
              <a:spAutoFit/>
            </a:bodyPr>
            <a:lstStyle/>
            <a:p>
              <a:pPr algn="dist"/>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第一项工作</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0" name="组合 119"/>
          <p:cNvGrpSpPr/>
          <p:nvPr/>
        </p:nvGrpSpPr>
        <p:grpSpPr>
          <a:xfrm>
            <a:off x="5029058" y="3462684"/>
            <a:ext cx="2133884" cy="394206"/>
            <a:chOff x="5029058" y="3335684"/>
            <a:chExt cx="2133884" cy="394206"/>
          </a:xfrm>
        </p:grpSpPr>
        <p:sp>
          <p:nvSpPr>
            <p:cNvPr id="29" name="矩形 28"/>
            <p:cNvSpPr/>
            <p:nvPr/>
          </p:nvSpPr>
          <p:spPr>
            <a:xfrm>
              <a:off x="5029058" y="3335684"/>
              <a:ext cx="2133884" cy="394206"/>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5174941" y="3384136"/>
              <a:ext cx="1875628" cy="307777"/>
            </a:xfrm>
            <a:prstGeom prst="rect">
              <a:avLst/>
            </a:prstGeom>
            <a:noFill/>
          </p:spPr>
          <p:txBody>
            <a:bodyPr wrap="square" rtlCol="0">
              <a:spAutoFit/>
            </a:bodyPr>
            <a:lstStyle/>
            <a:p>
              <a:pPr algn="dist"/>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第二项工作</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654908" y="3462684"/>
            <a:ext cx="2133884" cy="394206"/>
            <a:chOff x="8654908" y="3335684"/>
            <a:chExt cx="2133884" cy="394206"/>
          </a:xfrm>
        </p:grpSpPr>
        <p:sp>
          <p:nvSpPr>
            <p:cNvPr id="48" name="矩形 47"/>
            <p:cNvSpPr/>
            <p:nvPr/>
          </p:nvSpPr>
          <p:spPr>
            <a:xfrm>
              <a:off x="8654908" y="3335684"/>
              <a:ext cx="2133884" cy="394206"/>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8798507" y="3384136"/>
              <a:ext cx="1875628" cy="307777"/>
            </a:xfrm>
            <a:prstGeom prst="rect">
              <a:avLst/>
            </a:prstGeom>
            <a:noFill/>
          </p:spPr>
          <p:txBody>
            <a:bodyPr wrap="square" rtlCol="0">
              <a:spAutoFit/>
            </a:bodyPr>
            <a:lstStyle/>
            <a:p>
              <a:pPr algn="dist"/>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第三项工作</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122" name="直接连接符 121"/>
          <p:cNvCxnSpPr/>
          <p:nvPr/>
        </p:nvCxnSpPr>
        <p:spPr>
          <a:xfrm>
            <a:off x="1454426" y="5259710"/>
            <a:ext cx="9281560"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3" name="矩形 47"/>
          <p:cNvSpPr>
            <a:spLocks noChangeArrowheads="1"/>
          </p:cNvSpPr>
          <p:nvPr/>
        </p:nvSpPr>
        <p:spPr bwMode="auto">
          <a:xfrm>
            <a:off x="1630710" y="5407918"/>
            <a:ext cx="8928992" cy="5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的文本黏贴</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自此。您的内容打在这里或者通过复制您的文本黏贴自此</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自此</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14:presetBounceEnd="40000">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14:bounceEnd="40000">
                                          <p:cBhvr additive="base">
                                            <p:cTn id="7" dur="1250" fill="hold"/>
                                            <p:tgtEl>
                                              <p:spTgt spid="61"/>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14:presetBounceEnd="40000">
                                      <p:stCondLst>
                                        <p:cond delay="250"/>
                                      </p:stCondLst>
                                      <p:childTnLst>
                                        <p:set>
                                          <p:cBhvr>
                                            <p:cTn id="10" dur="1" fill="hold">
                                              <p:stCondLst>
                                                <p:cond delay="0"/>
                                              </p:stCondLst>
                                            </p:cTn>
                                            <p:tgtEl>
                                              <p:spTgt spid="42"/>
                                            </p:tgtEl>
                                            <p:attrNameLst>
                                              <p:attrName>style.visibility</p:attrName>
                                            </p:attrNameLst>
                                          </p:cBhvr>
                                          <p:to>
                                            <p:strVal val="visible"/>
                                          </p:to>
                                        </p:set>
                                        <p:anim calcmode="lin" valueType="num" p14:bounceEnd="40000">
                                          <p:cBhvr additive="base">
                                            <p:cTn id="11" dur="1250" fill="hold"/>
                                            <p:tgtEl>
                                              <p:spTgt spid="42"/>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14:presetBounceEnd="40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125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accel="40000" fill="hold" grpId="0" nodeType="withEffect" p14:presetBounceEnd="40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125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0" dur="12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accel="40000" fill="hold" grpId="0" nodeType="withEffect" p14:presetBounceEnd="40000">
                                      <p:stCondLst>
                                        <p:cond delay="1000"/>
                                      </p:stCondLst>
                                      <p:childTnLst>
                                        <p:set>
                                          <p:cBhvr>
                                            <p:cTn id="22" dur="1" fill="hold">
                                              <p:stCondLst>
                                                <p:cond delay="0"/>
                                              </p:stCondLst>
                                            </p:cTn>
                                            <p:tgtEl>
                                              <p:spTgt spid="43"/>
                                            </p:tgtEl>
                                            <p:attrNameLst>
                                              <p:attrName>style.visibility</p:attrName>
                                            </p:attrNameLst>
                                          </p:cBhvr>
                                          <p:to>
                                            <p:strVal val="visible"/>
                                          </p:to>
                                        </p:set>
                                        <p:anim calcmode="lin" valueType="num" p14:bounceEnd="40000">
                                          <p:cBhvr additive="base">
                                            <p:cTn id="23" dur="1250" fill="hold"/>
                                            <p:tgtEl>
                                              <p:spTgt spid="43"/>
                                            </p:tgtEl>
                                            <p:attrNameLst>
                                              <p:attrName>ppt_x</p:attrName>
                                            </p:attrNameLst>
                                          </p:cBhvr>
                                          <p:tavLst>
                                            <p:tav tm="0">
                                              <p:val>
                                                <p:strVal val="1+#ppt_w/2"/>
                                              </p:val>
                                            </p:tav>
                                            <p:tav tm="100000">
                                              <p:val>
                                                <p:strVal val="#ppt_x"/>
                                              </p:val>
                                            </p:tav>
                                          </p:tavLst>
                                        </p:anim>
                                        <p:anim calcmode="lin" valueType="num" p14:bounceEnd="40000">
                                          <p:cBhvr additive="base">
                                            <p:cTn id="24" dur="1250" fill="hold"/>
                                            <p:tgtEl>
                                              <p:spTgt spid="43"/>
                                            </p:tgtEl>
                                            <p:attrNameLst>
                                              <p:attrName>ppt_y</p:attrName>
                                            </p:attrNameLst>
                                          </p:cBhvr>
                                          <p:tavLst>
                                            <p:tav tm="0">
                                              <p:val>
                                                <p:strVal val="#ppt_y"/>
                                              </p:val>
                                            </p:tav>
                                            <p:tav tm="100000">
                                              <p:val>
                                                <p:strVal val="#ppt_y"/>
                                              </p:val>
                                            </p:tav>
                                          </p:tavLst>
                                        </p:anim>
                                      </p:childTnLst>
                                    </p:cTn>
                                  </p:par>
                                  <p:par>
                                    <p:cTn id="25" presetID="2" presetClass="entr" presetSubtype="2" accel="40000" fill="hold" grpId="0" nodeType="withEffect" p14:presetBounceEnd="40000">
                                      <p:stCondLst>
                                        <p:cond delay="1250"/>
                                      </p:stCondLst>
                                      <p:childTnLst>
                                        <p:set>
                                          <p:cBhvr>
                                            <p:cTn id="26" dur="1" fill="hold">
                                              <p:stCondLst>
                                                <p:cond delay="0"/>
                                              </p:stCondLst>
                                            </p:cTn>
                                            <p:tgtEl>
                                              <p:spTgt spid="62"/>
                                            </p:tgtEl>
                                            <p:attrNameLst>
                                              <p:attrName>style.visibility</p:attrName>
                                            </p:attrNameLst>
                                          </p:cBhvr>
                                          <p:to>
                                            <p:strVal val="visible"/>
                                          </p:to>
                                        </p:set>
                                        <p:anim calcmode="lin" valueType="num" p14:bounceEnd="40000">
                                          <p:cBhvr additive="base">
                                            <p:cTn id="27" dur="1250" fill="hold"/>
                                            <p:tgtEl>
                                              <p:spTgt spid="62"/>
                                            </p:tgtEl>
                                            <p:attrNameLst>
                                              <p:attrName>ppt_x</p:attrName>
                                            </p:attrNameLst>
                                          </p:cBhvr>
                                          <p:tavLst>
                                            <p:tav tm="0">
                                              <p:val>
                                                <p:strVal val="1+#ppt_w/2"/>
                                              </p:val>
                                            </p:tav>
                                            <p:tav tm="100000">
                                              <p:val>
                                                <p:strVal val="#ppt_x"/>
                                              </p:val>
                                            </p:tav>
                                          </p:tavLst>
                                        </p:anim>
                                        <p:anim calcmode="lin" valueType="num" p14:bounceEnd="40000">
                                          <p:cBhvr additive="base">
                                            <p:cTn id="28" dur="125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Effect transition="in" filter="fade">
                                          <p:cBhvr>
                                            <p:cTn id="46" dur="500"/>
                                            <p:tgtEl>
                                              <p:spTgt spid="46"/>
                                            </p:tgtEl>
                                          </p:cBhvr>
                                        </p:animEffect>
                                      </p:childTnLst>
                                    </p:cTn>
                                  </p:par>
                                </p:childTnLst>
                              </p:cTn>
                            </p:par>
                            <p:par>
                              <p:cTn id="47" fill="hold">
                                <p:stCondLst>
                                  <p:cond delay="3000"/>
                                </p:stCondLst>
                                <p:childTnLst>
                                  <p:par>
                                    <p:cTn id="48" presetID="1"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childTnLst>
                                    </p:cTn>
                                  </p:par>
                                  <p:par>
                                    <p:cTn id="50" presetID="35" presetClass="emph" presetSubtype="0" repeatCount="2000" fill="hold" nodeType="withEffect">
                                      <p:stCondLst>
                                        <p:cond delay="0"/>
                                      </p:stCondLst>
                                      <p:childTnLst>
                                        <p:anim calcmode="discrete" valueType="str">
                                          <p:cBhvr>
                                            <p:cTn id="51" dur="250" fill="hold"/>
                                            <p:tgtEl>
                                              <p:spTgt spid="4"/>
                                            </p:tgtEl>
                                            <p:attrNameLst>
                                              <p:attrName>style.visibility</p:attrName>
                                            </p:attrNameLst>
                                          </p:cBhvr>
                                          <p:tavLst>
                                            <p:tav tm="0">
                                              <p:val>
                                                <p:strVal val="hidden"/>
                                              </p:val>
                                            </p:tav>
                                            <p:tav tm="50000">
                                              <p:val>
                                                <p:strVal val="visible"/>
                                              </p:val>
                                            </p:tav>
                                          </p:tavLst>
                                        </p:anim>
                                      </p:childTnLst>
                                    </p:cTn>
                                  </p:par>
                                </p:childTnLst>
                              </p:cTn>
                            </p:par>
                            <p:par>
                              <p:cTn id="52" fill="hold">
                                <p:stCondLst>
                                  <p:cond delay="30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35" presetClass="emph" presetSubtype="0" repeatCount="2000" fill="hold" nodeType="withEffect">
                                      <p:stCondLst>
                                        <p:cond delay="0"/>
                                      </p:stCondLst>
                                      <p:childTnLst>
                                        <p:anim calcmode="discrete" valueType="str">
                                          <p:cBhvr>
                                            <p:cTn id="56" dur="250" fill="hold"/>
                                            <p:tgtEl>
                                              <p:spTgt spid="20"/>
                                            </p:tgtEl>
                                            <p:attrNameLst>
                                              <p:attrName>style.visibility</p:attrName>
                                            </p:attrNameLst>
                                          </p:cBhvr>
                                          <p:tavLst>
                                            <p:tav tm="0">
                                              <p:val>
                                                <p:strVal val="hidden"/>
                                              </p:val>
                                            </p:tav>
                                            <p:tav tm="50000">
                                              <p:val>
                                                <p:strVal val="visible"/>
                                              </p:val>
                                            </p:tav>
                                          </p:tavLst>
                                        </p:anim>
                                      </p:childTnLst>
                                    </p:cTn>
                                  </p:par>
                                </p:childTnLst>
                              </p:cTn>
                            </p:par>
                            <p:par>
                              <p:cTn id="57" fill="hold">
                                <p:stCondLst>
                                  <p:cond delay="3000"/>
                                </p:stCondLst>
                                <p:childTnLst>
                                  <p:par>
                                    <p:cTn id="58" presetID="1" presetClass="entr" presetSubtype="0"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35" presetClass="emph" presetSubtype="0" repeatCount="2000" fill="hold" nodeType="withEffect">
                                      <p:stCondLst>
                                        <p:cond delay="0"/>
                                      </p:stCondLst>
                                      <p:childTnLst>
                                        <p:anim calcmode="discrete" valueType="str">
                                          <p:cBhvr>
                                            <p:cTn id="61" dur="250" fill="hold"/>
                                            <p:tgtEl>
                                              <p:spTgt spid="22"/>
                                            </p:tgtEl>
                                            <p:attrNameLst>
                                              <p:attrName>style.visibility</p:attrName>
                                            </p:attrNameLst>
                                          </p:cBhvr>
                                          <p:tavLst>
                                            <p:tav tm="0">
                                              <p:val>
                                                <p:strVal val="hidden"/>
                                              </p:val>
                                            </p:tav>
                                            <p:tav tm="50000">
                                              <p:val>
                                                <p:strVal val="visible"/>
                                              </p:val>
                                            </p:tav>
                                          </p:tavLst>
                                        </p:anim>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nodeType="with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fade">
                                          <p:cBhvr>
                                            <p:cTn id="68" dur="500"/>
                                            <p:tgtEl>
                                              <p:spTgt spid="120"/>
                                            </p:tgtEl>
                                          </p:cBhvr>
                                        </p:animEffect>
                                      </p:childTnLst>
                                    </p:cTn>
                                  </p:par>
                                  <p:par>
                                    <p:cTn id="69" presetID="10" presetClass="entr" presetSubtype="0" fill="hold"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fade">
                                          <p:cBhvr>
                                            <p:cTn id="71" dur="500"/>
                                            <p:tgtEl>
                                              <p:spTgt spid="121"/>
                                            </p:tgtEl>
                                          </p:cBhvr>
                                        </p:animEffect>
                                      </p:childTnLst>
                                    </p:cTn>
                                  </p:par>
                                </p:childTnLst>
                              </p:cTn>
                            </p:par>
                            <p:par>
                              <p:cTn id="72" fill="hold">
                                <p:stCondLst>
                                  <p:cond delay="3500"/>
                                </p:stCondLst>
                                <p:childTnLst>
                                  <p:par>
                                    <p:cTn id="73" presetID="10" presetClass="entr" presetSubtype="0" fill="hold" grpId="0" nodeType="afterEffect">
                                      <p:stCondLst>
                                        <p:cond delay="0"/>
                                      </p:stCondLst>
                                      <p:iterate type="lt">
                                        <p:tmPct val="10000"/>
                                      </p:iterate>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7650"/>
                                </p:stCondLst>
                                <p:childTnLst>
                                  <p:par>
                                    <p:cTn id="77" presetID="10" presetClass="entr" presetSubtype="0" fill="hold" grpId="0" nodeType="afterEffect">
                                      <p:stCondLst>
                                        <p:cond delay="0"/>
                                      </p:stCondLst>
                                      <p:iterate type="lt">
                                        <p:tmPct val="10000"/>
                                      </p:iterate>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childTnLst>
                              </p:cTn>
                            </p:par>
                            <p:par>
                              <p:cTn id="80" fill="hold">
                                <p:stCondLst>
                                  <p:cond delay="9300"/>
                                </p:stCondLst>
                                <p:childTnLst>
                                  <p:par>
                                    <p:cTn id="81" presetID="10" presetClass="entr" presetSubtype="0" fill="hold" grpId="0" nodeType="afterEffect">
                                      <p:stCondLst>
                                        <p:cond delay="0"/>
                                      </p:stCondLst>
                                      <p:iterate type="lt">
                                        <p:tmPct val="10000"/>
                                      </p:iterate>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childTnLst>
                              </p:cTn>
                            </p:par>
                            <p:par>
                              <p:cTn id="84" fill="hold">
                                <p:stCondLst>
                                  <p:cond delay="10949"/>
                                </p:stCondLst>
                                <p:childTnLst>
                                  <p:par>
                                    <p:cTn id="85" presetID="16" presetClass="entr" presetSubtype="21" fill="hold" nodeType="afterEffect">
                                      <p:stCondLst>
                                        <p:cond delay="0"/>
                                      </p:stCondLst>
                                      <p:childTnLst>
                                        <p:set>
                                          <p:cBhvr>
                                            <p:cTn id="86" dur="1" fill="hold">
                                              <p:stCondLst>
                                                <p:cond delay="0"/>
                                              </p:stCondLst>
                                            </p:cTn>
                                            <p:tgtEl>
                                              <p:spTgt spid="122"/>
                                            </p:tgtEl>
                                            <p:attrNameLst>
                                              <p:attrName>style.visibility</p:attrName>
                                            </p:attrNameLst>
                                          </p:cBhvr>
                                          <p:to>
                                            <p:strVal val="visible"/>
                                          </p:to>
                                        </p:set>
                                        <p:animEffect transition="in" filter="barn(inVertical)">
                                          <p:cBhvr>
                                            <p:cTn id="87" dur="500"/>
                                            <p:tgtEl>
                                              <p:spTgt spid="122"/>
                                            </p:tgtEl>
                                          </p:cBhvr>
                                        </p:animEffect>
                                      </p:childTnLst>
                                    </p:cTn>
                                  </p:par>
                                </p:childTnLst>
                              </p:cTn>
                            </p:par>
                            <p:par>
                              <p:cTn id="88" fill="hold">
                                <p:stCondLst>
                                  <p:cond delay="11449"/>
                                </p:stCondLst>
                                <p:childTnLst>
                                  <p:par>
                                    <p:cTn id="89" presetID="52" presetClass="entr" presetSubtype="0" fill="hold" grpId="0" nodeType="afterEffect">
                                      <p:stCondLst>
                                        <p:cond delay="0"/>
                                      </p:stCondLst>
                                      <p:childTnLst>
                                        <p:set>
                                          <p:cBhvr>
                                            <p:cTn id="90" dur="1" fill="hold">
                                              <p:stCondLst>
                                                <p:cond delay="0"/>
                                              </p:stCondLst>
                                            </p:cTn>
                                            <p:tgtEl>
                                              <p:spTgt spid="123"/>
                                            </p:tgtEl>
                                            <p:attrNameLst>
                                              <p:attrName>style.visibility</p:attrName>
                                            </p:attrNameLst>
                                          </p:cBhvr>
                                          <p:to>
                                            <p:strVal val="visible"/>
                                          </p:to>
                                        </p:set>
                                        <p:animScale>
                                          <p:cBhvr>
                                            <p:cTn id="91" dur="1000" decel="50000" fill="hold">
                                              <p:stCondLst>
                                                <p:cond delay="0"/>
                                              </p:stCondLst>
                                            </p:cTn>
                                            <p:tgtEl>
                                              <p:spTgt spid="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1000" decel="50000" fill="hold">
                                              <p:stCondLst>
                                                <p:cond delay="0"/>
                                              </p:stCondLst>
                                            </p:cTn>
                                            <p:tgtEl>
                                              <p:spTgt spid="123"/>
                                            </p:tgtEl>
                                            <p:attrNameLst>
                                              <p:attrName>ppt_x</p:attrName>
                                              <p:attrName>ppt_y</p:attrName>
                                            </p:attrNameLst>
                                          </p:cBhvr>
                                        </p:animMotion>
                                        <p:animEffect transition="in" filter="fade">
                                          <p:cBhvr>
                                            <p:cTn id="93"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1" grpId="0" animBg="1"/>
          <p:bldP spid="5" grpId="0" animBg="1"/>
          <p:bldP spid="6" grpId="0" animBg="1"/>
          <p:bldP spid="43" grpId="0" animBg="1"/>
          <p:bldP spid="62" grpId="0" animBg="1"/>
          <p:bldP spid="67" grpId="0"/>
          <p:bldP spid="68" grpId="0"/>
          <p:bldP spid="69" grpId="0"/>
          <p:bldP spid="1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250" fill="hold"/>
                                            <p:tgtEl>
                                              <p:spTgt spid="61"/>
                                            </p:tgtEl>
                                            <p:attrNameLst>
                                              <p:attrName>ppt_x</p:attrName>
                                            </p:attrNameLst>
                                          </p:cBhvr>
                                          <p:tavLst>
                                            <p:tav tm="0">
                                              <p:val>
                                                <p:strVal val="0-#ppt_w/2"/>
                                              </p:val>
                                            </p:tav>
                                            <p:tav tm="100000">
                                              <p:val>
                                                <p:strVal val="#ppt_x"/>
                                              </p:val>
                                            </p:tav>
                                          </p:tavLst>
                                        </p:anim>
                                        <p:anim calcmode="lin" valueType="num">
                                          <p:cBhvr additive="base">
                                            <p:cTn id="8" dur="125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stCondLst>
                                        <p:cond delay="25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250" fill="hold"/>
                                            <p:tgtEl>
                                              <p:spTgt spid="42"/>
                                            </p:tgtEl>
                                            <p:attrNameLst>
                                              <p:attrName>ppt_x</p:attrName>
                                            </p:attrNameLst>
                                          </p:cBhvr>
                                          <p:tavLst>
                                            <p:tav tm="0">
                                              <p:val>
                                                <p:strVal val="0-#ppt_w/2"/>
                                              </p:val>
                                            </p:tav>
                                            <p:tav tm="100000">
                                              <p:val>
                                                <p:strVal val="#ppt_x"/>
                                              </p:val>
                                            </p:tav>
                                          </p:tavLst>
                                        </p:anim>
                                        <p:anim calcmode="lin" valueType="num">
                                          <p:cBhvr additive="base">
                                            <p:cTn id="12" dur="125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accel="4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fill="hold"/>
                                            <p:tgtEl>
                                              <p:spTgt spid="5"/>
                                            </p:tgtEl>
                                            <p:attrNameLst>
                                              <p:attrName>ppt_x</p:attrName>
                                            </p:attrNameLst>
                                          </p:cBhvr>
                                          <p:tavLst>
                                            <p:tav tm="0">
                                              <p:val>
                                                <p:strVal val="0-#ppt_w/2"/>
                                              </p:val>
                                            </p:tav>
                                            <p:tav tm="100000">
                                              <p:val>
                                                <p:strVal val="#ppt_x"/>
                                              </p:val>
                                            </p:tav>
                                          </p:tavLst>
                                        </p:anim>
                                        <p:anim calcmode="lin" valueType="num">
                                          <p:cBhvr additive="base">
                                            <p:cTn id="16" dur="1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accel="4000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fill="hold"/>
                                            <p:tgtEl>
                                              <p:spTgt spid="6"/>
                                            </p:tgtEl>
                                            <p:attrNameLst>
                                              <p:attrName>ppt_x</p:attrName>
                                            </p:attrNameLst>
                                          </p:cBhvr>
                                          <p:tavLst>
                                            <p:tav tm="0">
                                              <p:val>
                                                <p:strVal val="1+#ppt_w/2"/>
                                              </p:val>
                                            </p:tav>
                                            <p:tav tm="100000">
                                              <p:val>
                                                <p:strVal val="#ppt_x"/>
                                              </p:val>
                                            </p:tav>
                                          </p:tavLst>
                                        </p:anim>
                                        <p:anim calcmode="lin" valueType="num">
                                          <p:cBhvr additive="base">
                                            <p:cTn id="20" dur="12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accel="40000" fill="hold" grpId="0" nodeType="withEffect">
                                      <p:stCondLst>
                                        <p:cond delay="100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1250" fill="hold"/>
                                            <p:tgtEl>
                                              <p:spTgt spid="43"/>
                                            </p:tgtEl>
                                            <p:attrNameLst>
                                              <p:attrName>ppt_x</p:attrName>
                                            </p:attrNameLst>
                                          </p:cBhvr>
                                          <p:tavLst>
                                            <p:tav tm="0">
                                              <p:val>
                                                <p:strVal val="1+#ppt_w/2"/>
                                              </p:val>
                                            </p:tav>
                                            <p:tav tm="100000">
                                              <p:val>
                                                <p:strVal val="#ppt_x"/>
                                              </p:val>
                                            </p:tav>
                                          </p:tavLst>
                                        </p:anim>
                                        <p:anim calcmode="lin" valueType="num">
                                          <p:cBhvr additive="base">
                                            <p:cTn id="24" dur="1250" fill="hold"/>
                                            <p:tgtEl>
                                              <p:spTgt spid="43"/>
                                            </p:tgtEl>
                                            <p:attrNameLst>
                                              <p:attrName>ppt_y</p:attrName>
                                            </p:attrNameLst>
                                          </p:cBhvr>
                                          <p:tavLst>
                                            <p:tav tm="0">
                                              <p:val>
                                                <p:strVal val="#ppt_y"/>
                                              </p:val>
                                            </p:tav>
                                            <p:tav tm="100000">
                                              <p:val>
                                                <p:strVal val="#ppt_y"/>
                                              </p:val>
                                            </p:tav>
                                          </p:tavLst>
                                        </p:anim>
                                      </p:childTnLst>
                                    </p:cTn>
                                  </p:par>
                                  <p:par>
                                    <p:cTn id="25" presetID="2" presetClass="entr" presetSubtype="2" accel="40000" fill="hold" grpId="0" nodeType="withEffect">
                                      <p:stCondLst>
                                        <p:cond delay="125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1250" fill="hold"/>
                                            <p:tgtEl>
                                              <p:spTgt spid="62"/>
                                            </p:tgtEl>
                                            <p:attrNameLst>
                                              <p:attrName>ppt_x</p:attrName>
                                            </p:attrNameLst>
                                          </p:cBhvr>
                                          <p:tavLst>
                                            <p:tav tm="0">
                                              <p:val>
                                                <p:strVal val="1+#ppt_w/2"/>
                                              </p:val>
                                            </p:tav>
                                            <p:tav tm="100000">
                                              <p:val>
                                                <p:strVal val="#ppt_x"/>
                                              </p:val>
                                            </p:tav>
                                          </p:tavLst>
                                        </p:anim>
                                        <p:anim calcmode="lin" valueType="num">
                                          <p:cBhvr additive="base">
                                            <p:cTn id="28" dur="125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Effect transition="in" filter="fade">
                                          <p:cBhvr>
                                            <p:cTn id="46" dur="500"/>
                                            <p:tgtEl>
                                              <p:spTgt spid="46"/>
                                            </p:tgtEl>
                                          </p:cBhvr>
                                        </p:animEffect>
                                      </p:childTnLst>
                                    </p:cTn>
                                  </p:par>
                                </p:childTnLst>
                              </p:cTn>
                            </p:par>
                            <p:par>
                              <p:cTn id="47" fill="hold">
                                <p:stCondLst>
                                  <p:cond delay="3000"/>
                                </p:stCondLst>
                                <p:childTnLst>
                                  <p:par>
                                    <p:cTn id="48" presetID="1"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childTnLst>
                                    </p:cTn>
                                  </p:par>
                                  <p:par>
                                    <p:cTn id="50" presetID="35" presetClass="emph" presetSubtype="0" repeatCount="2000" fill="hold" nodeType="withEffect">
                                      <p:stCondLst>
                                        <p:cond delay="0"/>
                                      </p:stCondLst>
                                      <p:childTnLst>
                                        <p:anim calcmode="discrete" valueType="str">
                                          <p:cBhvr>
                                            <p:cTn id="51" dur="250" fill="hold"/>
                                            <p:tgtEl>
                                              <p:spTgt spid="4"/>
                                            </p:tgtEl>
                                            <p:attrNameLst>
                                              <p:attrName>style.visibility</p:attrName>
                                            </p:attrNameLst>
                                          </p:cBhvr>
                                          <p:tavLst>
                                            <p:tav tm="0">
                                              <p:val>
                                                <p:strVal val="hidden"/>
                                              </p:val>
                                            </p:tav>
                                            <p:tav tm="50000">
                                              <p:val>
                                                <p:strVal val="visible"/>
                                              </p:val>
                                            </p:tav>
                                          </p:tavLst>
                                        </p:anim>
                                      </p:childTnLst>
                                    </p:cTn>
                                  </p:par>
                                </p:childTnLst>
                              </p:cTn>
                            </p:par>
                            <p:par>
                              <p:cTn id="52" fill="hold">
                                <p:stCondLst>
                                  <p:cond delay="3000"/>
                                </p:stCondLst>
                                <p:childTnLst>
                                  <p:par>
                                    <p:cTn id="53" presetID="1"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35" presetClass="emph" presetSubtype="0" repeatCount="2000" fill="hold" nodeType="withEffect">
                                      <p:stCondLst>
                                        <p:cond delay="0"/>
                                      </p:stCondLst>
                                      <p:childTnLst>
                                        <p:anim calcmode="discrete" valueType="str">
                                          <p:cBhvr>
                                            <p:cTn id="56" dur="250" fill="hold"/>
                                            <p:tgtEl>
                                              <p:spTgt spid="20"/>
                                            </p:tgtEl>
                                            <p:attrNameLst>
                                              <p:attrName>style.visibility</p:attrName>
                                            </p:attrNameLst>
                                          </p:cBhvr>
                                          <p:tavLst>
                                            <p:tav tm="0">
                                              <p:val>
                                                <p:strVal val="hidden"/>
                                              </p:val>
                                            </p:tav>
                                            <p:tav tm="50000">
                                              <p:val>
                                                <p:strVal val="visible"/>
                                              </p:val>
                                            </p:tav>
                                          </p:tavLst>
                                        </p:anim>
                                      </p:childTnLst>
                                    </p:cTn>
                                  </p:par>
                                </p:childTnLst>
                              </p:cTn>
                            </p:par>
                            <p:par>
                              <p:cTn id="57" fill="hold">
                                <p:stCondLst>
                                  <p:cond delay="3000"/>
                                </p:stCondLst>
                                <p:childTnLst>
                                  <p:par>
                                    <p:cTn id="58" presetID="1" presetClass="entr" presetSubtype="0"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35" presetClass="emph" presetSubtype="0" repeatCount="2000" fill="hold" nodeType="withEffect">
                                      <p:stCondLst>
                                        <p:cond delay="0"/>
                                      </p:stCondLst>
                                      <p:childTnLst>
                                        <p:anim calcmode="discrete" valueType="str">
                                          <p:cBhvr>
                                            <p:cTn id="61" dur="250" fill="hold"/>
                                            <p:tgtEl>
                                              <p:spTgt spid="22"/>
                                            </p:tgtEl>
                                            <p:attrNameLst>
                                              <p:attrName>style.visibility</p:attrName>
                                            </p:attrNameLst>
                                          </p:cBhvr>
                                          <p:tavLst>
                                            <p:tav tm="0">
                                              <p:val>
                                                <p:strVal val="hidden"/>
                                              </p:val>
                                            </p:tav>
                                            <p:tav tm="50000">
                                              <p:val>
                                                <p:strVal val="visible"/>
                                              </p:val>
                                            </p:tav>
                                          </p:tavLst>
                                        </p:anim>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nodeType="with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fade">
                                          <p:cBhvr>
                                            <p:cTn id="68" dur="500"/>
                                            <p:tgtEl>
                                              <p:spTgt spid="120"/>
                                            </p:tgtEl>
                                          </p:cBhvr>
                                        </p:animEffect>
                                      </p:childTnLst>
                                    </p:cTn>
                                  </p:par>
                                  <p:par>
                                    <p:cTn id="69" presetID="10" presetClass="entr" presetSubtype="0" fill="hold" nodeType="withEffect">
                                      <p:stCondLst>
                                        <p:cond delay="0"/>
                                      </p:stCondLst>
                                      <p:childTnLst>
                                        <p:set>
                                          <p:cBhvr>
                                            <p:cTn id="70" dur="1" fill="hold">
                                              <p:stCondLst>
                                                <p:cond delay="0"/>
                                              </p:stCondLst>
                                            </p:cTn>
                                            <p:tgtEl>
                                              <p:spTgt spid="121"/>
                                            </p:tgtEl>
                                            <p:attrNameLst>
                                              <p:attrName>style.visibility</p:attrName>
                                            </p:attrNameLst>
                                          </p:cBhvr>
                                          <p:to>
                                            <p:strVal val="visible"/>
                                          </p:to>
                                        </p:set>
                                        <p:animEffect transition="in" filter="fade">
                                          <p:cBhvr>
                                            <p:cTn id="71" dur="500"/>
                                            <p:tgtEl>
                                              <p:spTgt spid="121"/>
                                            </p:tgtEl>
                                          </p:cBhvr>
                                        </p:animEffect>
                                      </p:childTnLst>
                                    </p:cTn>
                                  </p:par>
                                </p:childTnLst>
                              </p:cTn>
                            </p:par>
                            <p:par>
                              <p:cTn id="72" fill="hold">
                                <p:stCondLst>
                                  <p:cond delay="3500"/>
                                </p:stCondLst>
                                <p:childTnLst>
                                  <p:par>
                                    <p:cTn id="73" presetID="10" presetClass="entr" presetSubtype="0" fill="hold" grpId="0" nodeType="afterEffect">
                                      <p:stCondLst>
                                        <p:cond delay="0"/>
                                      </p:stCondLst>
                                      <p:iterate type="lt">
                                        <p:tmPct val="10000"/>
                                      </p:iterate>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7650"/>
                                </p:stCondLst>
                                <p:childTnLst>
                                  <p:par>
                                    <p:cTn id="77" presetID="10" presetClass="entr" presetSubtype="0" fill="hold" grpId="0" nodeType="afterEffect">
                                      <p:stCondLst>
                                        <p:cond delay="0"/>
                                      </p:stCondLst>
                                      <p:iterate type="lt">
                                        <p:tmPct val="10000"/>
                                      </p:iterate>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childTnLst>
                              </p:cTn>
                            </p:par>
                            <p:par>
                              <p:cTn id="80" fill="hold">
                                <p:stCondLst>
                                  <p:cond delay="9300"/>
                                </p:stCondLst>
                                <p:childTnLst>
                                  <p:par>
                                    <p:cTn id="81" presetID="10" presetClass="entr" presetSubtype="0" fill="hold" grpId="0" nodeType="afterEffect">
                                      <p:stCondLst>
                                        <p:cond delay="0"/>
                                      </p:stCondLst>
                                      <p:iterate type="lt">
                                        <p:tmPct val="10000"/>
                                      </p:iterate>
                                      <p:childTnLst>
                                        <p:set>
                                          <p:cBhvr>
                                            <p:cTn id="82" dur="1" fill="hold">
                                              <p:stCondLst>
                                                <p:cond delay="0"/>
                                              </p:stCondLst>
                                            </p:cTn>
                                            <p:tgtEl>
                                              <p:spTgt spid="69"/>
                                            </p:tgtEl>
                                            <p:attrNameLst>
                                              <p:attrName>style.visibility</p:attrName>
                                            </p:attrNameLst>
                                          </p:cBhvr>
                                          <p:to>
                                            <p:strVal val="visible"/>
                                          </p:to>
                                        </p:set>
                                        <p:animEffect transition="in" filter="fade">
                                          <p:cBhvr>
                                            <p:cTn id="83" dur="500"/>
                                            <p:tgtEl>
                                              <p:spTgt spid="69"/>
                                            </p:tgtEl>
                                          </p:cBhvr>
                                        </p:animEffect>
                                      </p:childTnLst>
                                    </p:cTn>
                                  </p:par>
                                </p:childTnLst>
                              </p:cTn>
                            </p:par>
                            <p:par>
                              <p:cTn id="84" fill="hold">
                                <p:stCondLst>
                                  <p:cond delay="10949"/>
                                </p:stCondLst>
                                <p:childTnLst>
                                  <p:par>
                                    <p:cTn id="85" presetID="16" presetClass="entr" presetSubtype="21" fill="hold" nodeType="afterEffect">
                                      <p:stCondLst>
                                        <p:cond delay="0"/>
                                      </p:stCondLst>
                                      <p:childTnLst>
                                        <p:set>
                                          <p:cBhvr>
                                            <p:cTn id="86" dur="1" fill="hold">
                                              <p:stCondLst>
                                                <p:cond delay="0"/>
                                              </p:stCondLst>
                                            </p:cTn>
                                            <p:tgtEl>
                                              <p:spTgt spid="122"/>
                                            </p:tgtEl>
                                            <p:attrNameLst>
                                              <p:attrName>style.visibility</p:attrName>
                                            </p:attrNameLst>
                                          </p:cBhvr>
                                          <p:to>
                                            <p:strVal val="visible"/>
                                          </p:to>
                                        </p:set>
                                        <p:animEffect transition="in" filter="barn(inVertical)">
                                          <p:cBhvr>
                                            <p:cTn id="87" dur="500"/>
                                            <p:tgtEl>
                                              <p:spTgt spid="122"/>
                                            </p:tgtEl>
                                          </p:cBhvr>
                                        </p:animEffect>
                                      </p:childTnLst>
                                    </p:cTn>
                                  </p:par>
                                </p:childTnLst>
                              </p:cTn>
                            </p:par>
                            <p:par>
                              <p:cTn id="88" fill="hold">
                                <p:stCondLst>
                                  <p:cond delay="11449"/>
                                </p:stCondLst>
                                <p:childTnLst>
                                  <p:par>
                                    <p:cTn id="89" presetID="52" presetClass="entr" presetSubtype="0" fill="hold" grpId="0" nodeType="afterEffect">
                                      <p:stCondLst>
                                        <p:cond delay="0"/>
                                      </p:stCondLst>
                                      <p:childTnLst>
                                        <p:set>
                                          <p:cBhvr>
                                            <p:cTn id="90" dur="1" fill="hold">
                                              <p:stCondLst>
                                                <p:cond delay="0"/>
                                              </p:stCondLst>
                                            </p:cTn>
                                            <p:tgtEl>
                                              <p:spTgt spid="123"/>
                                            </p:tgtEl>
                                            <p:attrNameLst>
                                              <p:attrName>style.visibility</p:attrName>
                                            </p:attrNameLst>
                                          </p:cBhvr>
                                          <p:to>
                                            <p:strVal val="visible"/>
                                          </p:to>
                                        </p:set>
                                        <p:animScale>
                                          <p:cBhvr>
                                            <p:cTn id="91" dur="1000" decel="50000" fill="hold">
                                              <p:stCondLst>
                                                <p:cond delay="0"/>
                                              </p:stCondLst>
                                            </p:cTn>
                                            <p:tgtEl>
                                              <p:spTgt spid="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1000" decel="50000" fill="hold">
                                              <p:stCondLst>
                                                <p:cond delay="0"/>
                                              </p:stCondLst>
                                            </p:cTn>
                                            <p:tgtEl>
                                              <p:spTgt spid="123"/>
                                            </p:tgtEl>
                                            <p:attrNameLst>
                                              <p:attrName>ppt_x</p:attrName>
                                              <p:attrName>ppt_y</p:attrName>
                                            </p:attrNameLst>
                                          </p:cBhvr>
                                        </p:animMotion>
                                        <p:animEffect transition="in" filter="fade">
                                          <p:cBhvr>
                                            <p:cTn id="93"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1" grpId="0" animBg="1"/>
          <p:bldP spid="5" grpId="0" animBg="1"/>
          <p:bldP spid="6" grpId="0" animBg="1"/>
          <p:bldP spid="43" grpId="0" animBg="1"/>
          <p:bldP spid="62" grpId="0" animBg="1"/>
          <p:bldP spid="67" grpId="0"/>
          <p:bldP spid="68" grpId="0"/>
          <p:bldP spid="69" grpId="0"/>
          <p:bldP spid="12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48"/>
          <p:cNvSpPr>
            <a:spLocks noEditPoints="1"/>
          </p:cNvSpPr>
          <p:nvPr/>
        </p:nvSpPr>
        <p:spPr bwMode="auto">
          <a:xfrm>
            <a:off x="5767580" y="1862373"/>
            <a:ext cx="673723" cy="732743"/>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rgbClr val="A7A9AC"/>
          </a:solidFill>
          <a:ln>
            <a:noFill/>
          </a:ln>
          <a:effectLst>
            <a:innerShdw blurRad="12700" dist="1143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0" name="组合 79"/>
          <p:cNvGrpSpPr/>
          <p:nvPr/>
        </p:nvGrpSpPr>
        <p:grpSpPr>
          <a:xfrm>
            <a:off x="1105951" y="2014537"/>
            <a:ext cx="2196889" cy="984922"/>
            <a:chOff x="3607851" y="1182687"/>
            <a:chExt cx="2196889" cy="984922"/>
          </a:xfrm>
        </p:grpSpPr>
        <p:sp>
          <p:nvSpPr>
            <p:cNvPr id="74" name="圆角矩形 73"/>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3881617" y="1251115"/>
              <a:ext cx="1923123" cy="839378"/>
              <a:chOff x="3776606" y="2004244"/>
              <a:chExt cx="1923123" cy="839378"/>
            </a:xfrm>
          </p:grpSpPr>
          <p:sp>
            <p:nvSpPr>
              <p:cNvPr id="72" name="文本框 71"/>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73" name="文本框 72"/>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81" name="组合 80"/>
          <p:cNvGrpSpPr/>
          <p:nvPr/>
        </p:nvGrpSpPr>
        <p:grpSpPr>
          <a:xfrm>
            <a:off x="9006785" y="4315873"/>
            <a:ext cx="2196889" cy="1061694"/>
            <a:chOff x="6568385" y="1182687"/>
            <a:chExt cx="2196889" cy="1061694"/>
          </a:xfrm>
        </p:grpSpPr>
        <p:sp>
          <p:nvSpPr>
            <p:cNvPr id="82" name="圆角矩形 81"/>
            <p:cNvSpPr/>
            <p:nvPr/>
          </p:nvSpPr>
          <p:spPr>
            <a:xfrm>
              <a:off x="6568385"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p:cNvGrpSpPr/>
            <p:nvPr/>
          </p:nvGrpSpPr>
          <p:grpSpPr>
            <a:xfrm>
              <a:off x="6842151" y="1251115"/>
              <a:ext cx="1923123" cy="993266"/>
              <a:chOff x="3776606" y="2004244"/>
              <a:chExt cx="1923123" cy="993266"/>
            </a:xfrm>
          </p:grpSpPr>
          <p:sp>
            <p:nvSpPr>
              <p:cNvPr id="84" name="文本框 83"/>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85" name="文本框 84"/>
              <p:cNvSpPr txBox="1"/>
              <p:nvPr/>
            </p:nvSpPr>
            <p:spPr>
              <a:xfrm>
                <a:off x="3782527" y="2289624"/>
                <a:ext cx="1559316" cy="707886"/>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a:p>
                <a:pPr algn="just"/>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grpSp>
        <p:nvGrpSpPr>
          <p:cNvPr id="86" name="组合 85"/>
          <p:cNvGrpSpPr/>
          <p:nvPr/>
        </p:nvGrpSpPr>
        <p:grpSpPr>
          <a:xfrm>
            <a:off x="1105951" y="4315873"/>
            <a:ext cx="2196889" cy="984922"/>
            <a:chOff x="3607851" y="1182687"/>
            <a:chExt cx="2196889" cy="984922"/>
          </a:xfrm>
        </p:grpSpPr>
        <p:sp>
          <p:nvSpPr>
            <p:cNvPr id="87" name="圆角矩形 86"/>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3881617" y="1251115"/>
              <a:ext cx="1923123" cy="839378"/>
              <a:chOff x="3776606" y="2004244"/>
              <a:chExt cx="1923123" cy="839378"/>
            </a:xfrm>
          </p:grpSpPr>
          <p:sp>
            <p:nvSpPr>
              <p:cNvPr id="89" name="文本框 88"/>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90" name="文本框 89"/>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79" name="组合 78"/>
          <p:cNvGrpSpPr/>
          <p:nvPr/>
        </p:nvGrpSpPr>
        <p:grpSpPr>
          <a:xfrm>
            <a:off x="9006785" y="2014537"/>
            <a:ext cx="2196889" cy="984922"/>
            <a:chOff x="6568385" y="1182687"/>
            <a:chExt cx="2196889" cy="984922"/>
          </a:xfrm>
        </p:grpSpPr>
        <p:sp>
          <p:nvSpPr>
            <p:cNvPr id="75" name="圆角矩形 74"/>
            <p:cNvSpPr/>
            <p:nvPr/>
          </p:nvSpPr>
          <p:spPr>
            <a:xfrm>
              <a:off x="6568385"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6842151" y="1251115"/>
              <a:ext cx="1923123" cy="839378"/>
              <a:chOff x="3776606" y="2004244"/>
              <a:chExt cx="1923123" cy="839378"/>
            </a:xfrm>
          </p:grpSpPr>
          <p:sp>
            <p:nvSpPr>
              <p:cNvPr id="77" name="文本框 76"/>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78" name="文本框 77"/>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53" name="组合 52"/>
          <p:cNvGrpSpPr/>
          <p:nvPr/>
        </p:nvGrpSpPr>
        <p:grpSpPr>
          <a:xfrm>
            <a:off x="3444922" y="2437484"/>
            <a:ext cx="5302156" cy="2480679"/>
            <a:chOff x="2791188" y="1879600"/>
            <a:chExt cx="6623314" cy="3098800"/>
          </a:xfrm>
          <a:solidFill>
            <a:schemeClr val="bg1">
              <a:lumMod val="75000"/>
            </a:schemeClr>
          </a:solidFill>
        </p:grpSpPr>
        <p:sp>
          <p:nvSpPr>
            <p:cNvPr id="52" name="任意多边形 51"/>
            <p:cNvSpPr/>
            <p:nvPr/>
          </p:nvSpPr>
          <p:spPr>
            <a:xfrm flipH="1">
              <a:off x="7324759" y="1879600"/>
              <a:ext cx="2089743" cy="3098800"/>
            </a:xfrm>
            <a:custGeom>
              <a:avLst/>
              <a:gdLst>
                <a:gd name="connsiteX0" fmla="*/ 0 w 2089743"/>
                <a:gd name="connsiteY0" fmla="*/ 0 h 3098800"/>
                <a:gd name="connsiteX1" fmla="*/ 896251 w 2089743"/>
                <a:gd name="connsiteY1" fmla="*/ 0 h 3098800"/>
                <a:gd name="connsiteX2" fmla="*/ 1499804 w 2089743"/>
                <a:gd name="connsiteY2" fmla="*/ 603553 h 3098800"/>
                <a:gd name="connsiteX3" fmla="*/ 1499804 w 2089743"/>
                <a:gd name="connsiteY3" fmla="*/ 1424821 h 3098800"/>
                <a:gd name="connsiteX4" fmla="*/ 2089743 w 2089743"/>
                <a:gd name="connsiteY4" fmla="*/ 1424821 h 3098800"/>
                <a:gd name="connsiteX5" fmla="*/ 2089743 w 2089743"/>
                <a:gd name="connsiteY5" fmla="*/ 1667767 h 3098800"/>
                <a:gd name="connsiteX6" fmla="*/ 1499804 w 2089743"/>
                <a:gd name="connsiteY6" fmla="*/ 1667767 h 3098800"/>
                <a:gd name="connsiteX7" fmla="*/ 1499804 w 2089743"/>
                <a:gd name="connsiteY7" fmla="*/ 2495247 h 3098800"/>
                <a:gd name="connsiteX8" fmla="*/ 896251 w 2089743"/>
                <a:gd name="connsiteY8" fmla="*/ 3098800 h 3098800"/>
                <a:gd name="connsiteX9" fmla="*/ 0 w 2089743"/>
                <a:gd name="connsiteY9" fmla="*/ 3098800 h 3098800"/>
                <a:gd name="connsiteX10" fmla="*/ 0 w 2089743"/>
                <a:gd name="connsiteY10" fmla="*/ 2897517 h 3098800"/>
                <a:gd name="connsiteX11" fmla="*/ 779876 w 2089743"/>
                <a:gd name="connsiteY11" fmla="*/ 2897517 h 3098800"/>
                <a:gd name="connsiteX12" fmla="*/ 1287900 w 2089743"/>
                <a:gd name="connsiteY12" fmla="*/ 2389493 h 3098800"/>
                <a:gd name="connsiteX13" fmla="*/ 1287900 w 2089743"/>
                <a:gd name="connsiteY13" fmla="*/ 709307 h 3098800"/>
                <a:gd name="connsiteX14" fmla="*/ 779876 w 2089743"/>
                <a:gd name="connsiteY14" fmla="*/ 201283 h 3098800"/>
                <a:gd name="connsiteX15" fmla="*/ 0 w 2089743"/>
                <a:gd name="connsiteY15" fmla="*/ 201283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9743" h="3098800">
                  <a:moveTo>
                    <a:pt x="0" y="0"/>
                  </a:moveTo>
                  <a:lnTo>
                    <a:pt x="896251" y="0"/>
                  </a:lnTo>
                  <a:cubicBezTo>
                    <a:pt x="1229584" y="0"/>
                    <a:pt x="1499804" y="270220"/>
                    <a:pt x="1499804" y="603553"/>
                  </a:cubicBezTo>
                  <a:lnTo>
                    <a:pt x="1499804" y="1424821"/>
                  </a:lnTo>
                  <a:lnTo>
                    <a:pt x="2089743" y="1424821"/>
                  </a:lnTo>
                  <a:lnTo>
                    <a:pt x="2089743" y="1667767"/>
                  </a:lnTo>
                  <a:lnTo>
                    <a:pt x="1499804" y="1667767"/>
                  </a:lnTo>
                  <a:lnTo>
                    <a:pt x="1499804" y="2495247"/>
                  </a:lnTo>
                  <a:cubicBezTo>
                    <a:pt x="1499804" y="2828580"/>
                    <a:pt x="1229584" y="3098800"/>
                    <a:pt x="896251" y="3098800"/>
                  </a:cubicBezTo>
                  <a:lnTo>
                    <a:pt x="0" y="3098800"/>
                  </a:lnTo>
                  <a:lnTo>
                    <a:pt x="0" y="2897517"/>
                  </a:lnTo>
                  <a:lnTo>
                    <a:pt x="779876" y="2897517"/>
                  </a:lnTo>
                  <a:cubicBezTo>
                    <a:pt x="1060450" y="2897517"/>
                    <a:pt x="1287900" y="2670067"/>
                    <a:pt x="1287900" y="2389493"/>
                  </a:cubicBezTo>
                  <a:lnTo>
                    <a:pt x="1287900" y="709307"/>
                  </a:lnTo>
                  <a:cubicBezTo>
                    <a:pt x="1287900" y="428733"/>
                    <a:pt x="1060450" y="201283"/>
                    <a:pt x="779876" y="201283"/>
                  </a:cubicBezTo>
                  <a:lnTo>
                    <a:pt x="0" y="2012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2791188" y="1879600"/>
              <a:ext cx="2089743" cy="3098800"/>
            </a:xfrm>
            <a:custGeom>
              <a:avLst/>
              <a:gdLst>
                <a:gd name="connsiteX0" fmla="*/ 0 w 2089743"/>
                <a:gd name="connsiteY0" fmla="*/ 0 h 3098800"/>
                <a:gd name="connsiteX1" fmla="*/ 896251 w 2089743"/>
                <a:gd name="connsiteY1" fmla="*/ 0 h 3098800"/>
                <a:gd name="connsiteX2" fmla="*/ 1499804 w 2089743"/>
                <a:gd name="connsiteY2" fmla="*/ 603553 h 3098800"/>
                <a:gd name="connsiteX3" fmla="*/ 1499804 w 2089743"/>
                <a:gd name="connsiteY3" fmla="*/ 1424821 h 3098800"/>
                <a:gd name="connsiteX4" fmla="*/ 2089743 w 2089743"/>
                <a:gd name="connsiteY4" fmla="*/ 1424821 h 3098800"/>
                <a:gd name="connsiteX5" fmla="*/ 2089743 w 2089743"/>
                <a:gd name="connsiteY5" fmla="*/ 1667767 h 3098800"/>
                <a:gd name="connsiteX6" fmla="*/ 1499804 w 2089743"/>
                <a:gd name="connsiteY6" fmla="*/ 1667767 h 3098800"/>
                <a:gd name="connsiteX7" fmla="*/ 1499804 w 2089743"/>
                <a:gd name="connsiteY7" fmla="*/ 2495247 h 3098800"/>
                <a:gd name="connsiteX8" fmla="*/ 896251 w 2089743"/>
                <a:gd name="connsiteY8" fmla="*/ 3098800 h 3098800"/>
                <a:gd name="connsiteX9" fmla="*/ 0 w 2089743"/>
                <a:gd name="connsiteY9" fmla="*/ 3098800 h 3098800"/>
                <a:gd name="connsiteX10" fmla="*/ 0 w 2089743"/>
                <a:gd name="connsiteY10" fmla="*/ 2897517 h 3098800"/>
                <a:gd name="connsiteX11" fmla="*/ 779876 w 2089743"/>
                <a:gd name="connsiteY11" fmla="*/ 2897517 h 3098800"/>
                <a:gd name="connsiteX12" fmla="*/ 1287900 w 2089743"/>
                <a:gd name="connsiteY12" fmla="*/ 2389493 h 3098800"/>
                <a:gd name="connsiteX13" fmla="*/ 1287900 w 2089743"/>
                <a:gd name="connsiteY13" fmla="*/ 709307 h 3098800"/>
                <a:gd name="connsiteX14" fmla="*/ 779876 w 2089743"/>
                <a:gd name="connsiteY14" fmla="*/ 201283 h 3098800"/>
                <a:gd name="connsiteX15" fmla="*/ 0 w 2089743"/>
                <a:gd name="connsiteY15" fmla="*/ 201283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9743" h="3098800">
                  <a:moveTo>
                    <a:pt x="0" y="0"/>
                  </a:moveTo>
                  <a:lnTo>
                    <a:pt x="896251" y="0"/>
                  </a:lnTo>
                  <a:cubicBezTo>
                    <a:pt x="1229584" y="0"/>
                    <a:pt x="1499804" y="270220"/>
                    <a:pt x="1499804" y="603553"/>
                  </a:cubicBezTo>
                  <a:lnTo>
                    <a:pt x="1499804" y="1424821"/>
                  </a:lnTo>
                  <a:lnTo>
                    <a:pt x="2089743" y="1424821"/>
                  </a:lnTo>
                  <a:lnTo>
                    <a:pt x="2089743" y="1667767"/>
                  </a:lnTo>
                  <a:lnTo>
                    <a:pt x="1499804" y="1667767"/>
                  </a:lnTo>
                  <a:lnTo>
                    <a:pt x="1499804" y="2495247"/>
                  </a:lnTo>
                  <a:cubicBezTo>
                    <a:pt x="1499804" y="2828580"/>
                    <a:pt x="1229584" y="3098800"/>
                    <a:pt x="896251" y="3098800"/>
                  </a:cubicBezTo>
                  <a:lnTo>
                    <a:pt x="0" y="3098800"/>
                  </a:lnTo>
                  <a:lnTo>
                    <a:pt x="0" y="2897517"/>
                  </a:lnTo>
                  <a:lnTo>
                    <a:pt x="779876" y="2897517"/>
                  </a:lnTo>
                  <a:cubicBezTo>
                    <a:pt x="1060450" y="2897517"/>
                    <a:pt x="1287900" y="2670067"/>
                    <a:pt x="1287900" y="2389493"/>
                  </a:cubicBezTo>
                  <a:lnTo>
                    <a:pt x="1287900" y="709307"/>
                  </a:lnTo>
                  <a:cubicBezTo>
                    <a:pt x="1287900" y="428733"/>
                    <a:pt x="1060450" y="201283"/>
                    <a:pt x="779876" y="201283"/>
                  </a:cubicBezTo>
                  <a:lnTo>
                    <a:pt x="0" y="2012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942163" y="2523987"/>
            <a:ext cx="2307674" cy="2307674"/>
            <a:chOff x="4942163" y="2314437"/>
            <a:chExt cx="2307674" cy="2307674"/>
          </a:xfrm>
        </p:grpSpPr>
        <p:grpSp>
          <p:nvGrpSpPr>
            <p:cNvPr id="4" name="组合 3"/>
            <p:cNvGrpSpPr/>
            <p:nvPr/>
          </p:nvGrpSpPr>
          <p:grpSpPr>
            <a:xfrm>
              <a:off x="4942163" y="2314437"/>
              <a:ext cx="2307674" cy="2307674"/>
              <a:chOff x="4942163" y="2314437"/>
              <a:chExt cx="2307674" cy="2307674"/>
            </a:xfrm>
          </p:grpSpPr>
          <p:sp>
            <p:nvSpPr>
              <p:cNvPr id="6" name="椭圆 5"/>
              <p:cNvSpPr/>
              <p:nvPr/>
            </p:nvSpPr>
            <p:spPr>
              <a:xfrm>
                <a:off x="4942163" y="2314437"/>
                <a:ext cx="2307674" cy="2307674"/>
              </a:xfrm>
              <a:prstGeom prst="ellipse">
                <a:avLst/>
              </a:pr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368300" dist="190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121441" y="2493714"/>
                <a:ext cx="1949119" cy="1949119"/>
              </a:xfrm>
              <a:prstGeom prst="ellipse">
                <a:avLst/>
              </a:prstGeom>
              <a:gradFill>
                <a:gsLst>
                  <a:gs pos="0">
                    <a:schemeClr val="bg1"/>
                  </a:gs>
                  <a:gs pos="100000">
                    <a:schemeClr val="bg1">
                      <a:lumMod val="75000"/>
                    </a:schemeClr>
                  </a:gs>
                </a:gsLst>
                <a:lin ang="2700000" scaled="1"/>
              </a:gradFill>
              <a:ln>
                <a:noFill/>
              </a:ln>
              <a:effectLst>
                <a:outerShdw blurRad="3048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Group 35"/>
            <p:cNvGrpSpPr>
              <a:grpSpLocks noChangeAspect="1"/>
            </p:cNvGrpSpPr>
            <p:nvPr/>
          </p:nvGrpSpPr>
          <p:grpSpPr bwMode="auto">
            <a:xfrm>
              <a:off x="5224341" y="2507866"/>
              <a:ext cx="1792121" cy="1737814"/>
              <a:chOff x="3477" y="1809"/>
              <a:chExt cx="726" cy="704"/>
            </a:xfrm>
            <a:solidFill>
              <a:schemeClr val="bg1">
                <a:lumMod val="65000"/>
                <a:alpha val="50000"/>
              </a:schemeClr>
            </a:solidFill>
          </p:grpSpPr>
          <p:sp>
            <p:nvSpPr>
              <p:cNvPr id="12"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 name="组合 7"/>
          <p:cNvGrpSpPr/>
          <p:nvPr/>
        </p:nvGrpSpPr>
        <p:grpSpPr>
          <a:xfrm>
            <a:off x="3075297" y="1894299"/>
            <a:ext cx="1266206" cy="1862902"/>
            <a:chOff x="3075297" y="1684749"/>
            <a:chExt cx="1266206" cy="1862902"/>
          </a:xfrm>
        </p:grpSpPr>
        <p:grpSp>
          <p:nvGrpSpPr>
            <p:cNvPr id="33" name="组合 32"/>
            <p:cNvGrpSpPr/>
            <p:nvPr/>
          </p:nvGrpSpPr>
          <p:grpSpPr>
            <a:xfrm>
              <a:off x="3075297" y="1684749"/>
              <a:ext cx="1266206" cy="1862902"/>
              <a:chOff x="2993266" y="1723328"/>
              <a:chExt cx="1411736" cy="2077014"/>
            </a:xfrm>
          </p:grpSpPr>
          <p:sp>
            <p:nvSpPr>
              <p:cNvPr id="34" name="圆角矩形 33"/>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145018" y="1958461"/>
              <a:ext cx="685800" cy="602332"/>
              <a:chOff x="3145018" y="1958461"/>
              <a:chExt cx="685800" cy="602332"/>
            </a:xfrm>
          </p:grpSpPr>
          <p:sp>
            <p:nvSpPr>
              <p:cNvPr id="70" name="文本框 69"/>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01</a:t>
                </a:r>
                <a:endParaRPr lang="zh-CN" altLang="en-US" sz="2800" dirty="0">
                  <a:solidFill>
                    <a:srgbClr val="0070C0"/>
                  </a:solidFill>
                  <a:latin typeface="Impact" panose="020B0806030902050204" pitchFamily="34" charset="0"/>
                </a:endParaRPr>
              </a:p>
            </p:txBody>
          </p:sp>
          <p:sp>
            <p:nvSpPr>
              <p:cNvPr id="91" name="文本框 90"/>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9" name="组合 8"/>
          <p:cNvGrpSpPr/>
          <p:nvPr/>
        </p:nvGrpSpPr>
        <p:grpSpPr>
          <a:xfrm>
            <a:off x="3075297" y="4205699"/>
            <a:ext cx="1266206" cy="1862902"/>
            <a:chOff x="3075297" y="3996149"/>
            <a:chExt cx="1266206" cy="1862902"/>
          </a:xfrm>
        </p:grpSpPr>
        <p:grpSp>
          <p:nvGrpSpPr>
            <p:cNvPr id="55" name="组合 54"/>
            <p:cNvGrpSpPr/>
            <p:nvPr/>
          </p:nvGrpSpPr>
          <p:grpSpPr>
            <a:xfrm>
              <a:off x="3075297" y="3996149"/>
              <a:ext cx="1266206" cy="1862902"/>
              <a:chOff x="2993266" y="1723328"/>
              <a:chExt cx="1411736" cy="2077014"/>
            </a:xfrm>
          </p:grpSpPr>
          <p:sp>
            <p:nvSpPr>
              <p:cNvPr id="56" name="圆角矩形 55"/>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椭圆 56"/>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57"/>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椭圆 58"/>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145018" y="4265255"/>
              <a:ext cx="685800" cy="602332"/>
              <a:chOff x="3145018" y="1958461"/>
              <a:chExt cx="685800" cy="602332"/>
            </a:xfrm>
          </p:grpSpPr>
          <p:sp>
            <p:nvSpPr>
              <p:cNvPr id="95" name="文本框 94"/>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03</a:t>
                </a:r>
                <a:endParaRPr lang="zh-CN" altLang="en-US" sz="2800" dirty="0">
                  <a:solidFill>
                    <a:srgbClr val="0070C0"/>
                  </a:solidFill>
                  <a:latin typeface="Impact" panose="020B0806030902050204" pitchFamily="34" charset="0"/>
                </a:endParaRPr>
              </a:p>
            </p:txBody>
          </p:sp>
          <p:sp>
            <p:nvSpPr>
              <p:cNvPr id="96" name="文本框 95"/>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23" name="组合 22"/>
          <p:cNvGrpSpPr/>
          <p:nvPr/>
        </p:nvGrpSpPr>
        <p:grpSpPr>
          <a:xfrm>
            <a:off x="8282297" y="1894299"/>
            <a:ext cx="1266206" cy="1862902"/>
            <a:chOff x="8282297" y="1684749"/>
            <a:chExt cx="1266206" cy="1862902"/>
          </a:xfrm>
        </p:grpSpPr>
        <p:grpSp>
          <p:nvGrpSpPr>
            <p:cNvPr id="60" name="组合 59"/>
            <p:cNvGrpSpPr/>
            <p:nvPr/>
          </p:nvGrpSpPr>
          <p:grpSpPr>
            <a:xfrm>
              <a:off x="8282297" y="1684749"/>
              <a:ext cx="1266206" cy="1862902"/>
              <a:chOff x="2993266" y="1723328"/>
              <a:chExt cx="1411736" cy="2077014"/>
            </a:xfrm>
          </p:grpSpPr>
          <p:sp>
            <p:nvSpPr>
              <p:cNvPr id="61" name="圆角矩形 60"/>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椭圆 61"/>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椭圆 63"/>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8344684" y="1958461"/>
              <a:ext cx="685800" cy="602332"/>
              <a:chOff x="3145018" y="1958461"/>
              <a:chExt cx="685800" cy="602332"/>
            </a:xfrm>
          </p:grpSpPr>
          <p:sp>
            <p:nvSpPr>
              <p:cNvPr id="98" name="文本框 97"/>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02</a:t>
                </a:r>
                <a:endParaRPr lang="zh-CN" altLang="en-US" sz="2800" dirty="0">
                  <a:solidFill>
                    <a:srgbClr val="0070C0"/>
                  </a:solidFill>
                  <a:latin typeface="Impact" panose="020B0806030902050204" pitchFamily="34" charset="0"/>
                </a:endParaRPr>
              </a:p>
            </p:txBody>
          </p:sp>
          <p:sp>
            <p:nvSpPr>
              <p:cNvPr id="99" name="文本框 98"/>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11" name="组合 10"/>
          <p:cNvGrpSpPr/>
          <p:nvPr/>
        </p:nvGrpSpPr>
        <p:grpSpPr>
          <a:xfrm>
            <a:off x="8282297" y="4205699"/>
            <a:ext cx="1266206" cy="1862902"/>
            <a:chOff x="8282297" y="3996149"/>
            <a:chExt cx="1266206" cy="1862902"/>
          </a:xfrm>
        </p:grpSpPr>
        <p:grpSp>
          <p:nvGrpSpPr>
            <p:cNvPr id="65" name="组合 64"/>
            <p:cNvGrpSpPr/>
            <p:nvPr/>
          </p:nvGrpSpPr>
          <p:grpSpPr>
            <a:xfrm>
              <a:off x="8282297" y="3996149"/>
              <a:ext cx="1266206" cy="1862902"/>
              <a:chOff x="2993266" y="1723328"/>
              <a:chExt cx="1411736" cy="2077014"/>
            </a:xfrm>
          </p:grpSpPr>
          <p:sp>
            <p:nvSpPr>
              <p:cNvPr id="66" name="圆角矩形 65"/>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68"/>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8344684" y="4265255"/>
              <a:ext cx="685800" cy="602332"/>
              <a:chOff x="3145018" y="1958461"/>
              <a:chExt cx="685800" cy="602332"/>
            </a:xfrm>
          </p:grpSpPr>
          <p:sp>
            <p:nvSpPr>
              <p:cNvPr id="101" name="文本框 100"/>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04</a:t>
                </a:r>
                <a:endParaRPr lang="zh-CN" altLang="en-US" sz="2800" dirty="0">
                  <a:solidFill>
                    <a:srgbClr val="0070C0"/>
                  </a:solidFill>
                  <a:latin typeface="Impact" panose="020B0806030902050204" pitchFamily="34" charset="0"/>
                </a:endParaRPr>
              </a:p>
            </p:txBody>
          </p:sp>
          <p:sp>
            <p:nvSpPr>
              <p:cNvPr id="102" name="文本框 101"/>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sp>
        <p:nvSpPr>
          <p:cNvPr id="92" name="文本框 46"/>
          <p:cNvSpPr txBox="1"/>
          <p:nvPr/>
        </p:nvSpPr>
        <p:spPr>
          <a:xfrm>
            <a:off x="5224341" y="3312413"/>
            <a:ext cx="1727394" cy="646331"/>
          </a:xfrm>
          <a:prstGeom prst="rect">
            <a:avLst/>
          </a:prstGeom>
          <a:noFill/>
        </p:spPr>
        <p:txBody>
          <a:bodyPr wrap="square" rtlCol="0">
            <a:spAutoFit/>
          </a:bodyPr>
          <a:lstStyle/>
          <a:p>
            <a:pPr algn="ctr"/>
            <a:r>
              <a:rPr lang="zh-CN" altLang="en-US" sz="2400" dirty="0" smtClean="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rPr>
              <a:t>添加文本</a:t>
            </a:r>
            <a:r>
              <a:rPr lang="en-US" altLang="zh-CN" sz="1200" dirty="0" smtClean="0">
                <a:solidFill>
                  <a:schemeClr val="tx1">
                    <a:lumMod val="50000"/>
                    <a:lumOff val="50000"/>
                  </a:schemeClr>
                </a:solidFill>
              </a:rPr>
              <a:t>Work Experience</a:t>
            </a:r>
            <a:endParaRPr lang="zh-CN" altLang="en-US" sz="1200" dirty="0">
              <a:solidFill>
                <a:schemeClr val="tx1">
                  <a:lumMod val="50000"/>
                  <a:lumOff val="50000"/>
                </a:schemeClr>
              </a:solidFill>
              <a:effectLst>
                <a:innerShdw blurRad="76200" dist="38100" dir="13500000">
                  <a:prstClr val="black">
                    <a:alpha val="50000"/>
                  </a:prstClr>
                </a:innerShdw>
              </a:effectLst>
              <a:latin typeface="LiHei Pro" panose="020B0500000000000000" pitchFamily="34" charset="-122"/>
              <a:ea typeface="LiHei Pro" panose="020B05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 fill="hold"/>
                                            <p:tgtEl>
                                              <p:spTgt spid="5"/>
                                            </p:tgtEl>
                                            <p:attrNameLst>
                                              <p:attrName>ppt_w</p:attrName>
                                            </p:attrNameLst>
                                          </p:cBhvr>
                                          <p:tavLst>
                                            <p:tav tm="0">
                                              <p:val>
                                                <p:fltVal val="0"/>
                                              </p:val>
                                            </p:tav>
                                            <p:tav tm="100000">
                                              <p:val>
                                                <p:strVal val="#ppt_w"/>
                                              </p:val>
                                            </p:tav>
                                          </p:tavLst>
                                        </p:anim>
                                        <p:anim calcmode="lin" valueType="num">
                                          <p:cBhvr>
                                            <p:cTn id="8" dur="100" fill="hold"/>
                                            <p:tgtEl>
                                              <p:spTgt spid="5"/>
                                            </p:tgtEl>
                                            <p:attrNameLst>
                                              <p:attrName>ppt_h</p:attrName>
                                            </p:attrNameLst>
                                          </p:cBhvr>
                                          <p:tavLst>
                                            <p:tav tm="0">
                                              <p:val>
                                                <p:fltVal val="0"/>
                                              </p:val>
                                            </p:tav>
                                            <p:tav tm="100000">
                                              <p:val>
                                                <p:strVal val="#ppt_h"/>
                                              </p:val>
                                            </p:tav>
                                          </p:tavLst>
                                        </p:anim>
                                        <p:animEffect transition="in" filter="fade">
                                          <p:cBhvr>
                                            <p:cTn id="9" dur="100"/>
                                            <p:tgtEl>
                                              <p:spTgt spid="5"/>
                                            </p:tgtEl>
                                          </p:cBhvr>
                                        </p:animEffect>
                                      </p:childTnLst>
                                    </p:cTn>
                                  </p:par>
                                  <p:par>
                                    <p:cTn id="10" presetID="6" presetClass="emph" presetSubtype="0" fill="hold" nodeType="withEffect">
                                      <p:stCondLst>
                                        <p:cond delay="100"/>
                                      </p:stCondLst>
                                      <p:childTnLst>
                                        <p:animScale>
                                          <p:cBhvr>
                                            <p:cTn id="11" dur="100" fill="hold"/>
                                            <p:tgtEl>
                                              <p:spTgt spid="5"/>
                                            </p:tgtEl>
                                          </p:cBhvr>
                                          <p:by x="110000" y="110000"/>
                                        </p:animScale>
                                      </p:childTnLst>
                                    </p:cTn>
                                  </p:par>
                                  <p:par>
                                    <p:cTn id="12" presetID="6" presetClass="emph" presetSubtype="0" fill="hold" nodeType="withEffect">
                                      <p:stCondLst>
                                        <p:cond delay="200"/>
                                      </p:stCondLst>
                                      <p:childTnLst>
                                        <p:animScale>
                                          <p:cBhvr>
                                            <p:cTn id="13" dur="200" fill="hold"/>
                                            <p:tgtEl>
                                              <p:spTgt spid="5"/>
                                            </p:tgtEl>
                                          </p:cBhvr>
                                          <p:by x="90000" y="90000"/>
                                        </p:animScale>
                                      </p:childTnLst>
                                    </p:cTn>
                                  </p:par>
                                  <p:par>
                                    <p:cTn id="14" presetID="6" presetClass="emph" presetSubtype="0" fill="hold" nodeType="withEffect">
                                      <p:stCondLst>
                                        <p:cond delay="400"/>
                                      </p:stCondLst>
                                      <p:childTnLst>
                                        <p:animScale>
                                          <p:cBhvr>
                                            <p:cTn id="15" dur="100" fill="hold"/>
                                            <p:tgtEl>
                                              <p:spTgt spid="5"/>
                                            </p:tgtEl>
                                          </p:cBhvr>
                                          <p:by x="105000" y="105000"/>
                                        </p:animScale>
                                      </p:childTnLst>
                                    </p:cTn>
                                  </p:par>
                                  <p:par>
                                    <p:cTn id="16" presetID="6" presetClass="emph" presetSubtype="0" fill="hold" nodeType="withEffect">
                                      <p:stCondLst>
                                        <p:cond delay="500"/>
                                      </p:stCondLst>
                                      <p:childTnLst>
                                        <p:animScale>
                                          <p:cBhvr>
                                            <p:cTn id="17" dur="200" fill="hold"/>
                                            <p:tgtEl>
                                              <p:spTgt spid="5"/>
                                            </p:tgtEl>
                                          </p:cBhvr>
                                          <p:by x="95000" y="95000"/>
                                        </p:animScale>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anim calcmode="lin" valueType="num">
                                          <p:cBhvr>
                                            <p:cTn id="22" dur="500" fill="hold"/>
                                            <p:tgtEl>
                                              <p:spTgt spid="103"/>
                                            </p:tgtEl>
                                            <p:attrNameLst>
                                              <p:attrName>ppt_x</p:attrName>
                                            </p:attrNameLst>
                                          </p:cBhvr>
                                          <p:tavLst>
                                            <p:tav tm="0">
                                              <p:val>
                                                <p:strVal val="#ppt_x"/>
                                              </p:val>
                                            </p:tav>
                                            <p:tav tm="100000">
                                              <p:val>
                                                <p:strVal val="#ppt_x"/>
                                              </p:val>
                                            </p:tav>
                                          </p:tavLst>
                                        </p:anim>
                                        <p:anim calcmode="lin" valueType="num">
                                          <p:cBhvr>
                                            <p:cTn id="23" dur="500" fill="hold"/>
                                            <p:tgtEl>
                                              <p:spTgt spid="10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randombar(horizontal)">
                                          <p:cBhvr>
                                            <p:cTn id="27" dur="500"/>
                                            <p:tgtEl>
                                              <p:spTgt spid="92"/>
                                            </p:tgtEl>
                                          </p:cBhvr>
                                        </p:animEffect>
                                      </p:childTnLst>
                                    </p:cTn>
                                  </p:par>
                                </p:childTnLst>
                              </p:cTn>
                            </p:par>
                            <p:par>
                              <p:cTn id="28" fill="hold">
                                <p:stCondLst>
                                  <p:cond delay="1500"/>
                                </p:stCondLst>
                                <p:childTnLst>
                                  <p:par>
                                    <p:cTn id="29" presetID="16" presetClass="entr" presetSubtype="37"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outVertical)">
                                          <p:cBhvr>
                                            <p:cTn id="31" dur="1000"/>
                                            <p:tgtEl>
                                              <p:spTgt spid="53"/>
                                            </p:tgtEl>
                                          </p:cBhvr>
                                        </p:animEffect>
                                      </p:childTnLst>
                                    </p:cTn>
                                  </p:par>
                                </p:childTnLst>
                              </p:cTn>
                            </p:par>
                            <p:par>
                              <p:cTn id="32" fill="hold">
                                <p:stCondLst>
                                  <p:cond delay="2500"/>
                                </p:stCondLst>
                                <p:childTnLst>
                                  <p:par>
                                    <p:cTn id="33" presetID="2" presetClass="entr" presetSubtype="8" accel="40000" fill="hold" nodeType="afterEffect" p14:presetBounceEnd="4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40000">
                                          <p:cBhvr additive="base">
                                            <p:cTn id="35" dur="1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36" dur="1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8" accel="40000" fill="hold" nodeType="withEffect" p14:presetBounceEnd="40000">
                                      <p:stCondLst>
                                        <p:cond delay="250"/>
                                      </p:stCondLst>
                                      <p:childTnLst>
                                        <p:set>
                                          <p:cBhvr>
                                            <p:cTn id="38" dur="1" fill="hold">
                                              <p:stCondLst>
                                                <p:cond delay="0"/>
                                              </p:stCondLst>
                                            </p:cTn>
                                            <p:tgtEl>
                                              <p:spTgt spid="9"/>
                                            </p:tgtEl>
                                            <p:attrNameLst>
                                              <p:attrName>style.visibility</p:attrName>
                                            </p:attrNameLst>
                                          </p:cBhvr>
                                          <p:to>
                                            <p:strVal val="visible"/>
                                          </p:to>
                                        </p:set>
                                        <p:anim calcmode="lin" valueType="num" p14:bounceEnd="40000">
                                          <p:cBhvr additive="base">
                                            <p:cTn id="39"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40" dur="1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2" accel="40000" fill="hold" nodeType="withEffect" p14:presetBounceEnd="40000">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14:bounceEnd="40000">
                                          <p:cBhvr additive="base">
                                            <p:cTn id="43" dur="1500" fill="hold"/>
                                            <p:tgtEl>
                                              <p:spTgt spid="23"/>
                                            </p:tgtEl>
                                            <p:attrNameLst>
                                              <p:attrName>ppt_x</p:attrName>
                                            </p:attrNameLst>
                                          </p:cBhvr>
                                          <p:tavLst>
                                            <p:tav tm="0">
                                              <p:val>
                                                <p:strVal val="1+#ppt_w/2"/>
                                              </p:val>
                                            </p:tav>
                                            <p:tav tm="100000">
                                              <p:val>
                                                <p:strVal val="#ppt_x"/>
                                              </p:val>
                                            </p:tav>
                                          </p:tavLst>
                                        </p:anim>
                                        <p:anim calcmode="lin" valueType="num" p14:bounceEnd="40000">
                                          <p:cBhvr additive="base">
                                            <p:cTn id="44" dur="1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2" accel="40000" fill="hold" nodeType="withEffect" p14:presetBounceEnd="40000">
                                      <p:stCondLst>
                                        <p:cond delay="750"/>
                                      </p:stCondLst>
                                      <p:childTnLst>
                                        <p:set>
                                          <p:cBhvr>
                                            <p:cTn id="46" dur="1" fill="hold">
                                              <p:stCondLst>
                                                <p:cond delay="0"/>
                                              </p:stCondLst>
                                            </p:cTn>
                                            <p:tgtEl>
                                              <p:spTgt spid="11"/>
                                            </p:tgtEl>
                                            <p:attrNameLst>
                                              <p:attrName>style.visibility</p:attrName>
                                            </p:attrNameLst>
                                          </p:cBhvr>
                                          <p:to>
                                            <p:strVal val="visible"/>
                                          </p:to>
                                        </p:set>
                                        <p:anim calcmode="lin" valueType="num" p14:bounceEnd="40000">
                                          <p:cBhvr additive="base">
                                            <p:cTn id="47" dur="150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48" dur="1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250"/>
                                      </p:stCondLst>
                                      <p:childTnLst>
                                        <p:set>
                                          <p:cBhvr>
                                            <p:cTn id="56" dur="1" fill="hold">
                                              <p:stCondLst>
                                                <p:cond delay="0"/>
                                              </p:stCondLst>
                                            </p:cTn>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animEffect transition="in" filter="fade">
                                          <p:cBhvr>
                                            <p:cTn id="59" dur="500"/>
                                            <p:tgtEl>
                                              <p:spTgt spid="79"/>
                                            </p:tgtEl>
                                          </p:cBhvr>
                                        </p:animEffect>
                                      </p:childTnLst>
                                    </p:cTn>
                                  </p:par>
                                  <p:par>
                                    <p:cTn id="60" presetID="53" presetClass="entr" presetSubtype="16" fill="hold" nodeType="withEffect">
                                      <p:stCondLst>
                                        <p:cond delay="50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750"/>
                                      </p:stCondLst>
                                      <p:childTnLst>
                                        <p:set>
                                          <p:cBhvr>
                                            <p:cTn id="66" dur="1" fill="hold">
                                              <p:stCondLst>
                                                <p:cond delay="0"/>
                                              </p:stCondLst>
                                            </p:cTn>
                                            <p:tgtEl>
                                              <p:spTgt spid="81"/>
                                            </p:tgtEl>
                                            <p:attrNameLst>
                                              <p:attrName>style.visibility</p:attrName>
                                            </p:attrNameLst>
                                          </p:cBhvr>
                                          <p:to>
                                            <p:strVal val="visible"/>
                                          </p:to>
                                        </p:set>
                                        <p:anim calcmode="lin" valueType="num">
                                          <p:cBhvr>
                                            <p:cTn id="67" dur="500" fill="hold"/>
                                            <p:tgtEl>
                                              <p:spTgt spid="81"/>
                                            </p:tgtEl>
                                            <p:attrNameLst>
                                              <p:attrName>ppt_w</p:attrName>
                                            </p:attrNameLst>
                                          </p:cBhvr>
                                          <p:tavLst>
                                            <p:tav tm="0">
                                              <p:val>
                                                <p:fltVal val="0"/>
                                              </p:val>
                                            </p:tav>
                                            <p:tav tm="100000">
                                              <p:val>
                                                <p:strVal val="#ppt_w"/>
                                              </p:val>
                                            </p:tav>
                                          </p:tavLst>
                                        </p:anim>
                                        <p:anim calcmode="lin" valueType="num">
                                          <p:cBhvr>
                                            <p:cTn id="68" dur="500" fill="hold"/>
                                            <p:tgtEl>
                                              <p:spTgt spid="81"/>
                                            </p:tgtEl>
                                            <p:attrNameLst>
                                              <p:attrName>ppt_h</p:attrName>
                                            </p:attrNameLst>
                                          </p:cBhvr>
                                          <p:tavLst>
                                            <p:tav tm="0">
                                              <p:val>
                                                <p:fltVal val="0"/>
                                              </p:val>
                                            </p:tav>
                                            <p:tav tm="100000">
                                              <p:val>
                                                <p:strVal val="#ppt_h"/>
                                              </p:val>
                                            </p:tav>
                                          </p:tavLst>
                                        </p:anim>
                                        <p:animEffect transition="in" filter="fade">
                                          <p:cBhvr>
                                            <p:cTn id="6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9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 fill="hold"/>
                                            <p:tgtEl>
                                              <p:spTgt spid="5"/>
                                            </p:tgtEl>
                                            <p:attrNameLst>
                                              <p:attrName>ppt_w</p:attrName>
                                            </p:attrNameLst>
                                          </p:cBhvr>
                                          <p:tavLst>
                                            <p:tav tm="0">
                                              <p:val>
                                                <p:fltVal val="0"/>
                                              </p:val>
                                            </p:tav>
                                            <p:tav tm="100000">
                                              <p:val>
                                                <p:strVal val="#ppt_w"/>
                                              </p:val>
                                            </p:tav>
                                          </p:tavLst>
                                        </p:anim>
                                        <p:anim calcmode="lin" valueType="num">
                                          <p:cBhvr>
                                            <p:cTn id="8" dur="100" fill="hold"/>
                                            <p:tgtEl>
                                              <p:spTgt spid="5"/>
                                            </p:tgtEl>
                                            <p:attrNameLst>
                                              <p:attrName>ppt_h</p:attrName>
                                            </p:attrNameLst>
                                          </p:cBhvr>
                                          <p:tavLst>
                                            <p:tav tm="0">
                                              <p:val>
                                                <p:fltVal val="0"/>
                                              </p:val>
                                            </p:tav>
                                            <p:tav tm="100000">
                                              <p:val>
                                                <p:strVal val="#ppt_h"/>
                                              </p:val>
                                            </p:tav>
                                          </p:tavLst>
                                        </p:anim>
                                        <p:animEffect transition="in" filter="fade">
                                          <p:cBhvr>
                                            <p:cTn id="9" dur="100"/>
                                            <p:tgtEl>
                                              <p:spTgt spid="5"/>
                                            </p:tgtEl>
                                          </p:cBhvr>
                                        </p:animEffect>
                                      </p:childTnLst>
                                    </p:cTn>
                                  </p:par>
                                  <p:par>
                                    <p:cTn id="10" presetID="6" presetClass="emph" presetSubtype="0" fill="hold" nodeType="withEffect">
                                      <p:stCondLst>
                                        <p:cond delay="100"/>
                                      </p:stCondLst>
                                      <p:childTnLst>
                                        <p:animScale>
                                          <p:cBhvr>
                                            <p:cTn id="11" dur="100" fill="hold"/>
                                            <p:tgtEl>
                                              <p:spTgt spid="5"/>
                                            </p:tgtEl>
                                          </p:cBhvr>
                                          <p:by x="110000" y="110000"/>
                                        </p:animScale>
                                      </p:childTnLst>
                                    </p:cTn>
                                  </p:par>
                                  <p:par>
                                    <p:cTn id="12" presetID="6" presetClass="emph" presetSubtype="0" fill="hold" nodeType="withEffect">
                                      <p:stCondLst>
                                        <p:cond delay="200"/>
                                      </p:stCondLst>
                                      <p:childTnLst>
                                        <p:animScale>
                                          <p:cBhvr>
                                            <p:cTn id="13" dur="200" fill="hold"/>
                                            <p:tgtEl>
                                              <p:spTgt spid="5"/>
                                            </p:tgtEl>
                                          </p:cBhvr>
                                          <p:by x="90000" y="90000"/>
                                        </p:animScale>
                                      </p:childTnLst>
                                    </p:cTn>
                                  </p:par>
                                  <p:par>
                                    <p:cTn id="14" presetID="6" presetClass="emph" presetSubtype="0" fill="hold" nodeType="withEffect">
                                      <p:stCondLst>
                                        <p:cond delay="400"/>
                                      </p:stCondLst>
                                      <p:childTnLst>
                                        <p:animScale>
                                          <p:cBhvr>
                                            <p:cTn id="15" dur="100" fill="hold"/>
                                            <p:tgtEl>
                                              <p:spTgt spid="5"/>
                                            </p:tgtEl>
                                          </p:cBhvr>
                                          <p:by x="105000" y="105000"/>
                                        </p:animScale>
                                      </p:childTnLst>
                                    </p:cTn>
                                  </p:par>
                                  <p:par>
                                    <p:cTn id="16" presetID="6" presetClass="emph" presetSubtype="0" fill="hold" nodeType="withEffect">
                                      <p:stCondLst>
                                        <p:cond delay="500"/>
                                      </p:stCondLst>
                                      <p:childTnLst>
                                        <p:animScale>
                                          <p:cBhvr>
                                            <p:cTn id="17" dur="200" fill="hold"/>
                                            <p:tgtEl>
                                              <p:spTgt spid="5"/>
                                            </p:tgtEl>
                                          </p:cBhvr>
                                          <p:by x="95000" y="95000"/>
                                        </p:animScale>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anim calcmode="lin" valueType="num">
                                          <p:cBhvr>
                                            <p:cTn id="22" dur="500" fill="hold"/>
                                            <p:tgtEl>
                                              <p:spTgt spid="103"/>
                                            </p:tgtEl>
                                            <p:attrNameLst>
                                              <p:attrName>ppt_x</p:attrName>
                                            </p:attrNameLst>
                                          </p:cBhvr>
                                          <p:tavLst>
                                            <p:tav tm="0">
                                              <p:val>
                                                <p:strVal val="#ppt_x"/>
                                              </p:val>
                                            </p:tav>
                                            <p:tav tm="100000">
                                              <p:val>
                                                <p:strVal val="#ppt_x"/>
                                              </p:val>
                                            </p:tav>
                                          </p:tavLst>
                                        </p:anim>
                                        <p:anim calcmode="lin" valueType="num">
                                          <p:cBhvr>
                                            <p:cTn id="23" dur="500" fill="hold"/>
                                            <p:tgtEl>
                                              <p:spTgt spid="10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randombar(horizontal)">
                                          <p:cBhvr>
                                            <p:cTn id="27" dur="500"/>
                                            <p:tgtEl>
                                              <p:spTgt spid="92"/>
                                            </p:tgtEl>
                                          </p:cBhvr>
                                        </p:animEffect>
                                      </p:childTnLst>
                                    </p:cTn>
                                  </p:par>
                                </p:childTnLst>
                              </p:cTn>
                            </p:par>
                            <p:par>
                              <p:cTn id="28" fill="hold">
                                <p:stCondLst>
                                  <p:cond delay="1500"/>
                                </p:stCondLst>
                                <p:childTnLst>
                                  <p:par>
                                    <p:cTn id="29" presetID="16" presetClass="entr" presetSubtype="37"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outVertical)">
                                          <p:cBhvr>
                                            <p:cTn id="31" dur="1000"/>
                                            <p:tgtEl>
                                              <p:spTgt spid="53"/>
                                            </p:tgtEl>
                                          </p:cBhvr>
                                        </p:animEffect>
                                      </p:childTnLst>
                                    </p:cTn>
                                  </p:par>
                                </p:childTnLst>
                              </p:cTn>
                            </p:par>
                            <p:par>
                              <p:cTn id="32" fill="hold">
                                <p:stCondLst>
                                  <p:cond delay="2500"/>
                                </p:stCondLst>
                                <p:childTnLst>
                                  <p:par>
                                    <p:cTn id="33" presetID="2" presetClass="entr" presetSubtype="8" accel="4000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500" fill="hold"/>
                                            <p:tgtEl>
                                              <p:spTgt spid="8"/>
                                            </p:tgtEl>
                                            <p:attrNameLst>
                                              <p:attrName>ppt_x</p:attrName>
                                            </p:attrNameLst>
                                          </p:cBhvr>
                                          <p:tavLst>
                                            <p:tav tm="0">
                                              <p:val>
                                                <p:strVal val="0-#ppt_w/2"/>
                                              </p:val>
                                            </p:tav>
                                            <p:tav tm="100000">
                                              <p:val>
                                                <p:strVal val="#ppt_x"/>
                                              </p:val>
                                            </p:tav>
                                          </p:tavLst>
                                        </p:anim>
                                        <p:anim calcmode="lin" valueType="num">
                                          <p:cBhvr additive="base">
                                            <p:cTn id="36" dur="1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8" accel="40000" fill="hold" nodeType="withEffect">
                                      <p:stCondLst>
                                        <p:cond delay="25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500" fill="hold"/>
                                            <p:tgtEl>
                                              <p:spTgt spid="9"/>
                                            </p:tgtEl>
                                            <p:attrNameLst>
                                              <p:attrName>ppt_x</p:attrName>
                                            </p:attrNameLst>
                                          </p:cBhvr>
                                          <p:tavLst>
                                            <p:tav tm="0">
                                              <p:val>
                                                <p:strVal val="0-#ppt_w/2"/>
                                              </p:val>
                                            </p:tav>
                                            <p:tav tm="100000">
                                              <p:val>
                                                <p:strVal val="#ppt_x"/>
                                              </p:val>
                                            </p:tav>
                                          </p:tavLst>
                                        </p:anim>
                                        <p:anim calcmode="lin" valueType="num">
                                          <p:cBhvr additive="base">
                                            <p:cTn id="40" dur="1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2" accel="40000" fill="hold" nodeType="with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500" fill="hold"/>
                                            <p:tgtEl>
                                              <p:spTgt spid="23"/>
                                            </p:tgtEl>
                                            <p:attrNameLst>
                                              <p:attrName>ppt_x</p:attrName>
                                            </p:attrNameLst>
                                          </p:cBhvr>
                                          <p:tavLst>
                                            <p:tav tm="0">
                                              <p:val>
                                                <p:strVal val="1+#ppt_w/2"/>
                                              </p:val>
                                            </p:tav>
                                            <p:tav tm="100000">
                                              <p:val>
                                                <p:strVal val="#ppt_x"/>
                                              </p:val>
                                            </p:tav>
                                          </p:tavLst>
                                        </p:anim>
                                        <p:anim calcmode="lin" valueType="num">
                                          <p:cBhvr additive="base">
                                            <p:cTn id="44" dur="1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2" accel="40000" fill="hold" nodeType="withEffect">
                                      <p:stCondLst>
                                        <p:cond delay="75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1500" fill="hold"/>
                                            <p:tgtEl>
                                              <p:spTgt spid="11"/>
                                            </p:tgtEl>
                                            <p:attrNameLst>
                                              <p:attrName>ppt_x</p:attrName>
                                            </p:attrNameLst>
                                          </p:cBhvr>
                                          <p:tavLst>
                                            <p:tav tm="0">
                                              <p:val>
                                                <p:strVal val="1+#ppt_w/2"/>
                                              </p:val>
                                            </p:tav>
                                            <p:tav tm="100000">
                                              <p:val>
                                                <p:strVal val="#ppt_x"/>
                                              </p:val>
                                            </p:tav>
                                          </p:tavLst>
                                        </p:anim>
                                        <p:anim calcmode="lin" valueType="num">
                                          <p:cBhvr additive="base">
                                            <p:cTn id="48" dur="1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nodeType="withEffect">
                                      <p:stCondLst>
                                        <p:cond delay="250"/>
                                      </p:stCondLst>
                                      <p:childTnLst>
                                        <p:set>
                                          <p:cBhvr>
                                            <p:cTn id="56" dur="1" fill="hold">
                                              <p:stCondLst>
                                                <p:cond delay="0"/>
                                              </p:stCondLst>
                                            </p:cTn>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animEffect transition="in" filter="fade">
                                          <p:cBhvr>
                                            <p:cTn id="59" dur="500"/>
                                            <p:tgtEl>
                                              <p:spTgt spid="79"/>
                                            </p:tgtEl>
                                          </p:cBhvr>
                                        </p:animEffect>
                                      </p:childTnLst>
                                    </p:cTn>
                                  </p:par>
                                  <p:par>
                                    <p:cTn id="60" presetID="53" presetClass="entr" presetSubtype="16" fill="hold" nodeType="withEffect">
                                      <p:stCondLst>
                                        <p:cond delay="50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53" presetClass="entr" presetSubtype="16" fill="hold" nodeType="withEffect">
                                      <p:stCondLst>
                                        <p:cond delay="750"/>
                                      </p:stCondLst>
                                      <p:childTnLst>
                                        <p:set>
                                          <p:cBhvr>
                                            <p:cTn id="66" dur="1" fill="hold">
                                              <p:stCondLst>
                                                <p:cond delay="0"/>
                                              </p:stCondLst>
                                            </p:cTn>
                                            <p:tgtEl>
                                              <p:spTgt spid="81"/>
                                            </p:tgtEl>
                                            <p:attrNameLst>
                                              <p:attrName>style.visibility</p:attrName>
                                            </p:attrNameLst>
                                          </p:cBhvr>
                                          <p:to>
                                            <p:strVal val="visible"/>
                                          </p:to>
                                        </p:set>
                                        <p:anim calcmode="lin" valueType="num">
                                          <p:cBhvr>
                                            <p:cTn id="67" dur="500" fill="hold"/>
                                            <p:tgtEl>
                                              <p:spTgt spid="81"/>
                                            </p:tgtEl>
                                            <p:attrNameLst>
                                              <p:attrName>ppt_w</p:attrName>
                                            </p:attrNameLst>
                                          </p:cBhvr>
                                          <p:tavLst>
                                            <p:tav tm="0">
                                              <p:val>
                                                <p:fltVal val="0"/>
                                              </p:val>
                                            </p:tav>
                                            <p:tav tm="100000">
                                              <p:val>
                                                <p:strVal val="#ppt_w"/>
                                              </p:val>
                                            </p:tav>
                                          </p:tavLst>
                                        </p:anim>
                                        <p:anim calcmode="lin" valueType="num">
                                          <p:cBhvr>
                                            <p:cTn id="68" dur="500" fill="hold"/>
                                            <p:tgtEl>
                                              <p:spTgt spid="81"/>
                                            </p:tgtEl>
                                            <p:attrNameLst>
                                              <p:attrName>ppt_h</p:attrName>
                                            </p:attrNameLst>
                                          </p:cBhvr>
                                          <p:tavLst>
                                            <p:tav tm="0">
                                              <p:val>
                                                <p:fltVal val="0"/>
                                              </p:val>
                                            </p:tav>
                                            <p:tav tm="100000">
                                              <p:val>
                                                <p:strVal val="#ppt_h"/>
                                              </p:val>
                                            </p:tav>
                                          </p:tavLst>
                                        </p:anim>
                                        <p:animEffect transition="in" filter="fade">
                                          <p:cBhvr>
                                            <p:cTn id="6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9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5732726" y="4858508"/>
            <a:ext cx="702736" cy="668870"/>
          </a:xfrm>
          <a:prstGeom prst="rect">
            <a:avLst/>
          </a:pr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txBody>
          <a:bodyPr vert="horz" wrap="square" lIns="91440" tIns="45720" rIns="91440" bIns="45720" numCol="1" anchor="t" anchorCtr="0" compatLnSpc="1"/>
          <a:lstStyle/>
          <a:p>
            <a:endParaRPr lang="zh-CN" altLang="en-US"/>
          </a:p>
        </p:txBody>
      </p:sp>
      <p:sp>
        <p:nvSpPr>
          <p:cNvPr id="18" name="任意多边形 17"/>
          <p:cNvSpPr/>
          <p:nvPr/>
        </p:nvSpPr>
        <p:spPr>
          <a:xfrm>
            <a:off x="4864894" y="1745007"/>
            <a:ext cx="1219200" cy="1320160"/>
          </a:xfrm>
          <a:custGeom>
            <a:avLst/>
            <a:gdLst>
              <a:gd name="connsiteX0" fmla="*/ 1219200 w 1219200"/>
              <a:gd name="connsiteY0" fmla="*/ 0 h 1307089"/>
              <a:gd name="connsiteX1" fmla="*/ 1219200 w 1219200"/>
              <a:gd name="connsiteY1" fmla="*/ 502643 h 1307089"/>
              <a:gd name="connsiteX2" fmla="*/ 1169971 w 1219200"/>
              <a:gd name="connsiteY2" fmla="*/ 504954 h 1307089"/>
              <a:gd name="connsiteX3" fmla="*/ 765658 w 1219200"/>
              <a:gd name="connsiteY3" fmla="*/ 722722 h 1307089"/>
              <a:gd name="connsiteX4" fmla="*/ 604480 w 1219200"/>
              <a:gd name="connsiteY4" fmla="*/ 1307089 h 1307089"/>
              <a:gd name="connsiteX5" fmla="*/ 0 w 1219200"/>
              <a:gd name="connsiteY5" fmla="*/ 1307089 h 1307089"/>
              <a:gd name="connsiteX6" fmla="*/ 342595 w 1219200"/>
              <a:gd name="connsiteY6" fmla="*/ 360139 h 1307089"/>
              <a:gd name="connsiteX7" fmla="*/ 1143172 w 1219200"/>
              <a:gd name="connsiteY7" fmla="*/ 2945 h 13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307089">
                <a:moveTo>
                  <a:pt x="1219200" y="0"/>
                </a:moveTo>
                <a:lnTo>
                  <a:pt x="1219200" y="502643"/>
                </a:lnTo>
                <a:lnTo>
                  <a:pt x="1169971" y="504954"/>
                </a:lnTo>
                <a:cubicBezTo>
                  <a:pt x="992806" y="522275"/>
                  <a:pt x="871484" y="599274"/>
                  <a:pt x="765658" y="722722"/>
                </a:cubicBezTo>
                <a:cubicBezTo>
                  <a:pt x="664952" y="863805"/>
                  <a:pt x="604480" y="1065272"/>
                  <a:pt x="604480" y="1307089"/>
                </a:cubicBezTo>
                <a:lnTo>
                  <a:pt x="0" y="1307089"/>
                </a:lnTo>
                <a:cubicBezTo>
                  <a:pt x="0" y="904156"/>
                  <a:pt x="120945" y="601956"/>
                  <a:pt x="342595" y="360139"/>
                </a:cubicBezTo>
                <a:cubicBezTo>
                  <a:pt x="554249" y="148550"/>
                  <a:pt x="812014" y="29421"/>
                  <a:pt x="1143172" y="2945"/>
                </a:cubicBezTo>
                <a:close/>
              </a:path>
            </a:pathLst>
          </a:custGeom>
          <a:gradFill flip="none" rotWithShape="1">
            <a:gsLst>
              <a:gs pos="0">
                <a:schemeClr val="bg1">
                  <a:lumMod val="85000"/>
                </a:schemeClr>
              </a:gs>
              <a:gs pos="100000">
                <a:schemeClr val="bg1"/>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107907" y="1748814"/>
            <a:ext cx="1219200" cy="1430869"/>
          </a:xfrm>
          <a:custGeom>
            <a:avLst/>
            <a:gdLst>
              <a:gd name="connsiteX0" fmla="*/ 70470 w 1219200"/>
              <a:gd name="connsiteY0" fmla="*/ 0 h 1430869"/>
              <a:gd name="connsiteX1" fmla="*/ 876605 w 1219200"/>
              <a:gd name="connsiteY1" fmla="*/ 282167 h 1430869"/>
              <a:gd name="connsiteX2" fmla="*/ 1219200 w 1219200"/>
              <a:gd name="connsiteY2" fmla="*/ 1088319 h 1430869"/>
              <a:gd name="connsiteX3" fmla="*/ 1186465 w 1219200"/>
              <a:gd name="connsiteY3" fmla="*/ 1405722 h 1430869"/>
              <a:gd name="connsiteX4" fmla="*/ 1177630 w 1219200"/>
              <a:gd name="connsiteY4" fmla="*/ 1430869 h 1430869"/>
              <a:gd name="connsiteX5" fmla="*/ 478610 w 1219200"/>
              <a:gd name="connsiteY5" fmla="*/ 1430869 h 1430869"/>
              <a:gd name="connsiteX6" fmla="*/ 487109 w 1219200"/>
              <a:gd name="connsiteY6" fmla="*/ 1417338 h 1430869"/>
              <a:gd name="connsiteX7" fmla="*/ 554249 w 1219200"/>
              <a:gd name="connsiteY7" fmla="*/ 1108351 h 1430869"/>
              <a:gd name="connsiteX8" fmla="*/ 391851 w 1219200"/>
              <a:gd name="connsiteY8" fmla="*/ 645036 h 1430869"/>
              <a:gd name="connsiteX9" fmla="*/ 30236 w 1219200"/>
              <a:gd name="connsiteY9" fmla="*/ 503952 h 1430869"/>
              <a:gd name="connsiteX10" fmla="*/ 0 w 1219200"/>
              <a:gd name="connsiteY10" fmla="*/ 505372 h 1430869"/>
              <a:gd name="connsiteX11" fmla="*/ 0 w 1219200"/>
              <a:gd name="connsiteY11" fmla="*/ 27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 h="1430869">
                <a:moveTo>
                  <a:pt x="70470" y="0"/>
                </a:moveTo>
                <a:cubicBezTo>
                  <a:pt x="393070" y="0"/>
                  <a:pt x="654954" y="100733"/>
                  <a:pt x="876605" y="282167"/>
                </a:cubicBezTo>
                <a:cubicBezTo>
                  <a:pt x="1098255" y="463602"/>
                  <a:pt x="1219200" y="725451"/>
                  <a:pt x="1219200" y="1088319"/>
                </a:cubicBezTo>
                <a:cubicBezTo>
                  <a:pt x="1219200" y="1209228"/>
                  <a:pt x="1209142" y="1315040"/>
                  <a:pt x="1186465" y="1405722"/>
                </a:cubicBezTo>
                <a:lnTo>
                  <a:pt x="1177630" y="1430869"/>
                </a:lnTo>
                <a:lnTo>
                  <a:pt x="478610" y="1430869"/>
                </a:lnTo>
                <a:lnTo>
                  <a:pt x="487109" y="1417338"/>
                </a:lnTo>
                <a:cubicBezTo>
                  <a:pt x="534040" y="1331406"/>
                  <a:pt x="559369" y="1214164"/>
                  <a:pt x="554249" y="1108351"/>
                </a:cubicBezTo>
                <a:cubicBezTo>
                  <a:pt x="547421" y="967268"/>
                  <a:pt x="531815" y="796994"/>
                  <a:pt x="391851" y="645036"/>
                </a:cubicBezTo>
                <a:cubicBezTo>
                  <a:pt x="245791" y="545161"/>
                  <a:pt x="259446" y="542013"/>
                  <a:pt x="30236" y="503952"/>
                </a:cubicBezTo>
                <a:lnTo>
                  <a:pt x="0" y="505372"/>
                </a:lnTo>
                <a:lnTo>
                  <a:pt x="0" y="2729"/>
                </a:lnTo>
                <a:close/>
              </a:path>
            </a:pathLst>
          </a:custGeom>
          <a:gradFill flip="none" rotWithShape="1">
            <a:gsLst>
              <a:gs pos="0">
                <a:schemeClr val="bg1">
                  <a:lumMod val="85000"/>
                </a:schemeClr>
              </a:gs>
              <a:gs pos="100000">
                <a:schemeClr val="bg1"/>
              </a:gs>
            </a:gsLst>
            <a:lin ang="8100000" scaled="1"/>
            <a:tileRect/>
          </a:gradFill>
          <a:ln w="19050">
            <a:gradFill flip="none" rotWithShape="1">
              <a:gsLst>
                <a:gs pos="0">
                  <a:schemeClr val="bg1"/>
                </a:gs>
                <a:gs pos="100000">
                  <a:schemeClr val="bg1">
                    <a:lumMod val="85000"/>
                  </a:schemeClr>
                </a:gs>
              </a:gsLst>
              <a:lin ang="81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5815787" y="3201908"/>
            <a:ext cx="1469750" cy="1430869"/>
          </a:xfrm>
          <a:custGeom>
            <a:avLst/>
            <a:gdLst>
              <a:gd name="connsiteX0" fmla="*/ 770730 w 1469750"/>
              <a:gd name="connsiteY0" fmla="*/ 0 h 1430869"/>
              <a:gd name="connsiteX1" fmla="*/ 1469750 w 1469750"/>
              <a:gd name="connsiteY1" fmla="*/ 0 h 1430869"/>
              <a:gd name="connsiteX2" fmla="*/ 1434785 w 1469750"/>
              <a:gd name="connsiteY2" fmla="*/ 99522 h 1430869"/>
              <a:gd name="connsiteX3" fmla="*/ 1370137 w 1469750"/>
              <a:gd name="connsiteY3" fmla="*/ 201467 h 1430869"/>
              <a:gd name="connsiteX4" fmla="*/ 1047780 w 1469750"/>
              <a:gd name="connsiteY4" fmla="*/ 523984 h 1430869"/>
              <a:gd name="connsiteX5" fmla="*/ 705185 w 1469750"/>
              <a:gd name="connsiteY5" fmla="*/ 866534 h 1430869"/>
              <a:gd name="connsiteX6" fmla="*/ 584241 w 1469750"/>
              <a:gd name="connsiteY6" fmla="*/ 1430869 h 1430869"/>
              <a:gd name="connsiteX7" fmla="*/ 0 w 1469750"/>
              <a:gd name="connsiteY7" fmla="*/ 1430869 h 1430869"/>
              <a:gd name="connsiteX8" fmla="*/ 100706 w 1469750"/>
              <a:gd name="connsiteY8" fmla="*/ 745769 h 1430869"/>
              <a:gd name="connsiteX9" fmla="*/ 423062 w 1469750"/>
              <a:gd name="connsiteY9" fmla="*/ 342550 h 1430869"/>
              <a:gd name="connsiteX10" fmla="*/ 725424 w 1469750"/>
              <a:gd name="connsiteY10" fmla="*/ 60383 h 1430869"/>
              <a:gd name="connsiteX11" fmla="*/ 754003 w 1469750"/>
              <a:gd name="connsiteY11" fmla="*/ 266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50" h="1430869">
                <a:moveTo>
                  <a:pt x="770730" y="0"/>
                </a:moveTo>
                <a:lnTo>
                  <a:pt x="1469750" y="0"/>
                </a:lnTo>
                <a:lnTo>
                  <a:pt x="1434785" y="99522"/>
                </a:lnTo>
                <a:cubicBezTo>
                  <a:pt x="1416817" y="137292"/>
                  <a:pt x="1395374" y="171275"/>
                  <a:pt x="1370137" y="201467"/>
                </a:cubicBezTo>
                <a:cubicBezTo>
                  <a:pt x="1269431" y="322518"/>
                  <a:pt x="1168725" y="423251"/>
                  <a:pt x="1047780" y="523984"/>
                </a:cubicBezTo>
                <a:cubicBezTo>
                  <a:pt x="906841" y="645036"/>
                  <a:pt x="805891" y="765801"/>
                  <a:pt x="705185" y="866534"/>
                </a:cubicBezTo>
                <a:cubicBezTo>
                  <a:pt x="624718" y="987586"/>
                  <a:pt x="584241" y="1169020"/>
                  <a:pt x="584241" y="1430869"/>
                </a:cubicBezTo>
                <a:lnTo>
                  <a:pt x="0" y="1430869"/>
                </a:lnTo>
                <a:cubicBezTo>
                  <a:pt x="0" y="1108351"/>
                  <a:pt x="40233" y="886853"/>
                  <a:pt x="100706" y="745769"/>
                </a:cubicBezTo>
                <a:cubicBezTo>
                  <a:pt x="161178" y="604685"/>
                  <a:pt x="282123" y="463602"/>
                  <a:pt x="423062" y="342550"/>
                </a:cubicBezTo>
                <a:cubicBezTo>
                  <a:pt x="523768" y="241817"/>
                  <a:pt x="624718" y="161116"/>
                  <a:pt x="725424" y="60383"/>
                </a:cubicBezTo>
                <a:cubicBezTo>
                  <a:pt x="735482" y="50331"/>
                  <a:pt x="745022" y="39014"/>
                  <a:pt x="754003" y="26629"/>
                </a:cubicBez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5041901" y="2043137"/>
            <a:ext cx="685800" cy="541148"/>
            <a:chOff x="3145018" y="1958461"/>
            <a:chExt cx="685800" cy="541148"/>
          </a:xfrm>
        </p:grpSpPr>
        <p:sp>
          <p:nvSpPr>
            <p:cNvPr id="13" name="文本框 12"/>
            <p:cNvSpPr txBox="1"/>
            <p:nvPr/>
          </p:nvSpPr>
          <p:spPr>
            <a:xfrm>
              <a:off x="3145018" y="1958461"/>
              <a:ext cx="685800" cy="461665"/>
            </a:xfrm>
            <a:prstGeom prst="rect">
              <a:avLst/>
            </a:prstGeom>
            <a:noFill/>
          </p:spPr>
          <p:txBody>
            <a:bodyPr wrap="square" rtlCol="0">
              <a:spAutoFit/>
            </a:bodyPr>
            <a:lstStyle/>
            <a:p>
              <a:pPr algn="ctr"/>
              <a:r>
                <a:rPr lang="en-US" altLang="zh-CN" sz="2400" dirty="0" smtClean="0">
                  <a:solidFill>
                    <a:srgbClr val="0070C0"/>
                  </a:solidFill>
                  <a:latin typeface="Impact" panose="020B0806030902050204" pitchFamily="34" charset="0"/>
                </a:rPr>
                <a:t>01</a:t>
              </a:r>
              <a:endParaRPr lang="zh-CN" altLang="en-US" sz="2400" dirty="0">
                <a:solidFill>
                  <a:srgbClr val="0070C0"/>
                </a:solidFill>
                <a:latin typeface="Impact" panose="020B0806030902050204" pitchFamily="34" charset="0"/>
              </a:endParaRPr>
            </a:p>
          </p:txBody>
        </p:sp>
        <p:sp>
          <p:nvSpPr>
            <p:cNvPr id="14" name="文本框 13"/>
            <p:cNvSpPr txBox="1"/>
            <p:nvPr/>
          </p:nvSpPr>
          <p:spPr>
            <a:xfrm>
              <a:off x="3245423" y="2268777"/>
              <a:ext cx="584875" cy="230832"/>
            </a:xfrm>
            <a:prstGeom prst="rect">
              <a:avLst/>
            </a:prstGeom>
            <a:noFill/>
          </p:spPr>
          <p:txBody>
            <a:bodyPr wrap="square" rtlCol="0">
              <a:spAutoFit/>
            </a:bodyPr>
            <a:lstStyle/>
            <a:p>
              <a:r>
                <a:rPr lang="en-US" altLang="zh-CN" sz="900" dirty="0" smtClean="0">
                  <a:solidFill>
                    <a:schemeClr val="bg1">
                      <a:lumMod val="65000"/>
                    </a:schemeClr>
                  </a:solidFill>
                  <a:latin typeface="Impact" panose="020B0806030902050204" pitchFamily="34" charset="0"/>
                </a:rPr>
                <a:t>OPTION</a:t>
              </a:r>
              <a:endParaRPr lang="zh-CN" altLang="en-US" sz="900" dirty="0">
                <a:solidFill>
                  <a:schemeClr val="bg1">
                    <a:lumMod val="65000"/>
                  </a:schemeClr>
                </a:solidFill>
                <a:latin typeface="Impact" panose="020B0806030902050204" pitchFamily="34" charset="0"/>
              </a:endParaRPr>
            </a:p>
          </p:txBody>
        </p:sp>
      </p:grpSp>
      <p:grpSp>
        <p:nvGrpSpPr>
          <p:cNvPr id="15" name="组合 14"/>
          <p:cNvGrpSpPr/>
          <p:nvPr/>
        </p:nvGrpSpPr>
        <p:grpSpPr>
          <a:xfrm>
            <a:off x="6637837" y="2545993"/>
            <a:ext cx="685800" cy="541148"/>
            <a:chOff x="3145018" y="1958461"/>
            <a:chExt cx="685800" cy="541148"/>
          </a:xfrm>
        </p:grpSpPr>
        <p:sp>
          <p:nvSpPr>
            <p:cNvPr id="16" name="文本框 15"/>
            <p:cNvSpPr txBox="1"/>
            <p:nvPr/>
          </p:nvSpPr>
          <p:spPr>
            <a:xfrm>
              <a:off x="3145018" y="1958461"/>
              <a:ext cx="685800" cy="461665"/>
            </a:xfrm>
            <a:prstGeom prst="rect">
              <a:avLst/>
            </a:prstGeom>
            <a:noFill/>
          </p:spPr>
          <p:txBody>
            <a:bodyPr wrap="square" rtlCol="0">
              <a:spAutoFit/>
            </a:bodyPr>
            <a:lstStyle/>
            <a:p>
              <a:pPr algn="ctr"/>
              <a:r>
                <a:rPr lang="en-US" altLang="zh-CN" sz="2400" dirty="0" smtClean="0">
                  <a:solidFill>
                    <a:srgbClr val="0070C0"/>
                  </a:solidFill>
                  <a:latin typeface="Impact" panose="020B0806030902050204" pitchFamily="34" charset="0"/>
                </a:rPr>
                <a:t>02</a:t>
              </a:r>
              <a:endParaRPr lang="zh-CN" altLang="en-US" sz="2400" dirty="0">
                <a:solidFill>
                  <a:srgbClr val="0070C0"/>
                </a:solidFill>
                <a:latin typeface="Impact" panose="020B0806030902050204" pitchFamily="34" charset="0"/>
              </a:endParaRPr>
            </a:p>
          </p:txBody>
        </p:sp>
        <p:sp>
          <p:nvSpPr>
            <p:cNvPr id="17" name="文本框 16"/>
            <p:cNvSpPr txBox="1"/>
            <p:nvPr/>
          </p:nvSpPr>
          <p:spPr>
            <a:xfrm>
              <a:off x="3245423" y="2268777"/>
              <a:ext cx="584875" cy="230832"/>
            </a:xfrm>
            <a:prstGeom prst="rect">
              <a:avLst/>
            </a:prstGeom>
            <a:noFill/>
          </p:spPr>
          <p:txBody>
            <a:bodyPr wrap="square" rtlCol="0">
              <a:spAutoFit/>
            </a:bodyPr>
            <a:lstStyle/>
            <a:p>
              <a:r>
                <a:rPr lang="en-US" altLang="zh-CN" sz="900" dirty="0" smtClean="0">
                  <a:solidFill>
                    <a:schemeClr val="bg1">
                      <a:lumMod val="65000"/>
                    </a:schemeClr>
                  </a:solidFill>
                  <a:latin typeface="Impact" panose="020B0806030902050204" pitchFamily="34" charset="0"/>
                </a:rPr>
                <a:t>OPTION</a:t>
              </a:r>
              <a:endParaRPr lang="zh-CN" altLang="en-US" sz="900" dirty="0">
                <a:solidFill>
                  <a:schemeClr val="bg1">
                    <a:lumMod val="65000"/>
                  </a:schemeClr>
                </a:solidFill>
                <a:latin typeface="Impact" panose="020B0806030902050204" pitchFamily="34" charset="0"/>
              </a:endParaRPr>
            </a:p>
          </p:txBody>
        </p:sp>
      </p:grpSp>
      <p:grpSp>
        <p:nvGrpSpPr>
          <p:cNvPr id="19" name="组合 18"/>
          <p:cNvGrpSpPr/>
          <p:nvPr/>
        </p:nvGrpSpPr>
        <p:grpSpPr>
          <a:xfrm>
            <a:off x="5909787" y="3641683"/>
            <a:ext cx="685800" cy="541148"/>
            <a:chOff x="3145018" y="1958461"/>
            <a:chExt cx="685800" cy="541148"/>
          </a:xfrm>
        </p:grpSpPr>
        <p:sp>
          <p:nvSpPr>
            <p:cNvPr id="21" name="文本框 20"/>
            <p:cNvSpPr txBox="1"/>
            <p:nvPr/>
          </p:nvSpPr>
          <p:spPr>
            <a:xfrm>
              <a:off x="3145018" y="1958461"/>
              <a:ext cx="685800" cy="461665"/>
            </a:xfrm>
            <a:prstGeom prst="rect">
              <a:avLst/>
            </a:prstGeom>
            <a:noFill/>
          </p:spPr>
          <p:txBody>
            <a:bodyPr wrap="square" rtlCol="0">
              <a:spAutoFit/>
            </a:bodyPr>
            <a:lstStyle/>
            <a:p>
              <a:pPr algn="ctr"/>
              <a:r>
                <a:rPr lang="en-US" altLang="zh-CN" sz="2400" dirty="0" smtClean="0">
                  <a:solidFill>
                    <a:srgbClr val="0070C0"/>
                  </a:solidFill>
                  <a:latin typeface="Impact" panose="020B0806030902050204" pitchFamily="34" charset="0"/>
                </a:rPr>
                <a:t>03</a:t>
              </a:r>
              <a:endParaRPr lang="zh-CN" altLang="en-US" sz="2400" dirty="0">
                <a:solidFill>
                  <a:srgbClr val="0070C0"/>
                </a:solidFill>
                <a:latin typeface="Impact" panose="020B0806030902050204" pitchFamily="34" charset="0"/>
              </a:endParaRPr>
            </a:p>
          </p:txBody>
        </p:sp>
        <p:sp>
          <p:nvSpPr>
            <p:cNvPr id="23" name="文本框 22"/>
            <p:cNvSpPr txBox="1"/>
            <p:nvPr/>
          </p:nvSpPr>
          <p:spPr>
            <a:xfrm>
              <a:off x="3245423" y="2268777"/>
              <a:ext cx="584875" cy="230832"/>
            </a:xfrm>
            <a:prstGeom prst="rect">
              <a:avLst/>
            </a:prstGeom>
            <a:noFill/>
          </p:spPr>
          <p:txBody>
            <a:bodyPr wrap="square" rtlCol="0">
              <a:spAutoFit/>
            </a:bodyPr>
            <a:lstStyle/>
            <a:p>
              <a:r>
                <a:rPr lang="en-US" altLang="zh-CN" sz="900" dirty="0" smtClean="0">
                  <a:solidFill>
                    <a:schemeClr val="bg1">
                      <a:lumMod val="65000"/>
                    </a:schemeClr>
                  </a:solidFill>
                  <a:latin typeface="Impact" panose="020B0806030902050204" pitchFamily="34" charset="0"/>
                </a:rPr>
                <a:t>OPTION</a:t>
              </a:r>
              <a:endParaRPr lang="zh-CN" altLang="en-US" sz="900" dirty="0">
                <a:solidFill>
                  <a:schemeClr val="bg1">
                    <a:lumMod val="65000"/>
                  </a:schemeClr>
                </a:solidFill>
                <a:latin typeface="Impact" panose="020B0806030902050204" pitchFamily="34" charset="0"/>
              </a:endParaRPr>
            </a:p>
          </p:txBody>
        </p:sp>
      </p:grpSp>
      <p:grpSp>
        <p:nvGrpSpPr>
          <p:cNvPr id="24" name="组合 23"/>
          <p:cNvGrpSpPr/>
          <p:nvPr/>
        </p:nvGrpSpPr>
        <p:grpSpPr>
          <a:xfrm>
            <a:off x="5734527" y="4922369"/>
            <a:ext cx="685800" cy="541148"/>
            <a:chOff x="3145018" y="1958461"/>
            <a:chExt cx="685800" cy="541148"/>
          </a:xfrm>
        </p:grpSpPr>
        <p:sp>
          <p:nvSpPr>
            <p:cNvPr id="25" name="文本框 24"/>
            <p:cNvSpPr txBox="1"/>
            <p:nvPr/>
          </p:nvSpPr>
          <p:spPr>
            <a:xfrm>
              <a:off x="3145018" y="1958461"/>
              <a:ext cx="685800" cy="461665"/>
            </a:xfrm>
            <a:prstGeom prst="rect">
              <a:avLst/>
            </a:prstGeom>
            <a:noFill/>
          </p:spPr>
          <p:txBody>
            <a:bodyPr wrap="square" rtlCol="0">
              <a:spAutoFit/>
            </a:bodyPr>
            <a:lstStyle/>
            <a:p>
              <a:pPr algn="ctr"/>
              <a:r>
                <a:rPr lang="en-US" altLang="zh-CN" sz="2400" dirty="0" smtClean="0">
                  <a:solidFill>
                    <a:srgbClr val="0070C0"/>
                  </a:solidFill>
                  <a:latin typeface="Impact" panose="020B0806030902050204" pitchFamily="34" charset="0"/>
                </a:rPr>
                <a:t>04</a:t>
              </a:r>
              <a:endParaRPr lang="zh-CN" altLang="en-US" sz="2400" dirty="0">
                <a:solidFill>
                  <a:srgbClr val="0070C0"/>
                </a:solidFill>
                <a:latin typeface="Impact" panose="020B0806030902050204" pitchFamily="34" charset="0"/>
              </a:endParaRPr>
            </a:p>
          </p:txBody>
        </p:sp>
        <p:sp>
          <p:nvSpPr>
            <p:cNvPr id="26" name="文本框 25"/>
            <p:cNvSpPr txBox="1"/>
            <p:nvPr/>
          </p:nvSpPr>
          <p:spPr>
            <a:xfrm>
              <a:off x="3245423" y="2268777"/>
              <a:ext cx="584875" cy="230832"/>
            </a:xfrm>
            <a:prstGeom prst="rect">
              <a:avLst/>
            </a:prstGeom>
            <a:noFill/>
          </p:spPr>
          <p:txBody>
            <a:bodyPr wrap="square" rtlCol="0">
              <a:spAutoFit/>
            </a:bodyPr>
            <a:lstStyle/>
            <a:p>
              <a:r>
                <a:rPr lang="en-US" altLang="zh-CN" sz="900" dirty="0" smtClean="0">
                  <a:solidFill>
                    <a:schemeClr val="bg1">
                      <a:lumMod val="65000"/>
                    </a:schemeClr>
                  </a:solidFill>
                  <a:latin typeface="Impact" panose="020B0806030902050204" pitchFamily="34" charset="0"/>
                </a:rPr>
                <a:t>OPTION</a:t>
              </a:r>
              <a:endParaRPr lang="zh-CN" altLang="en-US" sz="900" dirty="0">
                <a:solidFill>
                  <a:schemeClr val="bg1">
                    <a:lumMod val="65000"/>
                  </a:schemeClr>
                </a:solidFill>
                <a:latin typeface="Impact" panose="020B0806030902050204" pitchFamily="34" charset="0"/>
              </a:endParaRPr>
            </a:p>
          </p:txBody>
        </p:sp>
      </p:grpSp>
      <p:grpSp>
        <p:nvGrpSpPr>
          <p:cNvPr id="56" name="组合 55"/>
          <p:cNvGrpSpPr/>
          <p:nvPr/>
        </p:nvGrpSpPr>
        <p:grpSpPr>
          <a:xfrm>
            <a:off x="1131052" y="1791719"/>
            <a:ext cx="3910849" cy="984922"/>
            <a:chOff x="1131052" y="1486919"/>
            <a:chExt cx="3910849" cy="984922"/>
          </a:xfrm>
        </p:grpSpPr>
        <p:grpSp>
          <p:nvGrpSpPr>
            <p:cNvPr id="27" name="组合 26"/>
            <p:cNvGrpSpPr/>
            <p:nvPr/>
          </p:nvGrpSpPr>
          <p:grpSpPr>
            <a:xfrm>
              <a:off x="1131052" y="1486919"/>
              <a:ext cx="2196889" cy="984922"/>
              <a:chOff x="3607851" y="1182687"/>
              <a:chExt cx="2196889" cy="984922"/>
            </a:xfrm>
          </p:grpSpPr>
          <p:sp>
            <p:nvSpPr>
              <p:cNvPr id="28" name="圆角矩形 27"/>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3881617" y="1251115"/>
                <a:ext cx="1923123" cy="839378"/>
                <a:chOff x="3776606" y="2004244"/>
                <a:chExt cx="1923123" cy="839378"/>
              </a:xfrm>
            </p:grpSpPr>
            <p:sp>
              <p:nvSpPr>
                <p:cNvPr id="30" name="文本框 29"/>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31" name="文本框 30"/>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cxnSp>
          <p:nvCxnSpPr>
            <p:cNvPr id="5" name="直接连接符 4"/>
            <p:cNvCxnSpPr>
              <a:stCxn id="13" idx="1"/>
            </p:cNvCxnSpPr>
            <p:nvPr/>
          </p:nvCxnSpPr>
          <p:spPr>
            <a:xfrm flipH="1" flipV="1">
              <a:off x="3213641" y="2273969"/>
              <a:ext cx="1828260" cy="1"/>
            </a:xfrm>
            <a:prstGeom prst="line">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57" name="组合 56"/>
          <p:cNvGrpSpPr/>
          <p:nvPr/>
        </p:nvGrpSpPr>
        <p:grpSpPr>
          <a:xfrm>
            <a:off x="1980078" y="3433996"/>
            <a:ext cx="3915061" cy="984922"/>
            <a:chOff x="1980078" y="3129196"/>
            <a:chExt cx="3915061" cy="984922"/>
          </a:xfrm>
        </p:grpSpPr>
        <p:grpSp>
          <p:nvGrpSpPr>
            <p:cNvPr id="32" name="组合 31"/>
            <p:cNvGrpSpPr/>
            <p:nvPr/>
          </p:nvGrpSpPr>
          <p:grpSpPr>
            <a:xfrm>
              <a:off x="1980078" y="3129196"/>
              <a:ext cx="2196889" cy="984922"/>
              <a:chOff x="3607851" y="1182687"/>
              <a:chExt cx="2196889" cy="984922"/>
            </a:xfrm>
          </p:grpSpPr>
          <p:sp>
            <p:nvSpPr>
              <p:cNvPr id="33" name="圆角矩形 32"/>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3881617" y="1251115"/>
                <a:ext cx="1923123" cy="839378"/>
                <a:chOff x="3776606" y="2004244"/>
                <a:chExt cx="1923123" cy="839378"/>
              </a:xfrm>
            </p:grpSpPr>
            <p:sp>
              <p:nvSpPr>
                <p:cNvPr id="35" name="文本框 34"/>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36" name="文本框 35"/>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cxnSp>
          <p:nvCxnSpPr>
            <p:cNvPr id="51" name="直接连接符 50"/>
            <p:cNvCxnSpPr/>
            <p:nvPr/>
          </p:nvCxnSpPr>
          <p:spPr>
            <a:xfrm flipH="1" flipV="1">
              <a:off x="4066879" y="3594121"/>
              <a:ext cx="1828260" cy="1"/>
            </a:xfrm>
            <a:prstGeom prst="line">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55" name="组合 54"/>
          <p:cNvGrpSpPr/>
          <p:nvPr/>
        </p:nvGrpSpPr>
        <p:grpSpPr>
          <a:xfrm>
            <a:off x="7240747" y="2284180"/>
            <a:ext cx="3752787" cy="984922"/>
            <a:chOff x="7240747" y="1979380"/>
            <a:chExt cx="3752787" cy="984922"/>
          </a:xfrm>
        </p:grpSpPr>
        <p:grpSp>
          <p:nvGrpSpPr>
            <p:cNvPr id="42" name="组合 41"/>
            <p:cNvGrpSpPr/>
            <p:nvPr/>
          </p:nvGrpSpPr>
          <p:grpSpPr>
            <a:xfrm>
              <a:off x="8796645" y="1979380"/>
              <a:ext cx="2196889" cy="984922"/>
              <a:chOff x="3607851" y="1182687"/>
              <a:chExt cx="2196889" cy="984922"/>
            </a:xfrm>
          </p:grpSpPr>
          <p:sp>
            <p:nvSpPr>
              <p:cNvPr id="43" name="圆角矩形 42"/>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3881617" y="1251115"/>
                <a:ext cx="1923123" cy="839378"/>
                <a:chOff x="3776606" y="2004244"/>
                <a:chExt cx="1923123" cy="839378"/>
              </a:xfrm>
            </p:grpSpPr>
            <p:sp>
              <p:nvSpPr>
                <p:cNvPr id="45" name="文本框 44"/>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46" name="文本框 45"/>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cxnSp>
          <p:nvCxnSpPr>
            <p:cNvPr id="52" name="直接连接符 51"/>
            <p:cNvCxnSpPr>
              <a:stCxn id="43" idx="1"/>
            </p:cNvCxnSpPr>
            <p:nvPr/>
          </p:nvCxnSpPr>
          <p:spPr>
            <a:xfrm flipH="1">
              <a:off x="7240747" y="2471841"/>
              <a:ext cx="1555898" cy="12906"/>
            </a:xfrm>
            <a:prstGeom prst="line">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54" name="组合 53"/>
          <p:cNvGrpSpPr/>
          <p:nvPr/>
        </p:nvGrpSpPr>
        <p:grpSpPr>
          <a:xfrm>
            <a:off x="6461762" y="4679163"/>
            <a:ext cx="3760734" cy="984922"/>
            <a:chOff x="6461762" y="4374363"/>
            <a:chExt cx="3760734" cy="984922"/>
          </a:xfrm>
        </p:grpSpPr>
        <p:grpSp>
          <p:nvGrpSpPr>
            <p:cNvPr id="37" name="组合 36"/>
            <p:cNvGrpSpPr/>
            <p:nvPr/>
          </p:nvGrpSpPr>
          <p:grpSpPr>
            <a:xfrm>
              <a:off x="8025607" y="4374363"/>
              <a:ext cx="2196889" cy="984922"/>
              <a:chOff x="3607851" y="1182687"/>
              <a:chExt cx="2196889" cy="984922"/>
            </a:xfrm>
          </p:grpSpPr>
          <p:sp>
            <p:nvSpPr>
              <p:cNvPr id="38" name="圆角矩形 37"/>
              <p:cNvSpPr/>
              <p:nvPr/>
            </p:nvSpPr>
            <p:spPr>
              <a:xfrm>
                <a:off x="3607851" y="1182687"/>
                <a:ext cx="2086801" cy="984922"/>
              </a:xfrm>
              <a:prstGeom prst="round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3881617" y="1251115"/>
                <a:ext cx="1923123" cy="839378"/>
                <a:chOff x="3776606" y="2004244"/>
                <a:chExt cx="1923123" cy="839378"/>
              </a:xfrm>
            </p:grpSpPr>
            <p:sp>
              <p:nvSpPr>
                <p:cNvPr id="40" name="文本框 39"/>
                <p:cNvSpPr txBox="1"/>
                <p:nvPr/>
              </p:nvSpPr>
              <p:spPr>
                <a:xfrm>
                  <a:off x="3776606" y="2004244"/>
                  <a:ext cx="1923123"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41" name="文本框 40"/>
                <p:cNvSpPr txBox="1"/>
                <p:nvPr/>
              </p:nvSpPr>
              <p:spPr>
                <a:xfrm>
                  <a:off x="3782527" y="2289624"/>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cxnSp>
          <p:nvCxnSpPr>
            <p:cNvPr id="53" name="直接连接符 52"/>
            <p:cNvCxnSpPr/>
            <p:nvPr/>
          </p:nvCxnSpPr>
          <p:spPr>
            <a:xfrm flipH="1">
              <a:off x="6461762" y="4879545"/>
              <a:ext cx="1556934" cy="1"/>
            </a:xfrm>
            <a:prstGeom prst="line">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5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50"/>
                                        <p:tgtEl>
                                          <p:spTgt spid="24"/>
                                        </p:tgtEl>
                                      </p:cBhvr>
                                    </p:animEffect>
                                  </p:childTnLst>
                                </p:cTn>
                              </p:par>
                            </p:childTnLst>
                          </p:cTn>
                        </p:par>
                        <p:par>
                          <p:cTn id="36" fill="hold">
                            <p:stCondLst>
                              <p:cond delay="4000"/>
                            </p:stCondLst>
                            <p:childTnLst>
                              <p:par>
                                <p:cTn id="37" presetID="17" presetClass="entr" presetSubtype="2"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p:cTn id="39" dur="500" fill="hold"/>
                                        <p:tgtEl>
                                          <p:spTgt spid="56"/>
                                        </p:tgtEl>
                                        <p:attrNameLst>
                                          <p:attrName>ppt_x</p:attrName>
                                        </p:attrNameLst>
                                      </p:cBhvr>
                                      <p:tavLst>
                                        <p:tav tm="0">
                                          <p:val>
                                            <p:strVal val="#ppt_x+#ppt_w/2"/>
                                          </p:val>
                                        </p:tav>
                                        <p:tav tm="100000">
                                          <p:val>
                                            <p:strVal val="#ppt_x"/>
                                          </p:val>
                                        </p:tav>
                                      </p:tavLst>
                                    </p:anim>
                                    <p:anim calcmode="lin" valueType="num">
                                      <p:cBhvr>
                                        <p:cTn id="40" dur="500" fill="hold"/>
                                        <p:tgtEl>
                                          <p:spTgt spid="56"/>
                                        </p:tgtEl>
                                        <p:attrNameLst>
                                          <p:attrName>ppt_y</p:attrName>
                                        </p:attrNameLst>
                                      </p:cBhvr>
                                      <p:tavLst>
                                        <p:tav tm="0">
                                          <p:val>
                                            <p:strVal val="#ppt_y"/>
                                          </p:val>
                                        </p:tav>
                                        <p:tav tm="100000">
                                          <p:val>
                                            <p:strVal val="#ppt_y"/>
                                          </p:val>
                                        </p:tav>
                                      </p:tavLst>
                                    </p:anim>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strVal val="#ppt_h"/>
                                          </p:val>
                                        </p:tav>
                                        <p:tav tm="100000">
                                          <p:val>
                                            <p:strVal val="#ppt_h"/>
                                          </p:val>
                                        </p:tav>
                                      </p:tavLst>
                                    </p:anim>
                                  </p:childTnLst>
                                </p:cTn>
                              </p:par>
                            </p:childTnLst>
                          </p:cTn>
                        </p:par>
                        <p:par>
                          <p:cTn id="43" fill="hold">
                            <p:stCondLst>
                              <p:cond delay="4500"/>
                            </p:stCondLst>
                            <p:childTnLst>
                              <p:par>
                                <p:cTn id="44" presetID="17" presetClass="entr" presetSubtype="8"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p:cTn id="46" dur="500" fill="hold"/>
                                        <p:tgtEl>
                                          <p:spTgt spid="55"/>
                                        </p:tgtEl>
                                        <p:attrNameLst>
                                          <p:attrName>ppt_x</p:attrName>
                                        </p:attrNameLst>
                                      </p:cBhvr>
                                      <p:tavLst>
                                        <p:tav tm="0">
                                          <p:val>
                                            <p:strVal val="#ppt_x-#ppt_w/2"/>
                                          </p:val>
                                        </p:tav>
                                        <p:tav tm="100000">
                                          <p:val>
                                            <p:strVal val="#ppt_x"/>
                                          </p:val>
                                        </p:tav>
                                      </p:tavLst>
                                    </p:anim>
                                    <p:anim calcmode="lin" valueType="num">
                                      <p:cBhvr>
                                        <p:cTn id="47" dur="500" fill="hold"/>
                                        <p:tgtEl>
                                          <p:spTgt spid="55"/>
                                        </p:tgtEl>
                                        <p:attrNameLst>
                                          <p:attrName>ppt_y</p:attrName>
                                        </p:attrNameLst>
                                      </p:cBhvr>
                                      <p:tavLst>
                                        <p:tav tm="0">
                                          <p:val>
                                            <p:strVal val="#ppt_y"/>
                                          </p:val>
                                        </p:tav>
                                        <p:tav tm="100000">
                                          <p:val>
                                            <p:strVal val="#ppt_y"/>
                                          </p:val>
                                        </p:tav>
                                      </p:tavLst>
                                    </p:anim>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strVal val="#ppt_h"/>
                                          </p:val>
                                        </p:tav>
                                        <p:tav tm="100000">
                                          <p:val>
                                            <p:strVal val="#ppt_h"/>
                                          </p:val>
                                        </p:tav>
                                      </p:tavLst>
                                    </p:anim>
                                  </p:childTnLst>
                                </p:cTn>
                              </p:par>
                            </p:childTnLst>
                          </p:cTn>
                        </p:par>
                        <p:par>
                          <p:cTn id="50" fill="hold">
                            <p:stCondLst>
                              <p:cond delay="5000"/>
                            </p:stCondLst>
                            <p:childTnLst>
                              <p:par>
                                <p:cTn id="51" presetID="17" presetClass="entr" presetSubtype="2"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p:cTn id="53" dur="500" fill="hold"/>
                                        <p:tgtEl>
                                          <p:spTgt spid="57"/>
                                        </p:tgtEl>
                                        <p:attrNameLst>
                                          <p:attrName>ppt_x</p:attrName>
                                        </p:attrNameLst>
                                      </p:cBhvr>
                                      <p:tavLst>
                                        <p:tav tm="0">
                                          <p:val>
                                            <p:strVal val="#ppt_x+#ppt_w/2"/>
                                          </p:val>
                                        </p:tav>
                                        <p:tav tm="100000">
                                          <p:val>
                                            <p:strVal val="#ppt_x"/>
                                          </p:val>
                                        </p:tav>
                                      </p:tavLst>
                                    </p:anim>
                                    <p:anim calcmode="lin" valueType="num">
                                      <p:cBhvr>
                                        <p:cTn id="54" dur="500" fill="hold"/>
                                        <p:tgtEl>
                                          <p:spTgt spid="57"/>
                                        </p:tgtEl>
                                        <p:attrNameLst>
                                          <p:attrName>ppt_y</p:attrName>
                                        </p:attrNameLst>
                                      </p:cBhvr>
                                      <p:tavLst>
                                        <p:tav tm="0">
                                          <p:val>
                                            <p:strVal val="#ppt_y"/>
                                          </p:val>
                                        </p:tav>
                                        <p:tav tm="100000">
                                          <p:val>
                                            <p:strVal val="#ppt_y"/>
                                          </p:val>
                                        </p:tav>
                                      </p:tavLst>
                                    </p:anim>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strVal val="#ppt_h"/>
                                          </p:val>
                                        </p:tav>
                                        <p:tav tm="100000">
                                          <p:val>
                                            <p:strVal val="#ppt_h"/>
                                          </p:val>
                                        </p:tav>
                                      </p:tavLst>
                                    </p:anim>
                                  </p:childTnLst>
                                </p:cTn>
                              </p:par>
                            </p:childTnLst>
                          </p:cTn>
                        </p:par>
                        <p:par>
                          <p:cTn id="57" fill="hold">
                            <p:stCondLst>
                              <p:cond delay="5500"/>
                            </p:stCondLst>
                            <p:childTnLst>
                              <p:par>
                                <p:cTn id="58" presetID="17" presetClass="entr" presetSubtype="8"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500" fill="hold"/>
                                        <p:tgtEl>
                                          <p:spTgt spid="54"/>
                                        </p:tgtEl>
                                        <p:attrNameLst>
                                          <p:attrName>ppt_x</p:attrName>
                                        </p:attrNameLst>
                                      </p:cBhvr>
                                      <p:tavLst>
                                        <p:tav tm="0">
                                          <p:val>
                                            <p:strVal val="#ppt_x-#ppt_w/2"/>
                                          </p:val>
                                        </p:tav>
                                        <p:tav tm="100000">
                                          <p:val>
                                            <p:strVal val="#ppt_x"/>
                                          </p:val>
                                        </p:tav>
                                      </p:tavLst>
                                    </p:anim>
                                    <p:anim calcmode="lin" valueType="num">
                                      <p:cBhvr>
                                        <p:cTn id="61" dur="500" fill="hold"/>
                                        <p:tgtEl>
                                          <p:spTgt spid="54"/>
                                        </p:tgtEl>
                                        <p:attrNameLst>
                                          <p:attrName>ppt_y</p:attrName>
                                        </p:attrNameLst>
                                      </p:cBhvr>
                                      <p:tavLst>
                                        <p:tav tm="0">
                                          <p:val>
                                            <p:strVal val="#ppt_y"/>
                                          </p:val>
                                        </p:tav>
                                        <p:tav tm="100000">
                                          <p:val>
                                            <p:strVal val="#ppt_y"/>
                                          </p:val>
                                        </p:tav>
                                      </p:tavLst>
                                    </p:anim>
                                    <p:anim calcmode="lin" valueType="num">
                                      <p:cBhvr>
                                        <p:cTn id="62" dur="500" fill="hold"/>
                                        <p:tgtEl>
                                          <p:spTgt spid="54"/>
                                        </p:tgtEl>
                                        <p:attrNameLst>
                                          <p:attrName>ppt_w</p:attrName>
                                        </p:attrNameLst>
                                      </p:cBhvr>
                                      <p:tavLst>
                                        <p:tav tm="0">
                                          <p:val>
                                            <p:fltVal val="0"/>
                                          </p:val>
                                        </p:tav>
                                        <p:tav tm="100000">
                                          <p:val>
                                            <p:strVal val="#ppt_w"/>
                                          </p:val>
                                        </p:tav>
                                      </p:tavLst>
                                    </p:anim>
                                    <p:anim calcmode="lin" valueType="num">
                                      <p:cBhvr>
                                        <p:cTn id="63" dur="5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2905125" y="1542834"/>
            <a:ext cx="6381750" cy="2343366"/>
            <a:chOff x="2086663" y="2136421"/>
            <a:chExt cx="6694382" cy="2458159"/>
          </a:xfrm>
        </p:grpSpPr>
        <p:sp>
          <p:nvSpPr>
            <p:cNvPr id="11" name="任意多边形 10"/>
            <p:cNvSpPr/>
            <p:nvPr/>
          </p:nvSpPr>
          <p:spPr bwMode="auto">
            <a:xfrm rot="10800000">
              <a:off x="2090173"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solidFill>
              <a:srgbClr val="0070C0"/>
            </a:soli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nvSpPr>
          <p:spPr bwMode="auto">
            <a:xfrm rot="10800000">
              <a:off x="4058676"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gradFill>
              <a:gsLst>
                <a:gs pos="100000">
                  <a:srgbClr val="DEDEDE"/>
                </a:gs>
                <a:gs pos="25000">
                  <a:srgbClr val="FDFDFD"/>
                </a:gs>
              </a:gsLst>
              <a:lin ang="2700000" scaled="1"/>
            </a:gra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p:nvPr/>
          </p:nvSpPr>
          <p:spPr bwMode="auto">
            <a:xfrm rot="10800000">
              <a:off x="6027181"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solidFill>
              <a:srgbClr val="0070C0"/>
            </a:soli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0" name="组合 59"/>
            <p:cNvGrpSpPr/>
            <p:nvPr/>
          </p:nvGrpSpPr>
          <p:grpSpPr>
            <a:xfrm>
              <a:off x="4123262" y="3419963"/>
              <a:ext cx="695704" cy="959447"/>
              <a:chOff x="4118493" y="3419962"/>
              <a:chExt cx="695702" cy="959447"/>
            </a:xfrm>
          </p:grpSpPr>
          <p:sp>
            <p:nvSpPr>
              <p:cNvPr id="58" name="任意多边形 57"/>
              <p:cNvSpPr/>
              <p:nvPr/>
            </p:nvSpPr>
            <p:spPr bwMode="auto">
              <a:xfrm rot="10800000">
                <a:off x="4356745" y="3839835"/>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100000">
                    <a:schemeClr val="tx1">
                      <a:alpha val="93000"/>
                    </a:schemeClr>
                  </a:gs>
                  <a:gs pos="0">
                    <a:srgbClr val="FBFBFB">
                      <a:alpha val="0"/>
                    </a:srgbClr>
                  </a:gs>
                </a:gsLst>
                <a:lin ang="2700000" scaled="1"/>
              </a:gra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8"/>
              <p:cNvSpPr/>
              <p:nvPr/>
            </p:nvSpPr>
            <p:spPr bwMode="auto">
              <a:xfrm rot="10800000">
                <a:off x="4118493" y="3419962"/>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0">
                    <a:schemeClr val="tx1">
                      <a:alpha val="43000"/>
                    </a:schemeClr>
                  </a:gs>
                  <a:gs pos="100000">
                    <a:srgbClr val="ECECEC">
                      <a:alpha val="0"/>
                    </a:srgbClr>
                  </a:gs>
                </a:gsLst>
                <a:lin ang="2700000" scaled="1"/>
              </a:gra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组合 60"/>
            <p:cNvGrpSpPr/>
            <p:nvPr/>
          </p:nvGrpSpPr>
          <p:grpSpPr>
            <a:xfrm>
              <a:off x="6092541" y="3419963"/>
              <a:ext cx="695704" cy="959447"/>
              <a:chOff x="4118493" y="3419962"/>
              <a:chExt cx="695702" cy="959447"/>
            </a:xfrm>
          </p:grpSpPr>
          <p:sp>
            <p:nvSpPr>
              <p:cNvPr id="62" name="任意多边形 61"/>
              <p:cNvSpPr/>
              <p:nvPr/>
            </p:nvSpPr>
            <p:spPr bwMode="auto">
              <a:xfrm rot="10800000">
                <a:off x="4356745" y="3839835"/>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100000">
                    <a:schemeClr val="tx1">
                      <a:alpha val="93000"/>
                    </a:schemeClr>
                  </a:gs>
                  <a:gs pos="0">
                    <a:srgbClr val="FBFBFB">
                      <a:alpha val="0"/>
                    </a:srgbClr>
                  </a:gs>
                </a:gsLst>
                <a:lin ang="2700000" scaled="1"/>
              </a:gra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62"/>
              <p:cNvSpPr/>
              <p:nvPr/>
            </p:nvSpPr>
            <p:spPr bwMode="auto">
              <a:xfrm rot="10800000">
                <a:off x="4118493" y="3419962"/>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0">
                    <a:schemeClr val="tx1">
                      <a:alpha val="43000"/>
                    </a:schemeClr>
                  </a:gs>
                  <a:gs pos="100000">
                    <a:srgbClr val="ECECEC">
                      <a:alpha val="0"/>
                    </a:srgbClr>
                  </a:gs>
                </a:gsLst>
                <a:lin ang="2700000" scaled="1"/>
              </a:gra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 name="Freeform 5"/>
            <p:cNvSpPr/>
            <p:nvPr/>
          </p:nvSpPr>
          <p:spPr bwMode="auto">
            <a:xfrm rot="10800000">
              <a:off x="2086663" y="2136421"/>
              <a:ext cx="2773532"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5"/>
            <p:cNvSpPr/>
            <p:nvPr/>
          </p:nvSpPr>
          <p:spPr bwMode="auto">
            <a:xfrm rot="10800000">
              <a:off x="4047283" y="2136421"/>
              <a:ext cx="2773532"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5"/>
            <p:cNvSpPr/>
            <p:nvPr/>
          </p:nvSpPr>
          <p:spPr bwMode="auto">
            <a:xfrm rot="10800000">
              <a:off x="6002657" y="2136421"/>
              <a:ext cx="2773531"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50"/>
            <p:cNvSpPr/>
            <p:nvPr/>
          </p:nvSpPr>
          <p:spPr bwMode="auto">
            <a:xfrm rot="10800000">
              <a:off x="4031686" y="3423138"/>
              <a:ext cx="808697" cy="1056302"/>
            </a:xfrm>
            <a:custGeom>
              <a:avLst/>
              <a:gdLst>
                <a:gd name="connsiteX0" fmla="*/ 284569 w 808695"/>
                <a:gd name="connsiteY0" fmla="*/ 1056302 h 1056302"/>
                <a:gd name="connsiteX1" fmla="*/ 0 w 808695"/>
                <a:gd name="connsiteY1" fmla="*/ 1056302 h 1056302"/>
                <a:gd name="connsiteX2" fmla="*/ 806 w 808695"/>
                <a:gd name="connsiteY2" fmla="*/ 1048810 h 1056302"/>
                <a:gd name="connsiteX3" fmla="*/ 22364 w 808695"/>
                <a:gd name="connsiteY3" fmla="*/ 990408 h 1056302"/>
                <a:gd name="connsiteX4" fmla="*/ 587155 w 808695"/>
                <a:gd name="connsiteY4" fmla="*/ 11584 h 1056302"/>
                <a:gd name="connsiteX5" fmla="*/ 596709 w 808695"/>
                <a:gd name="connsiteY5" fmla="*/ 0 h 1056302"/>
                <a:gd name="connsiteX6" fmla="*/ 808695 w 808695"/>
                <a:gd name="connsiteY6" fmla="*/ 178879 h 1056302"/>
                <a:gd name="connsiteX7" fmla="*/ 779936 w 808695"/>
                <a:gd name="connsiteY7" fmla="*/ 199858 h 1056302"/>
                <a:gd name="connsiteX8" fmla="*/ 748157 w 808695"/>
                <a:gd name="connsiteY8" fmla="*/ 238393 h 1056302"/>
                <a:gd name="connsiteX9" fmla="*/ 299403 w 808695"/>
                <a:gd name="connsiteY9" fmla="*/ 1016116 h 10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695" h="1056302">
                  <a:moveTo>
                    <a:pt x="284569" y="1056302"/>
                  </a:moveTo>
                  <a:lnTo>
                    <a:pt x="0" y="1056302"/>
                  </a:lnTo>
                  <a:lnTo>
                    <a:pt x="806" y="1048810"/>
                  </a:lnTo>
                  <a:cubicBezTo>
                    <a:pt x="5597" y="1027493"/>
                    <a:pt x="12783" y="1007563"/>
                    <a:pt x="22364" y="990408"/>
                  </a:cubicBezTo>
                  <a:cubicBezTo>
                    <a:pt x="587155" y="11584"/>
                    <a:pt x="587155" y="11584"/>
                    <a:pt x="587155" y="11584"/>
                  </a:cubicBezTo>
                  <a:lnTo>
                    <a:pt x="596709" y="0"/>
                  </a:lnTo>
                  <a:lnTo>
                    <a:pt x="808695" y="178879"/>
                  </a:lnTo>
                  <a:lnTo>
                    <a:pt x="779936" y="199858"/>
                  </a:lnTo>
                  <a:cubicBezTo>
                    <a:pt x="767089" y="211734"/>
                    <a:pt x="756171" y="224763"/>
                    <a:pt x="748157" y="238393"/>
                  </a:cubicBezTo>
                  <a:cubicBezTo>
                    <a:pt x="748157" y="238393"/>
                    <a:pt x="748157" y="238393"/>
                    <a:pt x="299403" y="1016116"/>
                  </a:cubicBezTo>
                  <a:close/>
                </a:path>
              </a:pathLst>
            </a:custGeom>
            <a:solidFill>
              <a:srgbClr val="FDFDFD"/>
            </a:soli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任意多边形 65"/>
            <p:cNvSpPr/>
            <p:nvPr/>
          </p:nvSpPr>
          <p:spPr bwMode="auto">
            <a:xfrm rot="10800000">
              <a:off x="5993558" y="3423138"/>
              <a:ext cx="808697" cy="1056302"/>
            </a:xfrm>
            <a:custGeom>
              <a:avLst/>
              <a:gdLst>
                <a:gd name="connsiteX0" fmla="*/ 284569 w 808695"/>
                <a:gd name="connsiteY0" fmla="*/ 1056302 h 1056302"/>
                <a:gd name="connsiteX1" fmla="*/ 0 w 808695"/>
                <a:gd name="connsiteY1" fmla="*/ 1056302 h 1056302"/>
                <a:gd name="connsiteX2" fmla="*/ 806 w 808695"/>
                <a:gd name="connsiteY2" fmla="*/ 1048810 h 1056302"/>
                <a:gd name="connsiteX3" fmla="*/ 22364 w 808695"/>
                <a:gd name="connsiteY3" fmla="*/ 990408 h 1056302"/>
                <a:gd name="connsiteX4" fmla="*/ 587155 w 808695"/>
                <a:gd name="connsiteY4" fmla="*/ 11584 h 1056302"/>
                <a:gd name="connsiteX5" fmla="*/ 596709 w 808695"/>
                <a:gd name="connsiteY5" fmla="*/ 0 h 1056302"/>
                <a:gd name="connsiteX6" fmla="*/ 808695 w 808695"/>
                <a:gd name="connsiteY6" fmla="*/ 178879 h 1056302"/>
                <a:gd name="connsiteX7" fmla="*/ 779936 w 808695"/>
                <a:gd name="connsiteY7" fmla="*/ 199858 h 1056302"/>
                <a:gd name="connsiteX8" fmla="*/ 748157 w 808695"/>
                <a:gd name="connsiteY8" fmla="*/ 238393 h 1056302"/>
                <a:gd name="connsiteX9" fmla="*/ 299403 w 808695"/>
                <a:gd name="connsiteY9" fmla="*/ 1016116 h 10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695" h="1056302">
                  <a:moveTo>
                    <a:pt x="284569" y="1056302"/>
                  </a:moveTo>
                  <a:lnTo>
                    <a:pt x="0" y="1056302"/>
                  </a:lnTo>
                  <a:lnTo>
                    <a:pt x="806" y="1048810"/>
                  </a:lnTo>
                  <a:cubicBezTo>
                    <a:pt x="5597" y="1027493"/>
                    <a:pt x="12783" y="1007563"/>
                    <a:pt x="22364" y="990408"/>
                  </a:cubicBezTo>
                  <a:cubicBezTo>
                    <a:pt x="587155" y="11584"/>
                    <a:pt x="587155" y="11584"/>
                    <a:pt x="587155" y="11584"/>
                  </a:cubicBezTo>
                  <a:lnTo>
                    <a:pt x="596709" y="0"/>
                  </a:lnTo>
                  <a:lnTo>
                    <a:pt x="808695" y="178879"/>
                  </a:lnTo>
                  <a:lnTo>
                    <a:pt x="779936" y="199858"/>
                  </a:lnTo>
                  <a:cubicBezTo>
                    <a:pt x="767089" y="211734"/>
                    <a:pt x="756171" y="224763"/>
                    <a:pt x="748157" y="238393"/>
                  </a:cubicBezTo>
                  <a:cubicBezTo>
                    <a:pt x="748157" y="238393"/>
                    <a:pt x="748157" y="238393"/>
                    <a:pt x="299403" y="1016116"/>
                  </a:cubicBezTo>
                  <a:close/>
                </a:path>
              </a:pathLst>
            </a:custGeom>
            <a:solidFill>
              <a:srgbClr val="FDFDFD"/>
            </a:solidFill>
            <a:ln w="22225">
              <a:noFill/>
            </a:ln>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矩形 76"/>
            <p:cNvSpPr/>
            <p:nvPr/>
          </p:nvSpPr>
          <p:spPr>
            <a:xfrm rot="18000000">
              <a:off x="4397093" y="2629576"/>
              <a:ext cx="269684" cy="23899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rot="18000000">
              <a:off x="6352559" y="2629577"/>
              <a:ext cx="269684" cy="23899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Freeform 48"/>
          <p:cNvSpPr>
            <a:spLocks noEditPoints="1"/>
          </p:cNvSpPr>
          <p:nvPr/>
        </p:nvSpPr>
        <p:spPr bwMode="auto">
          <a:xfrm>
            <a:off x="5830194" y="2291883"/>
            <a:ext cx="607812" cy="661057"/>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chemeClr val="bg1">
              <a:lumMod val="65000"/>
            </a:schemeClr>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13" name="组合 112"/>
          <p:cNvGrpSpPr/>
          <p:nvPr/>
        </p:nvGrpSpPr>
        <p:grpSpPr>
          <a:xfrm>
            <a:off x="3778616" y="4360625"/>
            <a:ext cx="875568" cy="987900"/>
            <a:chOff x="2467340" y="4639232"/>
            <a:chExt cx="875568" cy="987900"/>
          </a:xfrm>
        </p:grpSpPr>
        <p:sp>
          <p:nvSpPr>
            <p:cNvPr id="80" name="Freeform 5"/>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5" name="组合 94"/>
            <p:cNvGrpSpPr/>
            <p:nvPr/>
          </p:nvGrpSpPr>
          <p:grpSpPr>
            <a:xfrm>
              <a:off x="2562224" y="4832016"/>
              <a:ext cx="685800" cy="602332"/>
              <a:chOff x="3145018" y="1958461"/>
              <a:chExt cx="685800" cy="602332"/>
            </a:xfrm>
          </p:grpSpPr>
          <p:sp>
            <p:nvSpPr>
              <p:cNvPr id="96" name="文本框 95"/>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01</a:t>
                </a:r>
                <a:endParaRPr lang="zh-CN" altLang="en-US" sz="2800" dirty="0">
                  <a:solidFill>
                    <a:srgbClr val="0070C0"/>
                  </a:solidFill>
                  <a:latin typeface="Impact" panose="020B0806030902050204" pitchFamily="34" charset="0"/>
                </a:endParaRPr>
              </a:p>
            </p:txBody>
          </p:sp>
          <p:sp>
            <p:nvSpPr>
              <p:cNvPr id="97" name="文本框 96"/>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114" name="组合 113"/>
          <p:cNvGrpSpPr/>
          <p:nvPr/>
        </p:nvGrpSpPr>
        <p:grpSpPr>
          <a:xfrm>
            <a:off x="5677266" y="4360625"/>
            <a:ext cx="875568" cy="987900"/>
            <a:chOff x="2467340" y="4639232"/>
            <a:chExt cx="875568" cy="987900"/>
          </a:xfrm>
        </p:grpSpPr>
        <p:sp>
          <p:nvSpPr>
            <p:cNvPr id="115" name="Freeform 5"/>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6" name="组合 115"/>
            <p:cNvGrpSpPr/>
            <p:nvPr/>
          </p:nvGrpSpPr>
          <p:grpSpPr>
            <a:xfrm>
              <a:off x="2562224" y="4832016"/>
              <a:ext cx="685800" cy="602332"/>
              <a:chOff x="3145018" y="1958461"/>
              <a:chExt cx="685800" cy="602332"/>
            </a:xfrm>
          </p:grpSpPr>
          <p:sp>
            <p:nvSpPr>
              <p:cNvPr id="120" name="文本框 119"/>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02</a:t>
                </a:r>
                <a:endParaRPr lang="zh-CN" altLang="en-US" sz="2800" dirty="0">
                  <a:solidFill>
                    <a:srgbClr val="0070C0"/>
                  </a:solidFill>
                  <a:latin typeface="Impact" panose="020B0806030902050204" pitchFamily="34" charset="0"/>
                </a:endParaRPr>
              </a:p>
            </p:txBody>
          </p:sp>
          <p:sp>
            <p:nvSpPr>
              <p:cNvPr id="121" name="文本框 120"/>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122" name="组合 121"/>
          <p:cNvGrpSpPr/>
          <p:nvPr/>
        </p:nvGrpSpPr>
        <p:grpSpPr>
          <a:xfrm>
            <a:off x="7575916" y="4360625"/>
            <a:ext cx="875568" cy="987900"/>
            <a:chOff x="2467340" y="4639232"/>
            <a:chExt cx="875568" cy="987900"/>
          </a:xfrm>
        </p:grpSpPr>
        <p:sp>
          <p:nvSpPr>
            <p:cNvPr id="123" name="Freeform 5"/>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24" name="组合 123"/>
            <p:cNvGrpSpPr/>
            <p:nvPr/>
          </p:nvGrpSpPr>
          <p:grpSpPr>
            <a:xfrm>
              <a:off x="2562224" y="4832016"/>
              <a:ext cx="685800" cy="602332"/>
              <a:chOff x="3145018" y="1958461"/>
              <a:chExt cx="685800" cy="602332"/>
            </a:xfrm>
          </p:grpSpPr>
          <p:sp>
            <p:nvSpPr>
              <p:cNvPr id="128" name="文本框 127"/>
              <p:cNvSpPr txBox="1"/>
              <p:nvPr/>
            </p:nvSpPr>
            <p:spPr>
              <a:xfrm>
                <a:off x="3145018" y="1958461"/>
                <a:ext cx="685800" cy="523220"/>
              </a:xfrm>
              <a:prstGeom prst="rect">
                <a:avLst/>
              </a:prstGeom>
              <a:noFill/>
            </p:spPr>
            <p:txBody>
              <a:bodyPr wrap="square" rtlCol="0">
                <a:spAutoFit/>
              </a:bodyPr>
              <a:lstStyle/>
              <a:p>
                <a:pPr algn="ctr"/>
                <a:r>
                  <a:rPr lang="en-US" altLang="zh-CN" sz="2800" dirty="0" smtClean="0">
                    <a:solidFill>
                      <a:srgbClr val="0070C0"/>
                    </a:solidFill>
                    <a:latin typeface="Impact" panose="020B0806030902050204" pitchFamily="34" charset="0"/>
                  </a:rPr>
                  <a:t>03</a:t>
                </a:r>
                <a:endParaRPr lang="zh-CN" altLang="en-US" sz="2800" dirty="0">
                  <a:solidFill>
                    <a:srgbClr val="0070C0"/>
                  </a:solidFill>
                  <a:latin typeface="Impact" panose="020B0806030902050204" pitchFamily="34" charset="0"/>
                </a:endParaRPr>
              </a:p>
            </p:txBody>
          </p:sp>
          <p:sp>
            <p:nvSpPr>
              <p:cNvPr id="129" name="文本框 128"/>
              <p:cNvSpPr txBox="1"/>
              <p:nvPr/>
            </p:nvSpPr>
            <p:spPr>
              <a:xfrm>
                <a:off x="3220023" y="2306877"/>
                <a:ext cx="584875" cy="253916"/>
              </a:xfrm>
              <a:prstGeom prst="rect">
                <a:avLst/>
              </a:prstGeom>
              <a:noFill/>
            </p:spPr>
            <p:txBody>
              <a:bodyPr wrap="square" rtlCol="0">
                <a:spAutoFit/>
              </a:bodyPr>
              <a:lstStyle/>
              <a:p>
                <a:r>
                  <a:rPr lang="en-US" altLang="zh-CN" sz="1000" dirty="0" smtClean="0">
                    <a:solidFill>
                      <a:schemeClr val="bg1">
                        <a:lumMod val="65000"/>
                      </a:schemeClr>
                    </a:solidFill>
                    <a:latin typeface="Impact" panose="020B0806030902050204" pitchFamily="34" charset="0"/>
                  </a:rPr>
                  <a:t>OPTION</a:t>
                </a:r>
                <a:endParaRPr lang="zh-CN" altLang="en-US" sz="1000" dirty="0">
                  <a:solidFill>
                    <a:schemeClr val="bg1">
                      <a:lumMod val="65000"/>
                    </a:schemeClr>
                  </a:solidFill>
                  <a:latin typeface="Impact" panose="020B0806030902050204" pitchFamily="34" charset="0"/>
                </a:endParaRPr>
              </a:p>
            </p:txBody>
          </p:sp>
        </p:grpSp>
      </p:grpSp>
      <p:grpSp>
        <p:nvGrpSpPr>
          <p:cNvPr id="135" name="组合 134"/>
          <p:cNvGrpSpPr/>
          <p:nvPr/>
        </p:nvGrpSpPr>
        <p:grpSpPr>
          <a:xfrm>
            <a:off x="3440627" y="5425045"/>
            <a:ext cx="1624031" cy="839378"/>
            <a:chOff x="223455" y="2766059"/>
            <a:chExt cx="1624031" cy="839378"/>
          </a:xfrm>
        </p:grpSpPr>
        <p:sp>
          <p:nvSpPr>
            <p:cNvPr id="133" name="文本框 132"/>
            <p:cNvSpPr txBox="1"/>
            <p:nvPr/>
          </p:nvSpPr>
          <p:spPr>
            <a:xfrm>
              <a:off x="223455" y="2766059"/>
              <a:ext cx="1624031" cy="369332"/>
            </a:xfrm>
            <a:prstGeom prst="rect">
              <a:avLst/>
            </a:prstGeom>
            <a:noFill/>
          </p:spPr>
          <p:txBody>
            <a:bodyPr wrap="square" rtlCol="0">
              <a:spAutoFit/>
            </a:bodyPr>
            <a:lstStyle/>
            <a:p>
              <a:pPr algn="ct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34" name="文本框 133"/>
            <p:cNvSpPr txBox="1"/>
            <p:nvPr/>
          </p:nvSpPr>
          <p:spPr>
            <a:xfrm>
              <a:off x="229376" y="3051439"/>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36" name="组合 135"/>
          <p:cNvGrpSpPr/>
          <p:nvPr/>
        </p:nvGrpSpPr>
        <p:grpSpPr>
          <a:xfrm>
            <a:off x="5338493" y="5425045"/>
            <a:ext cx="1598928" cy="839378"/>
            <a:chOff x="223456" y="2766059"/>
            <a:chExt cx="1598928" cy="839378"/>
          </a:xfrm>
        </p:grpSpPr>
        <p:sp>
          <p:nvSpPr>
            <p:cNvPr id="137" name="文本框 136"/>
            <p:cNvSpPr txBox="1"/>
            <p:nvPr/>
          </p:nvSpPr>
          <p:spPr>
            <a:xfrm>
              <a:off x="223456" y="2766059"/>
              <a:ext cx="1598928" cy="369332"/>
            </a:xfrm>
            <a:prstGeom prst="rect">
              <a:avLst/>
            </a:prstGeom>
            <a:noFill/>
          </p:spPr>
          <p:txBody>
            <a:bodyPr wrap="square" rtlCol="0">
              <a:spAutoFit/>
            </a:bodyPr>
            <a:lstStyle/>
            <a:p>
              <a:pPr algn="ctr"/>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38" name="文本框 137"/>
            <p:cNvSpPr txBox="1"/>
            <p:nvPr/>
          </p:nvSpPr>
          <p:spPr>
            <a:xfrm>
              <a:off x="229376" y="3051439"/>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39" name="组合 138"/>
          <p:cNvGrpSpPr/>
          <p:nvPr/>
        </p:nvGrpSpPr>
        <p:grpSpPr>
          <a:xfrm>
            <a:off x="7247918" y="5425045"/>
            <a:ext cx="1917202" cy="839378"/>
            <a:chOff x="229376" y="2766059"/>
            <a:chExt cx="1917202" cy="839378"/>
          </a:xfrm>
        </p:grpSpPr>
        <p:sp>
          <p:nvSpPr>
            <p:cNvPr id="140" name="文本框 139"/>
            <p:cNvSpPr txBox="1"/>
            <p:nvPr/>
          </p:nvSpPr>
          <p:spPr>
            <a:xfrm>
              <a:off x="487158" y="2766059"/>
              <a:ext cx="1659420" cy="369332"/>
            </a:xfrm>
            <a:prstGeom prst="rect">
              <a:avLst/>
            </a:prstGeom>
            <a:noFill/>
          </p:spPr>
          <p:txBody>
            <a:bodyPr wrap="square" rtlCol="0">
              <a:spAutoFit/>
            </a:bodyPr>
            <a:lstStyle/>
            <a:p>
              <a:r>
                <a:rPr lang="zh-CN" altLang="en-US" dirty="0" smtClean="0">
                  <a:solidFill>
                    <a:srgbClr val="0070C0"/>
                  </a:solidFill>
                  <a:latin typeface="时尚中黑简体" panose="01010104010101010101" pitchFamily="2" charset="-122"/>
                  <a:ea typeface="时尚中黑简体" panose="01010104010101010101" pitchFamily="2" charset="-122"/>
                </a:rPr>
                <a:t>添加</a:t>
              </a:r>
              <a:r>
                <a:rPr lang="zh-CN" altLang="en-US" dirty="0">
                  <a:solidFill>
                    <a:srgbClr val="0070C0"/>
                  </a:solidFill>
                  <a:latin typeface="时尚中黑简体" panose="01010104010101010101" pitchFamily="2" charset="-122"/>
                  <a:ea typeface="时尚中黑简体" panose="01010104010101010101" pitchFamily="2" charset="-122"/>
                </a:rPr>
                <a:t>标题</a:t>
              </a:r>
            </a:p>
          </p:txBody>
        </p:sp>
        <p:sp>
          <p:nvSpPr>
            <p:cNvPr id="141" name="文本框 140"/>
            <p:cNvSpPr txBox="1"/>
            <p:nvPr/>
          </p:nvSpPr>
          <p:spPr>
            <a:xfrm>
              <a:off x="229376" y="3051439"/>
              <a:ext cx="1559316" cy="553998"/>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43" name="组合 142"/>
          <p:cNvGrpSpPr/>
          <p:nvPr/>
        </p:nvGrpSpPr>
        <p:grpSpPr>
          <a:xfrm>
            <a:off x="3977508" y="2437877"/>
            <a:ext cx="533322" cy="580364"/>
            <a:chOff x="4873620" y="1965325"/>
            <a:chExt cx="269882" cy="293688"/>
          </a:xfrm>
          <a:solidFill>
            <a:schemeClr val="bg1">
              <a:lumMod val="65000"/>
            </a:schemeClr>
          </a:solidFill>
          <a:effectLst/>
        </p:grpSpPr>
        <p:sp>
          <p:nvSpPr>
            <p:cNvPr id="144" name="Freeform 502"/>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5" name="Freeform 503"/>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504"/>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8" name="Group 62"/>
          <p:cNvGrpSpPr>
            <a:grpSpLocks noChangeAspect="1"/>
          </p:cNvGrpSpPr>
          <p:nvPr/>
        </p:nvGrpSpPr>
        <p:grpSpPr bwMode="auto">
          <a:xfrm>
            <a:off x="7775724" y="2562580"/>
            <a:ext cx="475951" cy="380025"/>
            <a:chOff x="3775" y="2110"/>
            <a:chExt cx="129" cy="103"/>
          </a:xfrm>
          <a:solidFill>
            <a:schemeClr val="bg1">
              <a:lumMod val="65000"/>
            </a:schemeClr>
          </a:solidFill>
          <a:effectLst/>
        </p:grpSpPr>
        <p:sp>
          <p:nvSpPr>
            <p:cNvPr id="149"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150"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15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fade">
                                      <p:cBhvr>
                                        <p:cTn id="20" dur="500"/>
                                        <p:tgtEl>
                                          <p:spTgt spid="148"/>
                                        </p:tgtEl>
                                      </p:cBhvr>
                                    </p:animEffect>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fade">
                                      <p:cBhvr>
                                        <p:cTn id="24" dur="500"/>
                                        <p:tgtEl>
                                          <p:spTgt spid="113"/>
                                        </p:tgtEl>
                                      </p:cBhvr>
                                    </p:animEffect>
                                    <p:anim calcmode="lin" valueType="num">
                                      <p:cBhvr>
                                        <p:cTn id="25" dur="500" fill="hold"/>
                                        <p:tgtEl>
                                          <p:spTgt spid="113"/>
                                        </p:tgtEl>
                                        <p:attrNameLst>
                                          <p:attrName>ppt_x</p:attrName>
                                        </p:attrNameLst>
                                      </p:cBhvr>
                                      <p:tavLst>
                                        <p:tav tm="0">
                                          <p:val>
                                            <p:strVal val="#ppt_x"/>
                                          </p:val>
                                        </p:tav>
                                        <p:tav tm="100000">
                                          <p:val>
                                            <p:strVal val="#ppt_x"/>
                                          </p:val>
                                        </p:tav>
                                      </p:tavLst>
                                    </p:anim>
                                    <p:anim calcmode="lin" valueType="num">
                                      <p:cBhvr>
                                        <p:cTn id="26" dur="500" fill="hold"/>
                                        <p:tgtEl>
                                          <p:spTgt spid="113"/>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7" presetClass="entr" presetSubtype="0" fill="hold" nodeType="after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fade">
                                      <p:cBhvr>
                                        <p:cTn id="30" dur="500"/>
                                        <p:tgtEl>
                                          <p:spTgt spid="114"/>
                                        </p:tgtEl>
                                      </p:cBhvr>
                                    </p:animEffect>
                                    <p:anim calcmode="lin" valueType="num">
                                      <p:cBhvr>
                                        <p:cTn id="31" dur="500" fill="hold"/>
                                        <p:tgtEl>
                                          <p:spTgt spid="114"/>
                                        </p:tgtEl>
                                        <p:attrNameLst>
                                          <p:attrName>ppt_x</p:attrName>
                                        </p:attrNameLst>
                                      </p:cBhvr>
                                      <p:tavLst>
                                        <p:tav tm="0">
                                          <p:val>
                                            <p:strVal val="#ppt_x"/>
                                          </p:val>
                                        </p:tav>
                                        <p:tav tm="100000">
                                          <p:val>
                                            <p:strVal val="#ppt_x"/>
                                          </p:val>
                                        </p:tav>
                                      </p:tavLst>
                                    </p:anim>
                                    <p:anim calcmode="lin" valueType="num">
                                      <p:cBhvr>
                                        <p:cTn id="32" dur="500" fill="hold"/>
                                        <p:tgtEl>
                                          <p:spTgt spid="114"/>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7" presetClass="entr" presetSubtype="0" fill="hold"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anim calcmode="lin" valueType="num">
                                      <p:cBhvr>
                                        <p:cTn id="37" dur="500" fill="hold"/>
                                        <p:tgtEl>
                                          <p:spTgt spid="122"/>
                                        </p:tgtEl>
                                        <p:attrNameLst>
                                          <p:attrName>ppt_x</p:attrName>
                                        </p:attrNameLst>
                                      </p:cBhvr>
                                      <p:tavLst>
                                        <p:tav tm="0">
                                          <p:val>
                                            <p:strVal val="#ppt_x"/>
                                          </p:val>
                                        </p:tav>
                                        <p:tav tm="100000">
                                          <p:val>
                                            <p:strVal val="#ppt_x"/>
                                          </p:val>
                                        </p:tav>
                                      </p:tavLst>
                                    </p:anim>
                                    <p:anim calcmode="lin" valueType="num">
                                      <p:cBhvr>
                                        <p:cTn id="38" dur="500" fill="hold"/>
                                        <p:tgtEl>
                                          <p:spTgt spid="122"/>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wipe(up)">
                                      <p:cBhvr>
                                        <p:cTn id="42" dur="500"/>
                                        <p:tgtEl>
                                          <p:spTgt spid="135"/>
                                        </p:tgtEl>
                                      </p:cBhvr>
                                    </p:animEffect>
                                  </p:childTnLst>
                                </p:cTn>
                              </p:par>
                              <p:par>
                                <p:cTn id="43" presetID="22" presetClass="entr" presetSubtype="1" fill="hold" nodeType="with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wipe(up)">
                                      <p:cBhvr>
                                        <p:cTn id="45" dur="500"/>
                                        <p:tgtEl>
                                          <p:spTgt spid="136"/>
                                        </p:tgtEl>
                                      </p:cBhvr>
                                    </p:animEffect>
                                  </p:childTnLst>
                                </p:cTn>
                              </p:par>
                              <p:par>
                                <p:cTn id="46" presetID="22" presetClass="entr" presetSubtype="1" fill="hold" nodeType="withEffect">
                                  <p:stCondLst>
                                    <p:cond delay="0"/>
                                  </p:stCondLst>
                                  <p:childTnLst>
                                    <p:set>
                                      <p:cBhvr>
                                        <p:cTn id="47" dur="1" fill="hold">
                                          <p:stCondLst>
                                            <p:cond delay="0"/>
                                          </p:stCondLst>
                                        </p:cTn>
                                        <p:tgtEl>
                                          <p:spTgt spid="139"/>
                                        </p:tgtEl>
                                        <p:attrNameLst>
                                          <p:attrName>style.visibility</p:attrName>
                                        </p:attrNameLst>
                                      </p:cBhvr>
                                      <p:to>
                                        <p:strVal val="visible"/>
                                      </p:to>
                                    </p:set>
                                    <p:animEffect transition="in" filter="wipe(up)">
                                      <p:cBhvr>
                                        <p:cTn id="48"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54"/>
          <p:cNvSpPr/>
          <p:nvPr/>
        </p:nvSpPr>
        <p:spPr>
          <a:xfrm>
            <a:off x="3669629" y="2562947"/>
            <a:ext cx="4499816" cy="2399560"/>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19551" tIns="59776" rIns="119551" bIns="59776" rtlCol="0" anchor="ctr"/>
          <a:lstStyle/>
          <a:p>
            <a:pPr algn="ctr"/>
            <a:endParaRPr lang="zh-CN" altLang="en-US">
              <a:solidFill>
                <a:prstClr val="white">
                  <a:lumMod val="50000"/>
                </a:prstClr>
              </a:solidFill>
              <a:latin typeface="华文细黑" panose="02010600040101010101" pitchFamily="2" charset="-122"/>
              <a:ea typeface="华文细黑" panose="02010600040101010101" pitchFamily="2" charset="-122"/>
            </a:endParaRPr>
          </a:p>
        </p:txBody>
      </p:sp>
      <p:sp>
        <p:nvSpPr>
          <p:cNvPr id="32" name="TextBox 3"/>
          <p:cNvSpPr txBox="1"/>
          <p:nvPr/>
        </p:nvSpPr>
        <p:spPr>
          <a:xfrm>
            <a:off x="1942574" y="2322924"/>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cxnSp>
        <p:nvCxnSpPr>
          <p:cNvPr id="33" name="直接连接符 32"/>
          <p:cNvCxnSpPr/>
          <p:nvPr/>
        </p:nvCxnSpPr>
        <p:spPr>
          <a:xfrm flipV="1">
            <a:off x="3414695" y="2557646"/>
            <a:ext cx="2476475" cy="2826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3951387" y="2557646"/>
            <a:ext cx="1939783" cy="1403837"/>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5080769" y="2557648"/>
            <a:ext cx="810400" cy="236932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flipV="1">
            <a:off x="5891173" y="2557648"/>
            <a:ext cx="867667" cy="2286355"/>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flipV="1">
            <a:off x="5891170" y="2557646"/>
            <a:ext cx="1895909" cy="1403837"/>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891170" y="2570345"/>
            <a:ext cx="2408359" cy="18382"/>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3693385" y="3431798"/>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0" name="椭圆 39"/>
          <p:cNvSpPr/>
          <p:nvPr/>
        </p:nvSpPr>
        <p:spPr>
          <a:xfrm>
            <a:off x="4704572" y="4404526"/>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1" name="椭圆 40"/>
          <p:cNvSpPr/>
          <p:nvPr/>
        </p:nvSpPr>
        <p:spPr>
          <a:xfrm>
            <a:off x="6325004" y="4359602"/>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2" name="椭圆 41"/>
          <p:cNvSpPr/>
          <p:nvPr/>
        </p:nvSpPr>
        <p:spPr>
          <a:xfrm>
            <a:off x="7299901" y="3302832"/>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3" name="椭圆 42"/>
          <p:cNvSpPr/>
          <p:nvPr/>
        </p:nvSpPr>
        <p:spPr>
          <a:xfrm>
            <a:off x="7686104" y="2147486"/>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4" name="椭圆 43"/>
          <p:cNvSpPr/>
          <p:nvPr/>
        </p:nvSpPr>
        <p:spPr>
          <a:xfrm>
            <a:off x="3330159" y="2132303"/>
            <a:ext cx="854161" cy="878954"/>
          </a:xfrm>
          <a:prstGeom prst="ellipse">
            <a:avLst/>
          </a:prstGeom>
          <a:solidFill>
            <a:schemeClr val="accent1"/>
          </a:soli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华文细黑" panose="02010600040101010101" pitchFamily="2" charset="-122"/>
              <a:ea typeface="华文细黑" panose="02010600040101010101" pitchFamily="2" charset="-122"/>
            </a:endParaRPr>
          </a:p>
        </p:txBody>
      </p:sp>
      <p:sp>
        <p:nvSpPr>
          <p:cNvPr id="45" name="TextBox 16"/>
          <p:cNvSpPr txBox="1"/>
          <p:nvPr/>
        </p:nvSpPr>
        <p:spPr>
          <a:xfrm>
            <a:off x="45930" y="2694792"/>
            <a:ext cx="3307636" cy="720884"/>
          </a:xfrm>
          <a:prstGeom prst="rect">
            <a:avLst/>
          </a:prstGeom>
          <a:noFill/>
        </p:spPr>
        <p:txBody>
          <a:bodyPr wrap="square" lIns="119551" tIns="59776" rIns="119551" bIns="59776" rtlCol="0">
            <a:spAutoFit/>
          </a:bodyPr>
          <a:lstStyle/>
          <a:p>
            <a:pPr algn="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sp>
        <p:nvSpPr>
          <p:cNvPr id="46" name="TextBox 17"/>
          <p:cNvSpPr txBox="1"/>
          <p:nvPr/>
        </p:nvSpPr>
        <p:spPr>
          <a:xfrm>
            <a:off x="2594784" y="3856961"/>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sp>
        <p:nvSpPr>
          <p:cNvPr id="47" name="TextBox 18"/>
          <p:cNvSpPr txBox="1"/>
          <p:nvPr/>
        </p:nvSpPr>
        <p:spPr>
          <a:xfrm>
            <a:off x="698139" y="4228829"/>
            <a:ext cx="3307636" cy="720884"/>
          </a:xfrm>
          <a:prstGeom prst="rect">
            <a:avLst/>
          </a:prstGeom>
          <a:noFill/>
        </p:spPr>
        <p:txBody>
          <a:bodyPr wrap="square" lIns="119551" tIns="59776" rIns="119551" bIns="59776" rtlCol="0">
            <a:spAutoFit/>
          </a:bodyPr>
          <a:lstStyle/>
          <a:p>
            <a:pPr algn="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sp>
        <p:nvSpPr>
          <p:cNvPr id="53" name="TextBox 19"/>
          <p:cNvSpPr txBox="1"/>
          <p:nvPr/>
        </p:nvSpPr>
        <p:spPr>
          <a:xfrm>
            <a:off x="3775820" y="5103366"/>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sp>
        <p:nvSpPr>
          <p:cNvPr id="54" name="TextBox 20"/>
          <p:cNvSpPr txBox="1"/>
          <p:nvPr/>
        </p:nvSpPr>
        <p:spPr>
          <a:xfrm>
            <a:off x="1879176" y="5475235"/>
            <a:ext cx="3307636" cy="720884"/>
          </a:xfrm>
          <a:prstGeom prst="rect">
            <a:avLst/>
          </a:prstGeom>
          <a:noFill/>
        </p:spPr>
        <p:txBody>
          <a:bodyPr wrap="square" lIns="119551" tIns="59776" rIns="119551" bIns="59776" rtlCol="0">
            <a:spAutoFit/>
          </a:bodyPr>
          <a:lstStyle/>
          <a:p>
            <a:pPr algn="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sp>
        <p:nvSpPr>
          <p:cNvPr id="55" name="TextBox 21"/>
          <p:cNvSpPr txBox="1"/>
          <p:nvPr/>
        </p:nvSpPr>
        <p:spPr>
          <a:xfrm>
            <a:off x="6917741" y="5129535"/>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sp>
        <p:nvSpPr>
          <p:cNvPr id="56" name="TextBox 22"/>
          <p:cNvSpPr txBox="1"/>
          <p:nvPr/>
        </p:nvSpPr>
        <p:spPr>
          <a:xfrm>
            <a:off x="6707788" y="5502236"/>
            <a:ext cx="3307636" cy="720884"/>
          </a:xfrm>
          <a:prstGeom prst="rect">
            <a:avLst/>
          </a:prstGeom>
          <a:noFill/>
        </p:spPr>
        <p:txBody>
          <a:bodyPr wrap="square" lIns="119551" tIns="59776" rIns="119551" bIns="59776" rtlCol="0">
            <a:spAutoFit/>
          </a:bodyPr>
          <a:lstStyle/>
          <a:p>
            <a:pP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sp>
        <p:nvSpPr>
          <p:cNvPr id="57" name="TextBox 23"/>
          <p:cNvSpPr txBox="1"/>
          <p:nvPr/>
        </p:nvSpPr>
        <p:spPr>
          <a:xfrm>
            <a:off x="7989229" y="3884644"/>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sp>
        <p:nvSpPr>
          <p:cNvPr id="64" name="TextBox 24"/>
          <p:cNvSpPr txBox="1"/>
          <p:nvPr/>
        </p:nvSpPr>
        <p:spPr>
          <a:xfrm>
            <a:off x="7779276" y="4257344"/>
            <a:ext cx="3307636" cy="720884"/>
          </a:xfrm>
          <a:prstGeom prst="rect">
            <a:avLst/>
          </a:prstGeom>
          <a:noFill/>
        </p:spPr>
        <p:txBody>
          <a:bodyPr wrap="square" lIns="119551" tIns="59776" rIns="119551" bIns="59776" rtlCol="0">
            <a:spAutoFit/>
          </a:bodyPr>
          <a:lstStyle/>
          <a:p>
            <a:pP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sp>
        <p:nvSpPr>
          <p:cNvPr id="65" name="TextBox 25"/>
          <p:cNvSpPr txBox="1"/>
          <p:nvPr/>
        </p:nvSpPr>
        <p:spPr>
          <a:xfrm>
            <a:off x="8594852" y="2522206"/>
            <a:ext cx="1168168" cy="409800"/>
          </a:xfrm>
          <a:prstGeom prst="rect">
            <a:avLst/>
          </a:prstGeom>
          <a:noFill/>
        </p:spPr>
        <p:txBody>
          <a:bodyPr wrap="none" lIns="119551" tIns="59776" rIns="119551" bIns="59776" rtlCol="0">
            <a:spAutoFit/>
          </a:bodyPr>
          <a:lstStyle/>
          <a:p>
            <a:pPr algn="ctr"/>
            <a:r>
              <a:rPr lang="zh-CN" altLang="en-US" b="1" dirty="0">
                <a:solidFill>
                  <a:prstClr val="white">
                    <a:lumMod val="50000"/>
                  </a:prstClr>
                </a:solidFill>
                <a:latin typeface="华文细黑" panose="02010600040101010101" pitchFamily="2" charset="-122"/>
                <a:ea typeface="华文细黑" panose="02010600040101010101" pitchFamily="2" charset="-122"/>
              </a:rPr>
              <a:t>标题内容</a:t>
            </a:r>
          </a:p>
        </p:txBody>
      </p:sp>
      <p:sp>
        <p:nvSpPr>
          <p:cNvPr id="67" name="TextBox 26"/>
          <p:cNvSpPr txBox="1"/>
          <p:nvPr/>
        </p:nvSpPr>
        <p:spPr>
          <a:xfrm>
            <a:off x="8384900" y="2894906"/>
            <a:ext cx="3307636" cy="720884"/>
          </a:xfrm>
          <a:prstGeom prst="rect">
            <a:avLst/>
          </a:prstGeom>
          <a:noFill/>
        </p:spPr>
        <p:txBody>
          <a:bodyPr wrap="square" lIns="119551" tIns="59776" rIns="119551" bIns="59776" rtlCol="0">
            <a:spAutoFit/>
          </a:bodyPr>
          <a:lstStyle/>
          <a:p>
            <a:pPr>
              <a:lnSpc>
                <a:spcPct val="130000"/>
              </a:lnSpc>
              <a:defRPr/>
            </a:pPr>
            <a:r>
              <a:rPr lang="zh-CN" altLang="en-US" sz="1500" dirty="0">
                <a:solidFill>
                  <a:prstClr val="white">
                    <a:lumMod val="50000"/>
                  </a:prstClr>
                </a:solidFill>
                <a:latin typeface="华文细黑" panose="02010600040101010101" pitchFamily="2" charset="-122"/>
                <a:ea typeface="华文细黑" panose="02010600040101010101" pitchFamily="2" charset="-122"/>
              </a:rPr>
              <a:t>点击输入简要文字内容，文字内容需概括精炼，不用多余的文字修饰。</a:t>
            </a:r>
          </a:p>
        </p:txBody>
      </p:sp>
      <p:grpSp>
        <p:nvGrpSpPr>
          <p:cNvPr id="68" name="组合 67"/>
          <p:cNvGrpSpPr/>
          <p:nvPr/>
        </p:nvGrpSpPr>
        <p:grpSpPr>
          <a:xfrm>
            <a:off x="5023502" y="1664790"/>
            <a:ext cx="1735338" cy="1785708"/>
            <a:chOff x="3882378" y="1193714"/>
            <a:chExt cx="1341144" cy="1341144"/>
          </a:xfrm>
        </p:grpSpPr>
        <p:sp>
          <p:nvSpPr>
            <p:cNvPr id="73" name="椭圆 72"/>
            <p:cNvSpPr/>
            <p:nvPr/>
          </p:nvSpPr>
          <p:spPr>
            <a:xfrm>
              <a:off x="3882378" y="1193714"/>
              <a:ext cx="1341144" cy="1341144"/>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solidFill>
                  <a:prstClr val="white">
                    <a:lumMod val="50000"/>
                  </a:prstClr>
                </a:solidFill>
                <a:latin typeface="微软雅黑" panose="020B0503020204020204" pitchFamily="34" charset="-122"/>
                <a:ea typeface="华文细黑" panose="02010600040101010101" pitchFamily="2" charset="-122"/>
              </a:endParaRPr>
            </a:p>
          </p:txBody>
        </p:sp>
        <p:sp>
          <p:nvSpPr>
            <p:cNvPr id="70" name="TextBox 29"/>
            <p:cNvSpPr txBox="1"/>
            <p:nvPr/>
          </p:nvSpPr>
          <p:spPr>
            <a:xfrm>
              <a:off x="4190504" y="1479382"/>
              <a:ext cx="697731" cy="716576"/>
            </a:xfrm>
            <a:prstGeom prst="rect">
              <a:avLst/>
            </a:prstGeom>
            <a:noFill/>
          </p:spPr>
          <p:txBody>
            <a:bodyPr wrap="none" rtlCol="0">
              <a:spAutoFit/>
            </a:bodyPr>
            <a:lstStyle/>
            <a:p>
              <a:pPr algn="ctr">
                <a:defRPr/>
              </a:pPr>
              <a:r>
                <a:rPr lang="zh-CN" altLang="en-US" sz="2800" b="1" dirty="0">
                  <a:solidFill>
                    <a:srgbClr val="0F6FC6"/>
                  </a:solidFill>
                  <a:latin typeface="华文细黑" panose="02010600040101010101" pitchFamily="2" charset="-122"/>
                  <a:ea typeface="华文细黑" panose="02010600040101010101" pitchFamily="2" charset="-122"/>
                </a:rPr>
                <a:t>标题</a:t>
              </a:r>
              <a:endParaRPr lang="en-US" altLang="zh-CN" sz="2800" b="1" dirty="0">
                <a:solidFill>
                  <a:srgbClr val="0F6FC6"/>
                </a:solidFill>
                <a:latin typeface="华文细黑" panose="02010600040101010101" pitchFamily="2" charset="-122"/>
                <a:ea typeface="华文细黑" panose="02010600040101010101" pitchFamily="2" charset="-122"/>
              </a:endParaRPr>
            </a:p>
            <a:p>
              <a:pPr algn="ctr">
                <a:defRPr/>
              </a:pPr>
              <a:r>
                <a:rPr lang="zh-CN" altLang="en-US" sz="2800" b="1" dirty="0">
                  <a:solidFill>
                    <a:srgbClr val="0F6FC6"/>
                  </a:solidFill>
                  <a:latin typeface="华文细黑" panose="02010600040101010101" pitchFamily="2" charset="-122"/>
                  <a:ea typeface="华文细黑" panose="02010600040101010101" pitchFamily="2" charset="-122"/>
                </a:rPr>
                <a:t>内容</a:t>
              </a:r>
            </a:p>
          </p:txBody>
        </p:sp>
      </p:grpSp>
      <p:sp>
        <p:nvSpPr>
          <p:cNvPr id="90" name="文本框 17"/>
          <p:cNvSpPr txBox="1"/>
          <p:nvPr/>
        </p:nvSpPr>
        <p:spPr>
          <a:xfrm>
            <a:off x="3348988" y="2357894"/>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01</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
        <p:nvSpPr>
          <p:cNvPr id="93" name="文本框 17"/>
          <p:cNvSpPr txBox="1"/>
          <p:nvPr/>
        </p:nvSpPr>
        <p:spPr>
          <a:xfrm>
            <a:off x="3713697" y="3686311"/>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01</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
        <p:nvSpPr>
          <p:cNvPr id="94" name="文本框 17"/>
          <p:cNvSpPr txBox="1"/>
          <p:nvPr/>
        </p:nvSpPr>
        <p:spPr>
          <a:xfrm>
            <a:off x="4745913" y="4643948"/>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01</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
        <p:nvSpPr>
          <p:cNvPr id="95" name="文本框 17"/>
          <p:cNvSpPr txBox="1"/>
          <p:nvPr/>
        </p:nvSpPr>
        <p:spPr>
          <a:xfrm>
            <a:off x="6378660" y="4617786"/>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01</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
        <p:nvSpPr>
          <p:cNvPr id="96" name="文本框 17"/>
          <p:cNvSpPr txBox="1"/>
          <p:nvPr/>
        </p:nvSpPr>
        <p:spPr>
          <a:xfrm>
            <a:off x="7314432" y="3562672"/>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05</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
        <p:nvSpPr>
          <p:cNvPr id="97" name="文本框 17"/>
          <p:cNvSpPr txBox="1"/>
          <p:nvPr/>
        </p:nvSpPr>
        <p:spPr>
          <a:xfrm>
            <a:off x="7726981" y="2386908"/>
            <a:ext cx="771477" cy="400110"/>
          </a:xfrm>
          <a:prstGeom prst="rect">
            <a:avLst/>
          </a:prstGeom>
          <a:noFill/>
        </p:spPr>
        <p:txBody>
          <a:bodyPr wrap="square" rtlCol="0">
            <a:spAutoFit/>
          </a:bodyPr>
          <a:lstStyle/>
          <a:p>
            <a:pPr algn="ctr"/>
            <a:r>
              <a:rPr lang="en-US" altLang="zh-CN" sz="2000" b="1" dirty="0">
                <a:solidFill>
                  <a:prstClr val="white"/>
                </a:solidFill>
                <a:latin typeface="华文细黑" panose="02010600040101010101" pitchFamily="2" charset="-122"/>
                <a:ea typeface="华文细黑" panose="02010600040101010101" pitchFamily="2" charset="-122"/>
              </a:rPr>
              <a:t>06</a:t>
            </a:r>
            <a:endParaRPr lang="zh-CN" altLang="en-US" sz="2800" b="1" dirty="0">
              <a:solidFill>
                <a:prstClr val="white"/>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14:bounceEnd="44000">
                                          <p:cBhvr additive="base">
                                            <p:cTn id="7" dur="500" fill="hold"/>
                                            <p:tgtEl>
                                              <p:spTgt spid="6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trips(downLeft)">
                                          <p:cBhvr>
                                            <p:cTn id="12" dur="500"/>
                                            <p:tgtEl>
                                              <p:spTgt spid="33"/>
                                            </p:tgtEl>
                                          </p:cBhvr>
                                        </p:animEffect>
                                      </p:childTnLst>
                                    </p:cTn>
                                  </p:par>
                                  <p:par>
                                    <p:cTn id="13" presetID="18" presetClass="entr" presetSubtype="1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trips(downLeft)">
                                          <p:cBhvr>
                                            <p:cTn id="15" dur="500"/>
                                            <p:tgtEl>
                                              <p:spTgt spid="34"/>
                                            </p:tgtEl>
                                          </p:cBhvr>
                                        </p:animEffect>
                                      </p:childTnLst>
                                    </p:cTn>
                                  </p:par>
                                  <p:par>
                                    <p:cTn id="16" presetID="18" presetClass="entr" presetSubtype="1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trips(downLeft)">
                                          <p:cBhvr>
                                            <p:cTn id="18" dur="500"/>
                                            <p:tgtEl>
                                              <p:spTgt spid="35"/>
                                            </p:tgtEl>
                                          </p:cBhvr>
                                        </p:animEffect>
                                      </p:childTnLst>
                                    </p:cTn>
                                  </p:par>
                                  <p:par>
                                    <p:cTn id="19" presetID="18" presetClass="entr" presetSubtype="6"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strips(downRight)">
                                          <p:cBhvr>
                                            <p:cTn id="21" dur="500"/>
                                            <p:tgtEl>
                                              <p:spTgt spid="36"/>
                                            </p:tgtEl>
                                          </p:cBhvr>
                                        </p:animEffect>
                                      </p:childTnLst>
                                    </p:cTn>
                                  </p:par>
                                  <p:par>
                                    <p:cTn id="22" presetID="18" presetClass="entr" presetSubtype="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strips(downRight)">
                                          <p:cBhvr>
                                            <p:cTn id="24" dur="500"/>
                                            <p:tgtEl>
                                              <p:spTgt spid="37"/>
                                            </p:tgtEl>
                                          </p:cBhvr>
                                        </p:animEffect>
                                      </p:childTnLst>
                                    </p:cTn>
                                  </p:par>
                                  <p:par>
                                    <p:cTn id="25" presetID="18" presetClass="entr" presetSubtype="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strips(downRight)">
                                          <p:cBhvr>
                                            <p:cTn id="27" dur="500"/>
                                            <p:tgtEl>
                                              <p:spTgt spid="38"/>
                                            </p:tgtEl>
                                          </p:cBhvr>
                                        </p:animEffect>
                                      </p:childTnLst>
                                    </p:cTn>
                                  </p:par>
                                </p:childTnLst>
                              </p:cTn>
                            </p:par>
                            <p:par>
                              <p:cTn id="28" fill="hold">
                                <p:stCondLst>
                                  <p:cond delay="1000"/>
                                </p:stCondLst>
                                <p:childTnLst>
                                  <p:par>
                                    <p:cTn id="29" presetID="2" presetClass="entr" presetSubtype="4" accel="55000" fill="hold" grpId="0" nodeType="afterEffect" p14:presetBounceEnd="58000">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14:bounceEnd="58000">
                                          <p:cBhvr additive="base">
                                            <p:cTn id="31" dur="1500" fill="hold"/>
                                            <p:tgtEl>
                                              <p:spTgt spid="44"/>
                                            </p:tgtEl>
                                            <p:attrNameLst>
                                              <p:attrName>ppt_x</p:attrName>
                                            </p:attrNameLst>
                                          </p:cBhvr>
                                          <p:tavLst>
                                            <p:tav tm="0">
                                              <p:val>
                                                <p:strVal val="#ppt_x"/>
                                              </p:val>
                                            </p:tav>
                                            <p:tav tm="100000">
                                              <p:val>
                                                <p:strVal val="#ppt_x"/>
                                              </p:val>
                                            </p:tav>
                                          </p:tavLst>
                                        </p:anim>
                                        <p:anim calcmode="lin" valueType="num" p14:bounceEnd="58000">
                                          <p:cBhvr additive="base">
                                            <p:cTn id="32" dur="1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14:presetBounceEnd="58000">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14:bounceEnd="58000">
                                          <p:cBhvr additive="base">
                                            <p:cTn id="35" dur="1500" fill="hold"/>
                                            <p:tgtEl>
                                              <p:spTgt spid="39"/>
                                            </p:tgtEl>
                                            <p:attrNameLst>
                                              <p:attrName>ppt_x</p:attrName>
                                            </p:attrNameLst>
                                          </p:cBhvr>
                                          <p:tavLst>
                                            <p:tav tm="0">
                                              <p:val>
                                                <p:strVal val="#ppt_x"/>
                                              </p:val>
                                            </p:tav>
                                            <p:tav tm="100000">
                                              <p:val>
                                                <p:strVal val="#ppt_x"/>
                                              </p:val>
                                            </p:tav>
                                          </p:tavLst>
                                        </p:anim>
                                        <p:anim calcmode="lin" valueType="num" p14:bounceEnd="58000">
                                          <p:cBhvr additive="base">
                                            <p:cTn id="36" dur="1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14:presetBounceEnd="58000">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14:bounceEnd="58000">
                                          <p:cBhvr additive="base">
                                            <p:cTn id="39" dur="1500" fill="hold"/>
                                            <p:tgtEl>
                                              <p:spTgt spid="40"/>
                                            </p:tgtEl>
                                            <p:attrNameLst>
                                              <p:attrName>ppt_x</p:attrName>
                                            </p:attrNameLst>
                                          </p:cBhvr>
                                          <p:tavLst>
                                            <p:tav tm="0">
                                              <p:val>
                                                <p:strVal val="#ppt_x"/>
                                              </p:val>
                                            </p:tav>
                                            <p:tav tm="100000">
                                              <p:val>
                                                <p:strVal val="#ppt_x"/>
                                              </p:val>
                                            </p:tav>
                                          </p:tavLst>
                                        </p:anim>
                                        <p:anim calcmode="lin" valueType="num" p14:bounceEnd="58000">
                                          <p:cBhvr additive="base">
                                            <p:cTn id="40" dur="1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14:presetBounceEnd="58000">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14:bounceEnd="58000">
                                          <p:cBhvr additive="base">
                                            <p:cTn id="43" dur="1500" fill="hold"/>
                                            <p:tgtEl>
                                              <p:spTgt spid="41"/>
                                            </p:tgtEl>
                                            <p:attrNameLst>
                                              <p:attrName>ppt_x</p:attrName>
                                            </p:attrNameLst>
                                          </p:cBhvr>
                                          <p:tavLst>
                                            <p:tav tm="0">
                                              <p:val>
                                                <p:strVal val="#ppt_x"/>
                                              </p:val>
                                            </p:tav>
                                            <p:tav tm="100000">
                                              <p:val>
                                                <p:strVal val="#ppt_x"/>
                                              </p:val>
                                            </p:tav>
                                          </p:tavLst>
                                        </p:anim>
                                        <p:anim calcmode="lin" valueType="num" p14:bounceEnd="58000">
                                          <p:cBhvr additive="base">
                                            <p:cTn id="44" dur="1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14:presetBounceEnd="58000">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14:bounceEnd="58000">
                                          <p:cBhvr additive="base">
                                            <p:cTn id="47" dur="1500" fill="hold"/>
                                            <p:tgtEl>
                                              <p:spTgt spid="42"/>
                                            </p:tgtEl>
                                            <p:attrNameLst>
                                              <p:attrName>ppt_x</p:attrName>
                                            </p:attrNameLst>
                                          </p:cBhvr>
                                          <p:tavLst>
                                            <p:tav tm="0">
                                              <p:val>
                                                <p:strVal val="#ppt_x"/>
                                              </p:val>
                                            </p:tav>
                                            <p:tav tm="100000">
                                              <p:val>
                                                <p:strVal val="#ppt_x"/>
                                              </p:val>
                                            </p:tav>
                                          </p:tavLst>
                                        </p:anim>
                                        <p:anim calcmode="lin" valueType="num" p14:bounceEnd="58000">
                                          <p:cBhvr additive="base">
                                            <p:cTn id="48" dur="1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14:presetBounceEnd="58000">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14:bounceEnd="58000">
                                          <p:cBhvr additive="base">
                                            <p:cTn id="51" dur="1500" fill="hold"/>
                                            <p:tgtEl>
                                              <p:spTgt spid="43"/>
                                            </p:tgtEl>
                                            <p:attrNameLst>
                                              <p:attrName>ppt_x</p:attrName>
                                            </p:attrNameLst>
                                          </p:cBhvr>
                                          <p:tavLst>
                                            <p:tav tm="0">
                                              <p:val>
                                                <p:strVal val="#ppt_x"/>
                                              </p:val>
                                            </p:tav>
                                            <p:tav tm="100000">
                                              <p:val>
                                                <p:strVal val="#ppt_x"/>
                                              </p:val>
                                            </p:tav>
                                          </p:tavLst>
                                        </p:anim>
                                        <p:anim calcmode="lin" valueType="num" p14:bounceEnd="58000">
                                          <p:cBhvr additive="base">
                                            <p:cTn id="52" dur="1500" fill="hold"/>
                                            <p:tgtEl>
                                              <p:spTgt spid="43"/>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fade">
                                          <p:cBhvr>
                                            <p:cTn id="56" dur="500"/>
                                            <p:tgtEl>
                                              <p:spTgt spid="9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500"/>
                                            <p:tgtEl>
                                              <p:spTgt spid="9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6"/>
                                            </p:tgtEl>
                                            <p:attrNameLst>
                                              <p:attrName>style.visibility</p:attrName>
                                            </p:attrNameLst>
                                          </p:cBhvr>
                                          <p:to>
                                            <p:strVal val="visible"/>
                                          </p:to>
                                        </p:set>
                                        <p:animEffect transition="in" filter="fade">
                                          <p:cBhvr>
                                            <p:cTn id="68" dur="500"/>
                                            <p:tgtEl>
                                              <p:spTgt spid="9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500"/>
                                            <p:tgtEl>
                                              <p:spTgt spid="97"/>
                                            </p:tgtEl>
                                          </p:cBhvr>
                                        </p:animEffect>
                                      </p:childTnLst>
                                    </p:cTn>
                                  </p:par>
                                </p:childTnLst>
                              </p:cTn>
                            </p:par>
                            <p:par>
                              <p:cTn id="72" fill="hold">
                                <p:stCondLst>
                                  <p:cond delay="3000"/>
                                </p:stCondLst>
                                <p:childTnLst>
                                  <p:par>
                                    <p:cTn id="73" presetID="1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ppt_x</p:attrName>
                                            </p:attrNameLst>
                                          </p:cBhvr>
                                          <p:tavLst>
                                            <p:tav tm="0">
                                              <p:val>
                                                <p:strVal val="#ppt_x+#ppt_w*1.125000"/>
                                              </p:val>
                                            </p:tav>
                                            <p:tav tm="100000">
                                              <p:val>
                                                <p:strVal val="#ppt_x"/>
                                              </p:val>
                                            </p:tav>
                                          </p:tavLst>
                                        </p:anim>
                                        <p:animEffect transition="in" filter="wipe(left)">
                                          <p:cBhvr>
                                            <p:cTn id="76" dur="500"/>
                                            <p:tgtEl>
                                              <p:spTgt spid="32"/>
                                            </p:tgtEl>
                                          </p:cBhvr>
                                        </p:animEffect>
                                      </p:childTnLst>
                                    </p:cTn>
                                  </p:par>
                                  <p:par>
                                    <p:cTn id="77" presetID="18" presetClass="entr" presetSubtype="3"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strips(upRight)">
                                          <p:cBhvr>
                                            <p:cTn id="79" dur="500"/>
                                            <p:tgtEl>
                                              <p:spTgt spid="45"/>
                                            </p:tgtEl>
                                          </p:cBhvr>
                                        </p:animEffect>
                                      </p:childTnLst>
                                    </p:cTn>
                                  </p:par>
                                </p:childTnLst>
                              </p:cTn>
                            </p:par>
                            <p:par>
                              <p:cTn id="80" fill="hold">
                                <p:stCondLst>
                                  <p:cond delay="3500"/>
                                </p:stCondLst>
                                <p:childTnLst>
                                  <p:par>
                                    <p:cTn id="81" presetID="12" presetClass="entr" presetSubtype="2"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p:tgtEl>
                                              <p:spTgt spid="46"/>
                                            </p:tgtEl>
                                            <p:attrNameLst>
                                              <p:attrName>ppt_x</p:attrName>
                                            </p:attrNameLst>
                                          </p:cBhvr>
                                          <p:tavLst>
                                            <p:tav tm="0">
                                              <p:val>
                                                <p:strVal val="#ppt_x+#ppt_w*1.125000"/>
                                              </p:val>
                                            </p:tav>
                                            <p:tav tm="100000">
                                              <p:val>
                                                <p:strVal val="#ppt_x"/>
                                              </p:val>
                                            </p:tav>
                                          </p:tavLst>
                                        </p:anim>
                                        <p:animEffect transition="in" filter="wipe(left)">
                                          <p:cBhvr>
                                            <p:cTn id="84" dur="500"/>
                                            <p:tgtEl>
                                              <p:spTgt spid="46"/>
                                            </p:tgtEl>
                                          </p:cBhvr>
                                        </p:animEffect>
                                      </p:childTnLst>
                                    </p:cTn>
                                  </p:par>
                                  <p:par>
                                    <p:cTn id="85" presetID="18" presetClass="entr" presetSubtype="3"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strips(upRight)">
                                          <p:cBhvr>
                                            <p:cTn id="87" dur="500"/>
                                            <p:tgtEl>
                                              <p:spTgt spid="47"/>
                                            </p:tgtEl>
                                          </p:cBhvr>
                                        </p:animEffect>
                                      </p:childTnLst>
                                    </p:cTn>
                                  </p:par>
                                </p:childTnLst>
                              </p:cTn>
                            </p:par>
                            <p:par>
                              <p:cTn id="88" fill="hold">
                                <p:stCondLst>
                                  <p:cond delay="4000"/>
                                </p:stCondLst>
                                <p:childTnLst>
                                  <p:par>
                                    <p:cTn id="89" presetID="12" presetClass="entr" presetSubtype="2"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p:tgtEl>
                                              <p:spTgt spid="53"/>
                                            </p:tgtEl>
                                            <p:attrNameLst>
                                              <p:attrName>ppt_x</p:attrName>
                                            </p:attrNameLst>
                                          </p:cBhvr>
                                          <p:tavLst>
                                            <p:tav tm="0">
                                              <p:val>
                                                <p:strVal val="#ppt_x+#ppt_w*1.125000"/>
                                              </p:val>
                                            </p:tav>
                                            <p:tav tm="100000">
                                              <p:val>
                                                <p:strVal val="#ppt_x"/>
                                              </p:val>
                                            </p:tav>
                                          </p:tavLst>
                                        </p:anim>
                                        <p:animEffect transition="in" filter="wipe(left)">
                                          <p:cBhvr>
                                            <p:cTn id="92" dur="500"/>
                                            <p:tgtEl>
                                              <p:spTgt spid="53"/>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strips(upRight)">
                                          <p:cBhvr>
                                            <p:cTn id="95" dur="500"/>
                                            <p:tgtEl>
                                              <p:spTgt spid="54"/>
                                            </p:tgtEl>
                                          </p:cBhvr>
                                        </p:animEffect>
                                      </p:childTnLst>
                                    </p:cTn>
                                  </p:par>
                                </p:childTnLst>
                              </p:cTn>
                            </p:par>
                            <p:par>
                              <p:cTn id="96" fill="hold">
                                <p:stCondLst>
                                  <p:cond delay="4500"/>
                                </p:stCondLst>
                                <p:childTnLst>
                                  <p:par>
                                    <p:cTn id="97" presetID="12" presetClass="entr" presetSubtype="2"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p:tgtEl>
                                              <p:spTgt spid="55"/>
                                            </p:tgtEl>
                                            <p:attrNameLst>
                                              <p:attrName>ppt_x</p:attrName>
                                            </p:attrNameLst>
                                          </p:cBhvr>
                                          <p:tavLst>
                                            <p:tav tm="0">
                                              <p:val>
                                                <p:strVal val="#ppt_x+#ppt_w*1.125000"/>
                                              </p:val>
                                            </p:tav>
                                            <p:tav tm="100000">
                                              <p:val>
                                                <p:strVal val="#ppt_x"/>
                                              </p:val>
                                            </p:tav>
                                          </p:tavLst>
                                        </p:anim>
                                        <p:animEffect transition="in" filter="wipe(left)">
                                          <p:cBhvr>
                                            <p:cTn id="100" dur="500"/>
                                            <p:tgtEl>
                                              <p:spTgt spid="55"/>
                                            </p:tgtEl>
                                          </p:cBhvr>
                                        </p:animEffect>
                                      </p:childTnLst>
                                    </p:cTn>
                                  </p:par>
                                  <p:par>
                                    <p:cTn id="101" presetID="18" presetClass="entr" presetSubtype="3"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strips(upRight)">
                                          <p:cBhvr>
                                            <p:cTn id="103" dur="500"/>
                                            <p:tgtEl>
                                              <p:spTgt spid="56"/>
                                            </p:tgtEl>
                                          </p:cBhvr>
                                        </p:animEffect>
                                      </p:childTnLst>
                                    </p:cTn>
                                  </p:par>
                                </p:childTnLst>
                              </p:cTn>
                            </p:par>
                            <p:par>
                              <p:cTn id="104" fill="hold">
                                <p:stCondLst>
                                  <p:cond delay="5000"/>
                                </p:stCondLst>
                                <p:childTnLst>
                                  <p:par>
                                    <p:cTn id="105" presetID="12" presetClass="entr" presetSubtype="2"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p:tgtEl>
                                              <p:spTgt spid="57"/>
                                            </p:tgtEl>
                                            <p:attrNameLst>
                                              <p:attrName>ppt_x</p:attrName>
                                            </p:attrNameLst>
                                          </p:cBhvr>
                                          <p:tavLst>
                                            <p:tav tm="0">
                                              <p:val>
                                                <p:strVal val="#ppt_x+#ppt_w*1.125000"/>
                                              </p:val>
                                            </p:tav>
                                            <p:tav tm="100000">
                                              <p:val>
                                                <p:strVal val="#ppt_x"/>
                                              </p:val>
                                            </p:tav>
                                          </p:tavLst>
                                        </p:anim>
                                        <p:animEffect transition="in" filter="wipe(left)">
                                          <p:cBhvr>
                                            <p:cTn id="108" dur="500"/>
                                            <p:tgtEl>
                                              <p:spTgt spid="57"/>
                                            </p:tgtEl>
                                          </p:cBhvr>
                                        </p:animEffect>
                                      </p:childTnLst>
                                    </p:cTn>
                                  </p:par>
                                  <p:par>
                                    <p:cTn id="109" presetID="18" presetClass="entr" presetSubtype="3"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strips(upRight)">
                                          <p:cBhvr>
                                            <p:cTn id="111" dur="500"/>
                                            <p:tgtEl>
                                              <p:spTgt spid="64"/>
                                            </p:tgtEl>
                                          </p:cBhvr>
                                        </p:animEffect>
                                      </p:childTnLst>
                                    </p:cTn>
                                  </p:par>
                                </p:childTnLst>
                              </p:cTn>
                            </p:par>
                            <p:par>
                              <p:cTn id="112" fill="hold">
                                <p:stCondLst>
                                  <p:cond delay="5500"/>
                                </p:stCondLst>
                                <p:childTnLst>
                                  <p:par>
                                    <p:cTn id="113" presetID="12" presetClass="entr" presetSubtype="2" fill="hold" grpId="0" nodeType="afterEffect">
                                      <p:stCondLst>
                                        <p:cond delay="0"/>
                                      </p:stCondLst>
                                      <p:childTnLst>
                                        <p:set>
                                          <p:cBhvr>
                                            <p:cTn id="114" dur="1" fill="hold">
                                              <p:stCondLst>
                                                <p:cond delay="0"/>
                                              </p:stCondLst>
                                            </p:cTn>
                                            <p:tgtEl>
                                              <p:spTgt spid="65"/>
                                            </p:tgtEl>
                                            <p:attrNameLst>
                                              <p:attrName>style.visibility</p:attrName>
                                            </p:attrNameLst>
                                          </p:cBhvr>
                                          <p:to>
                                            <p:strVal val="visible"/>
                                          </p:to>
                                        </p:set>
                                        <p:anim calcmode="lin" valueType="num">
                                          <p:cBhvr additive="base">
                                            <p:cTn id="115" dur="500"/>
                                            <p:tgtEl>
                                              <p:spTgt spid="65"/>
                                            </p:tgtEl>
                                            <p:attrNameLst>
                                              <p:attrName>ppt_x</p:attrName>
                                            </p:attrNameLst>
                                          </p:cBhvr>
                                          <p:tavLst>
                                            <p:tav tm="0">
                                              <p:val>
                                                <p:strVal val="#ppt_x+#ppt_w*1.125000"/>
                                              </p:val>
                                            </p:tav>
                                            <p:tav tm="100000">
                                              <p:val>
                                                <p:strVal val="#ppt_x"/>
                                              </p:val>
                                            </p:tav>
                                          </p:tavLst>
                                        </p:anim>
                                        <p:animEffect transition="in" filter="wipe(left)">
                                          <p:cBhvr>
                                            <p:cTn id="116" dur="500"/>
                                            <p:tgtEl>
                                              <p:spTgt spid="65"/>
                                            </p:tgtEl>
                                          </p:cBhvr>
                                        </p:animEffect>
                                      </p:childTnLst>
                                    </p:cTn>
                                  </p:par>
                                  <p:par>
                                    <p:cTn id="117" presetID="18" presetClass="entr" presetSubtype="3" fill="hold" grpId="0" nodeType="with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strips(upRight)">
                                          <p:cBhvr>
                                            <p:cTn id="119" dur="500"/>
                                            <p:tgtEl>
                                              <p:spTgt spid="67"/>
                                            </p:tgtEl>
                                          </p:cBhvr>
                                        </p:animEffect>
                                      </p:childTnLst>
                                    </p:cTn>
                                  </p:par>
                                </p:childTnLst>
                              </p:cTn>
                            </p:par>
                            <p:par>
                              <p:cTn id="120" fill="hold">
                                <p:stCondLst>
                                  <p:cond delay="6000"/>
                                </p:stCondLst>
                                <p:childTnLst>
                                  <p:par>
                                    <p:cTn id="121" presetID="21" presetClass="entr" presetSubtype="1"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wheel(1)">
                                          <p:cBhvr>
                                            <p:cTn id="12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p:bldP spid="39" grpId="0" bldLvl="0" animBg="1"/>
          <p:bldP spid="40" grpId="0" bldLvl="0" animBg="1"/>
          <p:bldP spid="41" grpId="0" bldLvl="0" animBg="1"/>
          <p:bldP spid="42" grpId="0" bldLvl="0" animBg="1"/>
          <p:bldP spid="43" grpId="0" bldLvl="0" animBg="1"/>
          <p:bldP spid="44" grpId="0" bldLvl="0" animBg="1"/>
          <p:bldP spid="45" grpId="0"/>
          <p:bldP spid="46" grpId="0"/>
          <p:bldP spid="47" grpId="0"/>
          <p:bldP spid="53" grpId="0"/>
          <p:bldP spid="54" grpId="0"/>
          <p:bldP spid="55" grpId="0"/>
          <p:bldP spid="56" grpId="0"/>
          <p:bldP spid="57" grpId="0"/>
          <p:bldP spid="64" grpId="0"/>
          <p:bldP spid="65" grpId="0"/>
          <p:bldP spid="67" grpId="0"/>
          <p:bldP spid="90" grpId="0"/>
          <p:bldP spid="93" grpId="0"/>
          <p:bldP spid="94" grpId="0"/>
          <p:bldP spid="95" grpId="0"/>
          <p:bldP spid="96" grpId="0"/>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trips(downLeft)">
                                          <p:cBhvr>
                                            <p:cTn id="12" dur="500"/>
                                            <p:tgtEl>
                                              <p:spTgt spid="33"/>
                                            </p:tgtEl>
                                          </p:cBhvr>
                                        </p:animEffect>
                                      </p:childTnLst>
                                    </p:cTn>
                                  </p:par>
                                  <p:par>
                                    <p:cTn id="13" presetID="18" presetClass="entr" presetSubtype="1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trips(downLeft)">
                                          <p:cBhvr>
                                            <p:cTn id="15" dur="500"/>
                                            <p:tgtEl>
                                              <p:spTgt spid="34"/>
                                            </p:tgtEl>
                                          </p:cBhvr>
                                        </p:animEffect>
                                      </p:childTnLst>
                                    </p:cTn>
                                  </p:par>
                                  <p:par>
                                    <p:cTn id="16" presetID="18" presetClass="entr" presetSubtype="12"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trips(downLeft)">
                                          <p:cBhvr>
                                            <p:cTn id="18" dur="500"/>
                                            <p:tgtEl>
                                              <p:spTgt spid="35"/>
                                            </p:tgtEl>
                                          </p:cBhvr>
                                        </p:animEffect>
                                      </p:childTnLst>
                                    </p:cTn>
                                  </p:par>
                                  <p:par>
                                    <p:cTn id="19" presetID="18" presetClass="entr" presetSubtype="6"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strips(downRight)">
                                          <p:cBhvr>
                                            <p:cTn id="21" dur="500"/>
                                            <p:tgtEl>
                                              <p:spTgt spid="36"/>
                                            </p:tgtEl>
                                          </p:cBhvr>
                                        </p:animEffect>
                                      </p:childTnLst>
                                    </p:cTn>
                                  </p:par>
                                  <p:par>
                                    <p:cTn id="22" presetID="18" presetClass="entr" presetSubtype="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strips(downRight)">
                                          <p:cBhvr>
                                            <p:cTn id="24" dur="500"/>
                                            <p:tgtEl>
                                              <p:spTgt spid="37"/>
                                            </p:tgtEl>
                                          </p:cBhvr>
                                        </p:animEffect>
                                      </p:childTnLst>
                                    </p:cTn>
                                  </p:par>
                                  <p:par>
                                    <p:cTn id="25" presetID="18" presetClass="entr" presetSubtype="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strips(downRight)">
                                          <p:cBhvr>
                                            <p:cTn id="27" dur="500"/>
                                            <p:tgtEl>
                                              <p:spTgt spid="38"/>
                                            </p:tgtEl>
                                          </p:cBhvr>
                                        </p:animEffect>
                                      </p:childTnLst>
                                    </p:cTn>
                                  </p:par>
                                </p:childTnLst>
                              </p:cTn>
                            </p:par>
                            <p:par>
                              <p:cTn id="28" fill="hold">
                                <p:stCondLst>
                                  <p:cond delay="1000"/>
                                </p:stCondLst>
                                <p:childTnLst>
                                  <p:par>
                                    <p:cTn id="29" presetID="2" presetClass="entr" presetSubtype="4" accel="5500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1500" fill="hold"/>
                                            <p:tgtEl>
                                              <p:spTgt spid="44"/>
                                            </p:tgtEl>
                                            <p:attrNameLst>
                                              <p:attrName>ppt_x</p:attrName>
                                            </p:attrNameLst>
                                          </p:cBhvr>
                                          <p:tavLst>
                                            <p:tav tm="0">
                                              <p:val>
                                                <p:strVal val="#ppt_x"/>
                                              </p:val>
                                            </p:tav>
                                            <p:tav tm="100000">
                                              <p:val>
                                                <p:strVal val="#ppt_x"/>
                                              </p:val>
                                            </p:tav>
                                          </p:tavLst>
                                        </p:anim>
                                        <p:anim calcmode="lin" valueType="num">
                                          <p:cBhvr additive="base">
                                            <p:cTn id="32" dur="1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accel="5500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500" fill="hold"/>
                                            <p:tgtEl>
                                              <p:spTgt spid="39"/>
                                            </p:tgtEl>
                                            <p:attrNameLst>
                                              <p:attrName>ppt_x</p:attrName>
                                            </p:attrNameLst>
                                          </p:cBhvr>
                                          <p:tavLst>
                                            <p:tav tm="0">
                                              <p:val>
                                                <p:strVal val="#ppt_x"/>
                                              </p:val>
                                            </p:tav>
                                            <p:tav tm="100000">
                                              <p:val>
                                                <p:strVal val="#ppt_x"/>
                                              </p:val>
                                            </p:tav>
                                          </p:tavLst>
                                        </p:anim>
                                        <p:anim calcmode="lin" valueType="num">
                                          <p:cBhvr additive="base">
                                            <p:cTn id="36" dur="1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accel="5500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1500" fill="hold"/>
                                            <p:tgtEl>
                                              <p:spTgt spid="40"/>
                                            </p:tgtEl>
                                            <p:attrNameLst>
                                              <p:attrName>ppt_x</p:attrName>
                                            </p:attrNameLst>
                                          </p:cBhvr>
                                          <p:tavLst>
                                            <p:tav tm="0">
                                              <p:val>
                                                <p:strVal val="#ppt_x"/>
                                              </p:val>
                                            </p:tav>
                                            <p:tav tm="100000">
                                              <p:val>
                                                <p:strVal val="#ppt_x"/>
                                              </p:val>
                                            </p:tav>
                                          </p:tavLst>
                                        </p:anim>
                                        <p:anim calcmode="lin" valueType="num">
                                          <p:cBhvr additive="base">
                                            <p:cTn id="40" dur="1500" fill="hold"/>
                                            <p:tgtEl>
                                              <p:spTgt spid="40"/>
                                            </p:tgtEl>
                                            <p:attrNameLst>
                                              <p:attrName>ppt_y</p:attrName>
                                            </p:attrNameLst>
                                          </p:cBhvr>
                                          <p:tavLst>
                                            <p:tav tm="0">
                                              <p:val>
                                                <p:strVal val="1+#ppt_h/2"/>
                                              </p:val>
                                            </p:tav>
                                            <p:tav tm="100000">
                                              <p:val>
                                                <p:strVal val="#ppt_y"/>
                                              </p:val>
                                            </p:tav>
                                          </p:tavLst>
                                        </p:anim>
                                      </p:childTnLst>
                                    </p:cTn>
                                  </p:par>
                                  <p:par>
                                    <p:cTn id="41" presetID="2" presetClass="entr" presetSubtype="4" accel="5500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1500" fill="hold"/>
                                            <p:tgtEl>
                                              <p:spTgt spid="41"/>
                                            </p:tgtEl>
                                            <p:attrNameLst>
                                              <p:attrName>ppt_x</p:attrName>
                                            </p:attrNameLst>
                                          </p:cBhvr>
                                          <p:tavLst>
                                            <p:tav tm="0">
                                              <p:val>
                                                <p:strVal val="#ppt_x"/>
                                              </p:val>
                                            </p:tav>
                                            <p:tav tm="100000">
                                              <p:val>
                                                <p:strVal val="#ppt_x"/>
                                              </p:val>
                                            </p:tav>
                                          </p:tavLst>
                                        </p:anim>
                                        <p:anim calcmode="lin" valueType="num">
                                          <p:cBhvr additive="base">
                                            <p:cTn id="44" dur="1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accel="5500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1500" fill="hold"/>
                                            <p:tgtEl>
                                              <p:spTgt spid="42"/>
                                            </p:tgtEl>
                                            <p:attrNameLst>
                                              <p:attrName>ppt_x</p:attrName>
                                            </p:attrNameLst>
                                          </p:cBhvr>
                                          <p:tavLst>
                                            <p:tav tm="0">
                                              <p:val>
                                                <p:strVal val="#ppt_x"/>
                                              </p:val>
                                            </p:tav>
                                            <p:tav tm="100000">
                                              <p:val>
                                                <p:strVal val="#ppt_x"/>
                                              </p:val>
                                            </p:tav>
                                          </p:tavLst>
                                        </p:anim>
                                        <p:anim calcmode="lin" valueType="num">
                                          <p:cBhvr additive="base">
                                            <p:cTn id="48" dur="1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accel="55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fade">
                                          <p:cBhvr>
                                            <p:cTn id="56" dur="500"/>
                                            <p:tgtEl>
                                              <p:spTgt spid="9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fade">
                                          <p:cBhvr>
                                            <p:cTn id="59" dur="500"/>
                                            <p:tgtEl>
                                              <p:spTgt spid="9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500"/>
                                            <p:tgtEl>
                                              <p:spTgt spid="9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5"/>
                                            </p:tgtEl>
                                            <p:attrNameLst>
                                              <p:attrName>style.visibility</p:attrName>
                                            </p:attrNameLst>
                                          </p:cBhvr>
                                          <p:to>
                                            <p:strVal val="visible"/>
                                          </p:to>
                                        </p:set>
                                        <p:animEffect transition="in" filter="fade">
                                          <p:cBhvr>
                                            <p:cTn id="65" dur="500"/>
                                            <p:tgtEl>
                                              <p:spTgt spid="9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6"/>
                                            </p:tgtEl>
                                            <p:attrNameLst>
                                              <p:attrName>style.visibility</p:attrName>
                                            </p:attrNameLst>
                                          </p:cBhvr>
                                          <p:to>
                                            <p:strVal val="visible"/>
                                          </p:to>
                                        </p:set>
                                        <p:animEffect transition="in" filter="fade">
                                          <p:cBhvr>
                                            <p:cTn id="68" dur="500"/>
                                            <p:tgtEl>
                                              <p:spTgt spid="9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fade">
                                          <p:cBhvr>
                                            <p:cTn id="71" dur="500"/>
                                            <p:tgtEl>
                                              <p:spTgt spid="97"/>
                                            </p:tgtEl>
                                          </p:cBhvr>
                                        </p:animEffect>
                                      </p:childTnLst>
                                    </p:cTn>
                                  </p:par>
                                </p:childTnLst>
                              </p:cTn>
                            </p:par>
                            <p:par>
                              <p:cTn id="72" fill="hold">
                                <p:stCondLst>
                                  <p:cond delay="3000"/>
                                </p:stCondLst>
                                <p:childTnLst>
                                  <p:par>
                                    <p:cTn id="73" presetID="1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ppt_x</p:attrName>
                                            </p:attrNameLst>
                                          </p:cBhvr>
                                          <p:tavLst>
                                            <p:tav tm="0">
                                              <p:val>
                                                <p:strVal val="#ppt_x+#ppt_w*1.125000"/>
                                              </p:val>
                                            </p:tav>
                                            <p:tav tm="100000">
                                              <p:val>
                                                <p:strVal val="#ppt_x"/>
                                              </p:val>
                                            </p:tav>
                                          </p:tavLst>
                                        </p:anim>
                                        <p:animEffect transition="in" filter="wipe(left)">
                                          <p:cBhvr>
                                            <p:cTn id="76" dur="500"/>
                                            <p:tgtEl>
                                              <p:spTgt spid="32"/>
                                            </p:tgtEl>
                                          </p:cBhvr>
                                        </p:animEffect>
                                      </p:childTnLst>
                                    </p:cTn>
                                  </p:par>
                                  <p:par>
                                    <p:cTn id="77" presetID="18" presetClass="entr" presetSubtype="3"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strips(upRight)">
                                          <p:cBhvr>
                                            <p:cTn id="79" dur="500"/>
                                            <p:tgtEl>
                                              <p:spTgt spid="45"/>
                                            </p:tgtEl>
                                          </p:cBhvr>
                                        </p:animEffect>
                                      </p:childTnLst>
                                    </p:cTn>
                                  </p:par>
                                </p:childTnLst>
                              </p:cTn>
                            </p:par>
                            <p:par>
                              <p:cTn id="80" fill="hold">
                                <p:stCondLst>
                                  <p:cond delay="3500"/>
                                </p:stCondLst>
                                <p:childTnLst>
                                  <p:par>
                                    <p:cTn id="81" presetID="12" presetClass="entr" presetSubtype="2"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p:tgtEl>
                                              <p:spTgt spid="46"/>
                                            </p:tgtEl>
                                            <p:attrNameLst>
                                              <p:attrName>ppt_x</p:attrName>
                                            </p:attrNameLst>
                                          </p:cBhvr>
                                          <p:tavLst>
                                            <p:tav tm="0">
                                              <p:val>
                                                <p:strVal val="#ppt_x+#ppt_w*1.125000"/>
                                              </p:val>
                                            </p:tav>
                                            <p:tav tm="100000">
                                              <p:val>
                                                <p:strVal val="#ppt_x"/>
                                              </p:val>
                                            </p:tav>
                                          </p:tavLst>
                                        </p:anim>
                                        <p:animEffect transition="in" filter="wipe(left)">
                                          <p:cBhvr>
                                            <p:cTn id="84" dur="500"/>
                                            <p:tgtEl>
                                              <p:spTgt spid="46"/>
                                            </p:tgtEl>
                                          </p:cBhvr>
                                        </p:animEffect>
                                      </p:childTnLst>
                                    </p:cTn>
                                  </p:par>
                                  <p:par>
                                    <p:cTn id="85" presetID="18" presetClass="entr" presetSubtype="3"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strips(upRight)">
                                          <p:cBhvr>
                                            <p:cTn id="87" dur="500"/>
                                            <p:tgtEl>
                                              <p:spTgt spid="47"/>
                                            </p:tgtEl>
                                          </p:cBhvr>
                                        </p:animEffect>
                                      </p:childTnLst>
                                    </p:cTn>
                                  </p:par>
                                </p:childTnLst>
                              </p:cTn>
                            </p:par>
                            <p:par>
                              <p:cTn id="88" fill="hold">
                                <p:stCondLst>
                                  <p:cond delay="4000"/>
                                </p:stCondLst>
                                <p:childTnLst>
                                  <p:par>
                                    <p:cTn id="89" presetID="12" presetClass="entr" presetSubtype="2"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p:tgtEl>
                                              <p:spTgt spid="53"/>
                                            </p:tgtEl>
                                            <p:attrNameLst>
                                              <p:attrName>ppt_x</p:attrName>
                                            </p:attrNameLst>
                                          </p:cBhvr>
                                          <p:tavLst>
                                            <p:tav tm="0">
                                              <p:val>
                                                <p:strVal val="#ppt_x+#ppt_w*1.125000"/>
                                              </p:val>
                                            </p:tav>
                                            <p:tav tm="100000">
                                              <p:val>
                                                <p:strVal val="#ppt_x"/>
                                              </p:val>
                                            </p:tav>
                                          </p:tavLst>
                                        </p:anim>
                                        <p:animEffect transition="in" filter="wipe(left)">
                                          <p:cBhvr>
                                            <p:cTn id="92" dur="500"/>
                                            <p:tgtEl>
                                              <p:spTgt spid="53"/>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strips(upRight)">
                                          <p:cBhvr>
                                            <p:cTn id="95" dur="500"/>
                                            <p:tgtEl>
                                              <p:spTgt spid="54"/>
                                            </p:tgtEl>
                                          </p:cBhvr>
                                        </p:animEffect>
                                      </p:childTnLst>
                                    </p:cTn>
                                  </p:par>
                                </p:childTnLst>
                              </p:cTn>
                            </p:par>
                            <p:par>
                              <p:cTn id="96" fill="hold">
                                <p:stCondLst>
                                  <p:cond delay="4500"/>
                                </p:stCondLst>
                                <p:childTnLst>
                                  <p:par>
                                    <p:cTn id="97" presetID="12" presetClass="entr" presetSubtype="2"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 calcmode="lin" valueType="num">
                                          <p:cBhvr additive="base">
                                            <p:cTn id="99" dur="500"/>
                                            <p:tgtEl>
                                              <p:spTgt spid="55"/>
                                            </p:tgtEl>
                                            <p:attrNameLst>
                                              <p:attrName>ppt_x</p:attrName>
                                            </p:attrNameLst>
                                          </p:cBhvr>
                                          <p:tavLst>
                                            <p:tav tm="0">
                                              <p:val>
                                                <p:strVal val="#ppt_x+#ppt_w*1.125000"/>
                                              </p:val>
                                            </p:tav>
                                            <p:tav tm="100000">
                                              <p:val>
                                                <p:strVal val="#ppt_x"/>
                                              </p:val>
                                            </p:tav>
                                          </p:tavLst>
                                        </p:anim>
                                        <p:animEffect transition="in" filter="wipe(left)">
                                          <p:cBhvr>
                                            <p:cTn id="100" dur="500"/>
                                            <p:tgtEl>
                                              <p:spTgt spid="55"/>
                                            </p:tgtEl>
                                          </p:cBhvr>
                                        </p:animEffect>
                                      </p:childTnLst>
                                    </p:cTn>
                                  </p:par>
                                  <p:par>
                                    <p:cTn id="101" presetID="18" presetClass="entr" presetSubtype="3"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strips(upRight)">
                                          <p:cBhvr>
                                            <p:cTn id="103" dur="500"/>
                                            <p:tgtEl>
                                              <p:spTgt spid="56"/>
                                            </p:tgtEl>
                                          </p:cBhvr>
                                        </p:animEffect>
                                      </p:childTnLst>
                                    </p:cTn>
                                  </p:par>
                                </p:childTnLst>
                              </p:cTn>
                            </p:par>
                            <p:par>
                              <p:cTn id="104" fill="hold">
                                <p:stCondLst>
                                  <p:cond delay="5000"/>
                                </p:stCondLst>
                                <p:childTnLst>
                                  <p:par>
                                    <p:cTn id="105" presetID="12" presetClass="entr" presetSubtype="2"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p:tgtEl>
                                              <p:spTgt spid="57"/>
                                            </p:tgtEl>
                                            <p:attrNameLst>
                                              <p:attrName>ppt_x</p:attrName>
                                            </p:attrNameLst>
                                          </p:cBhvr>
                                          <p:tavLst>
                                            <p:tav tm="0">
                                              <p:val>
                                                <p:strVal val="#ppt_x+#ppt_w*1.125000"/>
                                              </p:val>
                                            </p:tav>
                                            <p:tav tm="100000">
                                              <p:val>
                                                <p:strVal val="#ppt_x"/>
                                              </p:val>
                                            </p:tav>
                                          </p:tavLst>
                                        </p:anim>
                                        <p:animEffect transition="in" filter="wipe(left)">
                                          <p:cBhvr>
                                            <p:cTn id="108" dur="500"/>
                                            <p:tgtEl>
                                              <p:spTgt spid="57"/>
                                            </p:tgtEl>
                                          </p:cBhvr>
                                        </p:animEffect>
                                      </p:childTnLst>
                                    </p:cTn>
                                  </p:par>
                                  <p:par>
                                    <p:cTn id="109" presetID="18" presetClass="entr" presetSubtype="3"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strips(upRight)">
                                          <p:cBhvr>
                                            <p:cTn id="111" dur="500"/>
                                            <p:tgtEl>
                                              <p:spTgt spid="64"/>
                                            </p:tgtEl>
                                          </p:cBhvr>
                                        </p:animEffect>
                                      </p:childTnLst>
                                    </p:cTn>
                                  </p:par>
                                </p:childTnLst>
                              </p:cTn>
                            </p:par>
                            <p:par>
                              <p:cTn id="112" fill="hold">
                                <p:stCondLst>
                                  <p:cond delay="5500"/>
                                </p:stCondLst>
                                <p:childTnLst>
                                  <p:par>
                                    <p:cTn id="113" presetID="12" presetClass="entr" presetSubtype="2" fill="hold" grpId="0" nodeType="afterEffect">
                                      <p:stCondLst>
                                        <p:cond delay="0"/>
                                      </p:stCondLst>
                                      <p:childTnLst>
                                        <p:set>
                                          <p:cBhvr>
                                            <p:cTn id="114" dur="1" fill="hold">
                                              <p:stCondLst>
                                                <p:cond delay="0"/>
                                              </p:stCondLst>
                                            </p:cTn>
                                            <p:tgtEl>
                                              <p:spTgt spid="65"/>
                                            </p:tgtEl>
                                            <p:attrNameLst>
                                              <p:attrName>style.visibility</p:attrName>
                                            </p:attrNameLst>
                                          </p:cBhvr>
                                          <p:to>
                                            <p:strVal val="visible"/>
                                          </p:to>
                                        </p:set>
                                        <p:anim calcmode="lin" valueType="num">
                                          <p:cBhvr additive="base">
                                            <p:cTn id="115" dur="500"/>
                                            <p:tgtEl>
                                              <p:spTgt spid="65"/>
                                            </p:tgtEl>
                                            <p:attrNameLst>
                                              <p:attrName>ppt_x</p:attrName>
                                            </p:attrNameLst>
                                          </p:cBhvr>
                                          <p:tavLst>
                                            <p:tav tm="0">
                                              <p:val>
                                                <p:strVal val="#ppt_x+#ppt_w*1.125000"/>
                                              </p:val>
                                            </p:tav>
                                            <p:tav tm="100000">
                                              <p:val>
                                                <p:strVal val="#ppt_x"/>
                                              </p:val>
                                            </p:tav>
                                          </p:tavLst>
                                        </p:anim>
                                        <p:animEffect transition="in" filter="wipe(left)">
                                          <p:cBhvr>
                                            <p:cTn id="116" dur="500"/>
                                            <p:tgtEl>
                                              <p:spTgt spid="65"/>
                                            </p:tgtEl>
                                          </p:cBhvr>
                                        </p:animEffect>
                                      </p:childTnLst>
                                    </p:cTn>
                                  </p:par>
                                  <p:par>
                                    <p:cTn id="117" presetID="18" presetClass="entr" presetSubtype="3" fill="hold" grpId="0" nodeType="with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strips(upRight)">
                                          <p:cBhvr>
                                            <p:cTn id="119" dur="500"/>
                                            <p:tgtEl>
                                              <p:spTgt spid="67"/>
                                            </p:tgtEl>
                                          </p:cBhvr>
                                        </p:animEffect>
                                      </p:childTnLst>
                                    </p:cTn>
                                  </p:par>
                                </p:childTnLst>
                              </p:cTn>
                            </p:par>
                            <p:par>
                              <p:cTn id="120" fill="hold">
                                <p:stCondLst>
                                  <p:cond delay="6000"/>
                                </p:stCondLst>
                                <p:childTnLst>
                                  <p:par>
                                    <p:cTn id="121" presetID="21" presetClass="entr" presetSubtype="1"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animEffect transition="in" filter="wheel(1)">
                                          <p:cBhvr>
                                            <p:cTn id="12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0"/>
          <p:bldP spid="39" grpId="0" bldLvl="0" animBg="1"/>
          <p:bldP spid="40" grpId="0" bldLvl="0" animBg="1"/>
          <p:bldP spid="41" grpId="0" bldLvl="0" animBg="1"/>
          <p:bldP spid="42" grpId="0" bldLvl="0" animBg="1"/>
          <p:bldP spid="43" grpId="0" bldLvl="0" animBg="1"/>
          <p:bldP spid="44" grpId="0" bldLvl="0" animBg="1"/>
          <p:bldP spid="45" grpId="0"/>
          <p:bldP spid="46" grpId="0"/>
          <p:bldP spid="47" grpId="0"/>
          <p:bldP spid="53" grpId="0"/>
          <p:bldP spid="54" grpId="0"/>
          <p:bldP spid="55" grpId="0"/>
          <p:bldP spid="56" grpId="0"/>
          <p:bldP spid="57" grpId="0"/>
          <p:bldP spid="64" grpId="0"/>
          <p:bldP spid="65" grpId="0"/>
          <p:bldP spid="67" grpId="0"/>
          <p:bldP spid="90" grpId="0"/>
          <p:bldP spid="93" grpId="0"/>
          <p:bldP spid="94" grpId="0"/>
          <p:bldP spid="95" grpId="0"/>
          <p:bldP spid="96" grpId="0"/>
          <p:bldP spid="9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312442" y="1387252"/>
            <a:ext cx="7607300" cy="4565650"/>
            <a:chOff x="1706563" y="1090612"/>
            <a:chExt cx="7607300" cy="4565650"/>
          </a:xfrm>
          <a:solidFill>
            <a:schemeClr val="bg1">
              <a:lumMod val="85000"/>
            </a:schemeClr>
          </a:solidFill>
        </p:grpSpPr>
        <p:sp>
          <p:nvSpPr>
            <p:cNvPr id="45" name="Freeform 613"/>
            <p:cNvSpPr>
              <a:spLocks noEditPoints="1"/>
            </p:cNvSpPr>
            <p:nvPr/>
          </p:nvSpPr>
          <p:spPr bwMode="auto">
            <a:xfrm>
              <a:off x="5049838" y="2849563"/>
              <a:ext cx="801688" cy="1449388"/>
            </a:xfrm>
            <a:custGeom>
              <a:avLst/>
              <a:gdLst>
                <a:gd name="T0" fmla="*/ 846 w 893"/>
                <a:gd name="T1" fmla="*/ 184 h 1613"/>
                <a:gd name="T2" fmla="*/ 765 w 893"/>
                <a:gd name="T3" fmla="*/ 894 h 1613"/>
                <a:gd name="T4" fmla="*/ 769 w 893"/>
                <a:gd name="T5" fmla="*/ 911 h 1613"/>
                <a:gd name="T6" fmla="*/ 771 w 893"/>
                <a:gd name="T7" fmla="*/ 913 h 1613"/>
                <a:gd name="T8" fmla="*/ 763 w 893"/>
                <a:gd name="T9" fmla="*/ 1043 h 1613"/>
                <a:gd name="T10" fmla="*/ 759 w 893"/>
                <a:gd name="T11" fmla="*/ 1568 h 1613"/>
                <a:gd name="T12" fmla="*/ 271 w 893"/>
                <a:gd name="T13" fmla="*/ 1568 h 1613"/>
                <a:gd name="T14" fmla="*/ 157 w 893"/>
                <a:gd name="T15" fmla="*/ 1456 h 1613"/>
                <a:gd name="T16" fmla="*/ 151 w 893"/>
                <a:gd name="T17" fmla="*/ 1452 h 1613"/>
                <a:gd name="T18" fmla="*/ 49 w 893"/>
                <a:gd name="T19" fmla="*/ 1355 h 1613"/>
                <a:gd name="T20" fmla="*/ 286 w 893"/>
                <a:gd name="T21" fmla="*/ 869 h 1613"/>
                <a:gd name="T22" fmla="*/ 491 w 893"/>
                <a:gd name="T23" fmla="*/ 871 h 1613"/>
                <a:gd name="T24" fmla="*/ 512 w 893"/>
                <a:gd name="T25" fmla="*/ 887 h 1613"/>
                <a:gd name="T26" fmla="*/ 628 w 893"/>
                <a:gd name="T27" fmla="*/ 887 h 1613"/>
                <a:gd name="T28" fmla="*/ 649 w 893"/>
                <a:gd name="T29" fmla="*/ 872 h 1613"/>
                <a:gd name="T30" fmla="*/ 690 w 893"/>
                <a:gd name="T31" fmla="*/ 872 h 1613"/>
                <a:gd name="T32" fmla="*/ 706 w 893"/>
                <a:gd name="T33" fmla="*/ 866 h 1613"/>
                <a:gd name="T34" fmla="*/ 713 w 893"/>
                <a:gd name="T35" fmla="*/ 850 h 1613"/>
                <a:gd name="T36" fmla="*/ 718 w 893"/>
                <a:gd name="T37" fmla="*/ 176 h 1613"/>
                <a:gd name="T38" fmla="*/ 711 w 893"/>
                <a:gd name="T39" fmla="*/ 160 h 1613"/>
                <a:gd name="T40" fmla="*/ 696 w 893"/>
                <a:gd name="T41" fmla="*/ 153 h 1613"/>
                <a:gd name="T42" fmla="*/ 455 w 893"/>
                <a:gd name="T43" fmla="*/ 152 h 1613"/>
                <a:gd name="T44" fmla="*/ 469 w 893"/>
                <a:gd name="T45" fmla="*/ 53 h 1613"/>
                <a:gd name="T46" fmla="*/ 832 w 893"/>
                <a:gd name="T47" fmla="*/ 167 h 1613"/>
                <a:gd name="T48" fmla="*/ 847 w 893"/>
                <a:gd name="T49" fmla="*/ 179 h 1613"/>
                <a:gd name="T50" fmla="*/ 846 w 893"/>
                <a:gd name="T51" fmla="*/ 184 h 1613"/>
                <a:gd name="T52" fmla="*/ 850 w 893"/>
                <a:gd name="T53" fmla="*/ 127 h 1613"/>
                <a:gd name="T54" fmla="*/ 847 w 893"/>
                <a:gd name="T55" fmla="*/ 126 h 1613"/>
                <a:gd name="T56" fmla="*/ 457 w 893"/>
                <a:gd name="T57" fmla="*/ 2 h 1613"/>
                <a:gd name="T58" fmla="*/ 439 w 893"/>
                <a:gd name="T59" fmla="*/ 5 h 1613"/>
                <a:gd name="T60" fmla="*/ 429 w 893"/>
                <a:gd name="T61" fmla="*/ 20 h 1613"/>
                <a:gd name="T62" fmla="*/ 407 w 893"/>
                <a:gd name="T63" fmla="*/ 170 h 1613"/>
                <a:gd name="T64" fmla="*/ 412 w 893"/>
                <a:gd name="T65" fmla="*/ 188 h 1613"/>
                <a:gd name="T66" fmla="*/ 429 w 893"/>
                <a:gd name="T67" fmla="*/ 196 h 1613"/>
                <a:gd name="T68" fmla="*/ 673 w 893"/>
                <a:gd name="T69" fmla="*/ 198 h 1613"/>
                <a:gd name="T70" fmla="*/ 669 w 893"/>
                <a:gd name="T71" fmla="*/ 828 h 1613"/>
                <a:gd name="T72" fmla="*/ 628 w 893"/>
                <a:gd name="T73" fmla="*/ 827 h 1613"/>
                <a:gd name="T74" fmla="*/ 612 w 893"/>
                <a:gd name="T75" fmla="*/ 834 h 1613"/>
                <a:gd name="T76" fmla="*/ 607 w 893"/>
                <a:gd name="T77" fmla="*/ 842 h 1613"/>
                <a:gd name="T78" fmla="*/ 533 w 893"/>
                <a:gd name="T79" fmla="*/ 842 h 1613"/>
                <a:gd name="T80" fmla="*/ 512 w 893"/>
                <a:gd name="T81" fmla="*/ 826 h 1613"/>
                <a:gd name="T82" fmla="*/ 272 w 893"/>
                <a:gd name="T83" fmla="*/ 825 h 1613"/>
                <a:gd name="T84" fmla="*/ 252 w 893"/>
                <a:gd name="T85" fmla="*/ 837 h 1613"/>
                <a:gd name="T86" fmla="*/ 3 w 893"/>
                <a:gd name="T87" fmla="*/ 1348 h 1613"/>
                <a:gd name="T88" fmla="*/ 6 w 893"/>
                <a:gd name="T89" fmla="*/ 1371 h 1613"/>
                <a:gd name="T90" fmla="*/ 128 w 893"/>
                <a:gd name="T91" fmla="*/ 1490 h 1613"/>
                <a:gd name="T92" fmla="*/ 247 w 893"/>
                <a:gd name="T93" fmla="*/ 1606 h 1613"/>
                <a:gd name="T94" fmla="*/ 262 w 893"/>
                <a:gd name="T95" fmla="*/ 1613 h 1613"/>
                <a:gd name="T96" fmla="*/ 781 w 893"/>
                <a:gd name="T97" fmla="*/ 1613 h 1613"/>
                <a:gd name="T98" fmla="*/ 803 w 893"/>
                <a:gd name="T99" fmla="*/ 1591 h 1613"/>
                <a:gd name="T100" fmla="*/ 807 w 893"/>
                <a:gd name="T101" fmla="*/ 1041 h 1613"/>
                <a:gd name="T102" fmla="*/ 807 w 893"/>
                <a:gd name="T103" fmla="*/ 1037 h 1613"/>
                <a:gd name="T104" fmla="*/ 816 w 893"/>
                <a:gd name="T105" fmla="*/ 926 h 1613"/>
                <a:gd name="T106" fmla="*/ 816 w 893"/>
                <a:gd name="T107" fmla="*/ 898 h 1613"/>
                <a:gd name="T108" fmla="*/ 810 w 893"/>
                <a:gd name="T109" fmla="*/ 890 h 1613"/>
                <a:gd name="T110" fmla="*/ 889 w 893"/>
                <a:gd name="T111" fmla="*/ 193 h 1613"/>
                <a:gd name="T112" fmla="*/ 890 w 893"/>
                <a:gd name="T113" fmla="*/ 168 h 1613"/>
                <a:gd name="T114" fmla="*/ 850 w 893"/>
                <a:gd name="T115" fmla="*/ 12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3" h="1613">
                  <a:moveTo>
                    <a:pt x="846" y="184"/>
                  </a:moveTo>
                  <a:cubicBezTo>
                    <a:pt x="841" y="214"/>
                    <a:pt x="768" y="867"/>
                    <a:pt x="765" y="894"/>
                  </a:cubicBezTo>
                  <a:cubicBezTo>
                    <a:pt x="764" y="900"/>
                    <a:pt x="766" y="906"/>
                    <a:pt x="769" y="911"/>
                  </a:cubicBezTo>
                  <a:lnTo>
                    <a:pt x="771" y="913"/>
                  </a:lnTo>
                  <a:cubicBezTo>
                    <a:pt x="750" y="958"/>
                    <a:pt x="760" y="1027"/>
                    <a:pt x="763" y="1043"/>
                  </a:cubicBezTo>
                  <a:lnTo>
                    <a:pt x="759" y="1568"/>
                  </a:lnTo>
                  <a:lnTo>
                    <a:pt x="271" y="1568"/>
                  </a:lnTo>
                  <a:lnTo>
                    <a:pt x="157" y="1456"/>
                  </a:lnTo>
                  <a:cubicBezTo>
                    <a:pt x="155" y="1455"/>
                    <a:pt x="154" y="1453"/>
                    <a:pt x="151" y="1452"/>
                  </a:cubicBezTo>
                  <a:cubicBezTo>
                    <a:pt x="119" y="1436"/>
                    <a:pt x="73" y="1384"/>
                    <a:pt x="49" y="1355"/>
                  </a:cubicBezTo>
                  <a:cubicBezTo>
                    <a:pt x="78" y="1296"/>
                    <a:pt x="203" y="1042"/>
                    <a:pt x="286" y="869"/>
                  </a:cubicBezTo>
                  <a:lnTo>
                    <a:pt x="491" y="871"/>
                  </a:lnTo>
                  <a:cubicBezTo>
                    <a:pt x="493" y="880"/>
                    <a:pt x="502" y="887"/>
                    <a:pt x="512" y="887"/>
                  </a:cubicBezTo>
                  <a:lnTo>
                    <a:pt x="628" y="887"/>
                  </a:lnTo>
                  <a:cubicBezTo>
                    <a:pt x="637" y="887"/>
                    <a:pt x="646" y="881"/>
                    <a:pt x="649" y="872"/>
                  </a:cubicBezTo>
                  <a:lnTo>
                    <a:pt x="690" y="872"/>
                  </a:lnTo>
                  <a:cubicBezTo>
                    <a:pt x="696" y="872"/>
                    <a:pt x="702" y="870"/>
                    <a:pt x="706" y="866"/>
                  </a:cubicBezTo>
                  <a:cubicBezTo>
                    <a:pt x="710" y="862"/>
                    <a:pt x="713" y="856"/>
                    <a:pt x="713" y="850"/>
                  </a:cubicBezTo>
                  <a:lnTo>
                    <a:pt x="718" y="176"/>
                  </a:lnTo>
                  <a:cubicBezTo>
                    <a:pt x="718" y="170"/>
                    <a:pt x="716" y="164"/>
                    <a:pt x="711" y="160"/>
                  </a:cubicBezTo>
                  <a:cubicBezTo>
                    <a:pt x="707" y="156"/>
                    <a:pt x="702" y="153"/>
                    <a:pt x="696" y="153"/>
                  </a:cubicBezTo>
                  <a:lnTo>
                    <a:pt x="455" y="152"/>
                  </a:lnTo>
                  <a:cubicBezTo>
                    <a:pt x="461" y="109"/>
                    <a:pt x="466" y="75"/>
                    <a:pt x="469" y="53"/>
                  </a:cubicBezTo>
                  <a:lnTo>
                    <a:pt x="832" y="167"/>
                  </a:lnTo>
                  <a:cubicBezTo>
                    <a:pt x="842" y="173"/>
                    <a:pt x="846" y="177"/>
                    <a:pt x="847" y="179"/>
                  </a:cubicBezTo>
                  <a:cubicBezTo>
                    <a:pt x="846" y="180"/>
                    <a:pt x="846" y="182"/>
                    <a:pt x="846" y="184"/>
                  </a:cubicBezTo>
                  <a:close/>
                  <a:moveTo>
                    <a:pt x="850" y="127"/>
                  </a:moveTo>
                  <a:cubicBezTo>
                    <a:pt x="849" y="126"/>
                    <a:pt x="848" y="126"/>
                    <a:pt x="847" y="126"/>
                  </a:cubicBezTo>
                  <a:lnTo>
                    <a:pt x="457" y="2"/>
                  </a:lnTo>
                  <a:cubicBezTo>
                    <a:pt x="451" y="0"/>
                    <a:pt x="444" y="1"/>
                    <a:pt x="439" y="5"/>
                  </a:cubicBezTo>
                  <a:cubicBezTo>
                    <a:pt x="433" y="8"/>
                    <a:pt x="430" y="14"/>
                    <a:pt x="429" y="20"/>
                  </a:cubicBezTo>
                  <a:cubicBezTo>
                    <a:pt x="429" y="20"/>
                    <a:pt x="420" y="83"/>
                    <a:pt x="407" y="170"/>
                  </a:cubicBezTo>
                  <a:cubicBezTo>
                    <a:pt x="406" y="177"/>
                    <a:pt x="408" y="183"/>
                    <a:pt x="412" y="188"/>
                  </a:cubicBezTo>
                  <a:cubicBezTo>
                    <a:pt x="417" y="193"/>
                    <a:pt x="423" y="196"/>
                    <a:pt x="429" y="196"/>
                  </a:cubicBezTo>
                  <a:lnTo>
                    <a:pt x="673" y="198"/>
                  </a:lnTo>
                  <a:lnTo>
                    <a:pt x="669" y="828"/>
                  </a:lnTo>
                  <a:lnTo>
                    <a:pt x="628" y="827"/>
                  </a:lnTo>
                  <a:cubicBezTo>
                    <a:pt x="623" y="827"/>
                    <a:pt x="616" y="829"/>
                    <a:pt x="612" y="834"/>
                  </a:cubicBezTo>
                  <a:cubicBezTo>
                    <a:pt x="610" y="836"/>
                    <a:pt x="608" y="839"/>
                    <a:pt x="607" y="842"/>
                  </a:cubicBezTo>
                  <a:lnTo>
                    <a:pt x="533" y="842"/>
                  </a:lnTo>
                  <a:cubicBezTo>
                    <a:pt x="531" y="833"/>
                    <a:pt x="522" y="826"/>
                    <a:pt x="512" y="826"/>
                  </a:cubicBezTo>
                  <a:lnTo>
                    <a:pt x="272" y="825"/>
                  </a:lnTo>
                  <a:cubicBezTo>
                    <a:pt x="264" y="825"/>
                    <a:pt x="256" y="829"/>
                    <a:pt x="252" y="837"/>
                  </a:cubicBezTo>
                  <a:cubicBezTo>
                    <a:pt x="159" y="1032"/>
                    <a:pt x="5" y="1345"/>
                    <a:pt x="3" y="1348"/>
                  </a:cubicBezTo>
                  <a:cubicBezTo>
                    <a:pt x="0" y="1355"/>
                    <a:pt x="0" y="1364"/>
                    <a:pt x="6" y="1371"/>
                  </a:cubicBezTo>
                  <a:cubicBezTo>
                    <a:pt x="8" y="1375"/>
                    <a:pt x="75" y="1462"/>
                    <a:pt x="128" y="1490"/>
                  </a:cubicBezTo>
                  <a:lnTo>
                    <a:pt x="247" y="1606"/>
                  </a:lnTo>
                  <a:cubicBezTo>
                    <a:pt x="251" y="1610"/>
                    <a:pt x="256" y="1613"/>
                    <a:pt x="262" y="1613"/>
                  </a:cubicBezTo>
                  <a:lnTo>
                    <a:pt x="781" y="1613"/>
                  </a:lnTo>
                  <a:cubicBezTo>
                    <a:pt x="793" y="1613"/>
                    <a:pt x="803" y="1603"/>
                    <a:pt x="803" y="1591"/>
                  </a:cubicBezTo>
                  <a:lnTo>
                    <a:pt x="807" y="1041"/>
                  </a:lnTo>
                  <a:cubicBezTo>
                    <a:pt x="807" y="1040"/>
                    <a:pt x="807" y="1038"/>
                    <a:pt x="807" y="1037"/>
                  </a:cubicBezTo>
                  <a:cubicBezTo>
                    <a:pt x="801" y="1005"/>
                    <a:pt x="798" y="947"/>
                    <a:pt x="816" y="926"/>
                  </a:cubicBezTo>
                  <a:cubicBezTo>
                    <a:pt x="822" y="917"/>
                    <a:pt x="822" y="906"/>
                    <a:pt x="816" y="898"/>
                  </a:cubicBezTo>
                  <a:lnTo>
                    <a:pt x="810" y="890"/>
                  </a:lnTo>
                  <a:cubicBezTo>
                    <a:pt x="819" y="811"/>
                    <a:pt x="882" y="247"/>
                    <a:pt x="889" y="193"/>
                  </a:cubicBezTo>
                  <a:cubicBezTo>
                    <a:pt x="892" y="186"/>
                    <a:pt x="893" y="178"/>
                    <a:pt x="890" y="168"/>
                  </a:cubicBezTo>
                  <a:cubicBezTo>
                    <a:pt x="886" y="152"/>
                    <a:pt x="873" y="138"/>
                    <a:pt x="850" y="127"/>
                  </a:cubicBezTo>
                  <a:close/>
                </a:path>
              </a:pathLst>
            </a:custGeom>
            <a:grpFill/>
            <a:ln w="25400">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46" name="Freeform 1044"/>
            <p:cNvSpPr/>
            <p:nvPr/>
          </p:nvSpPr>
          <p:spPr bwMode="auto">
            <a:xfrm>
              <a:off x="1706563" y="1090612"/>
              <a:ext cx="7607300" cy="4565650"/>
            </a:xfrm>
            <a:custGeom>
              <a:avLst/>
              <a:gdLst>
                <a:gd name="T0" fmla="*/ 6560 w 8465"/>
                <a:gd name="T1" fmla="*/ 2039 h 5080"/>
                <a:gd name="T2" fmla="*/ 4970 w 8465"/>
                <a:gd name="T3" fmla="*/ 2957 h 5080"/>
                <a:gd name="T4" fmla="*/ 4920 w 8465"/>
                <a:gd name="T5" fmla="*/ 2002 h 5080"/>
                <a:gd name="T6" fmla="*/ 4663 w 8465"/>
                <a:gd name="T7" fmla="*/ 1598 h 5080"/>
                <a:gd name="T8" fmla="*/ 4857 w 8465"/>
                <a:gd name="T9" fmla="*/ 1644 h 5080"/>
                <a:gd name="T10" fmla="*/ 4939 w 8465"/>
                <a:gd name="T11" fmla="*/ 1558 h 5080"/>
                <a:gd name="T12" fmla="*/ 4883 w 8465"/>
                <a:gd name="T13" fmla="*/ 1426 h 5080"/>
                <a:gd name="T14" fmla="*/ 4757 w 8465"/>
                <a:gd name="T15" fmla="*/ 1408 h 5080"/>
                <a:gd name="T16" fmla="*/ 4274 w 8465"/>
                <a:gd name="T17" fmla="*/ 879 h 5080"/>
                <a:gd name="T18" fmla="*/ 4162 w 8465"/>
                <a:gd name="T19" fmla="*/ 551 h 5080"/>
                <a:gd name="T20" fmla="*/ 4248 w 8465"/>
                <a:gd name="T21" fmla="*/ 499 h 5080"/>
                <a:gd name="T22" fmla="*/ 4258 w 8465"/>
                <a:gd name="T23" fmla="*/ 399 h 5080"/>
                <a:gd name="T24" fmla="*/ 4267 w 8465"/>
                <a:gd name="T25" fmla="*/ 275 h 5080"/>
                <a:gd name="T26" fmla="*/ 4228 w 8465"/>
                <a:gd name="T27" fmla="*/ 179 h 5080"/>
                <a:gd name="T28" fmla="*/ 3956 w 8465"/>
                <a:gd name="T29" fmla="*/ 28 h 5080"/>
                <a:gd name="T30" fmla="*/ 3851 w 8465"/>
                <a:gd name="T31" fmla="*/ 467 h 5080"/>
                <a:gd name="T32" fmla="*/ 3868 w 8465"/>
                <a:gd name="T33" fmla="*/ 536 h 5080"/>
                <a:gd name="T34" fmla="*/ 3679 w 8465"/>
                <a:gd name="T35" fmla="*/ 907 h 5080"/>
                <a:gd name="T36" fmla="*/ 3658 w 8465"/>
                <a:gd name="T37" fmla="*/ 1771 h 5080"/>
                <a:gd name="T38" fmla="*/ 3797 w 8465"/>
                <a:gd name="T39" fmla="*/ 1943 h 5080"/>
                <a:gd name="T40" fmla="*/ 3435 w 8465"/>
                <a:gd name="T41" fmla="*/ 2102 h 5080"/>
                <a:gd name="T42" fmla="*/ 3430 w 8465"/>
                <a:gd name="T43" fmla="*/ 2821 h 5080"/>
                <a:gd name="T44" fmla="*/ 3619 w 8465"/>
                <a:gd name="T45" fmla="*/ 2822 h 5080"/>
                <a:gd name="T46" fmla="*/ 3414 w 8465"/>
                <a:gd name="T47" fmla="*/ 3459 h 5080"/>
                <a:gd name="T48" fmla="*/ 2511 w 8465"/>
                <a:gd name="T49" fmla="*/ 4359 h 5080"/>
                <a:gd name="T50" fmla="*/ 22 w 8465"/>
                <a:gd name="T51" fmla="*/ 5035 h 5080"/>
                <a:gd name="T52" fmla="*/ 391 w 8465"/>
                <a:gd name="T53" fmla="*/ 5069 h 5080"/>
                <a:gd name="T54" fmla="*/ 3032 w 8465"/>
                <a:gd name="T55" fmla="*/ 3578 h 5080"/>
                <a:gd name="T56" fmla="*/ 3541 w 8465"/>
                <a:gd name="T57" fmla="*/ 3252 h 5080"/>
                <a:gd name="T58" fmla="*/ 3597 w 8465"/>
                <a:gd name="T59" fmla="*/ 2778 h 5080"/>
                <a:gd name="T60" fmla="*/ 3481 w 8465"/>
                <a:gd name="T61" fmla="*/ 2777 h 5080"/>
                <a:gd name="T62" fmla="*/ 3822 w 8465"/>
                <a:gd name="T63" fmla="*/ 2128 h 5080"/>
                <a:gd name="T64" fmla="*/ 3828 w 8465"/>
                <a:gd name="T65" fmla="*/ 1907 h 5080"/>
                <a:gd name="T66" fmla="*/ 3699 w 8465"/>
                <a:gd name="T67" fmla="*/ 1725 h 5080"/>
                <a:gd name="T68" fmla="*/ 3720 w 8465"/>
                <a:gd name="T69" fmla="*/ 925 h 5080"/>
                <a:gd name="T70" fmla="*/ 3910 w 8465"/>
                <a:gd name="T71" fmla="*/ 551 h 5080"/>
                <a:gd name="T72" fmla="*/ 3910 w 8465"/>
                <a:gd name="T73" fmla="*/ 470 h 5080"/>
                <a:gd name="T74" fmla="*/ 3824 w 8465"/>
                <a:gd name="T75" fmla="*/ 284 h 5080"/>
                <a:gd name="T76" fmla="*/ 4128 w 8465"/>
                <a:gd name="T77" fmla="*/ 109 h 5080"/>
                <a:gd name="T78" fmla="*/ 4197 w 8465"/>
                <a:gd name="T79" fmla="*/ 254 h 5080"/>
                <a:gd name="T80" fmla="*/ 4204 w 8465"/>
                <a:gd name="T81" fmla="*/ 345 h 5080"/>
                <a:gd name="T82" fmla="*/ 4212 w 8465"/>
                <a:gd name="T83" fmla="*/ 428 h 5080"/>
                <a:gd name="T84" fmla="*/ 4203 w 8465"/>
                <a:gd name="T85" fmla="*/ 504 h 5080"/>
                <a:gd name="T86" fmla="*/ 4155 w 8465"/>
                <a:gd name="T87" fmla="*/ 500 h 5080"/>
                <a:gd name="T88" fmla="*/ 4126 w 8465"/>
                <a:gd name="T89" fmla="*/ 607 h 5080"/>
                <a:gd name="T90" fmla="*/ 4237 w 8465"/>
                <a:gd name="T91" fmla="*/ 904 h 5080"/>
                <a:gd name="T92" fmla="*/ 4708 w 8465"/>
                <a:gd name="T93" fmla="*/ 1432 h 5080"/>
                <a:gd name="T94" fmla="*/ 4795 w 8465"/>
                <a:gd name="T95" fmla="*/ 1446 h 5080"/>
                <a:gd name="T96" fmla="*/ 4862 w 8465"/>
                <a:gd name="T97" fmla="*/ 1468 h 5080"/>
                <a:gd name="T98" fmla="*/ 4894 w 8465"/>
                <a:gd name="T99" fmla="*/ 1557 h 5080"/>
                <a:gd name="T100" fmla="*/ 4849 w 8465"/>
                <a:gd name="T101" fmla="*/ 1600 h 5080"/>
                <a:gd name="T102" fmla="*/ 4688 w 8465"/>
                <a:gd name="T103" fmla="*/ 1538 h 5080"/>
                <a:gd name="T104" fmla="*/ 4401 w 8465"/>
                <a:gd name="T105" fmla="*/ 1477 h 5080"/>
                <a:gd name="T106" fmla="*/ 4409 w 8465"/>
                <a:gd name="T107" fmla="*/ 1663 h 5080"/>
                <a:gd name="T108" fmla="*/ 4730 w 8465"/>
                <a:gd name="T109" fmla="*/ 2745 h 5080"/>
                <a:gd name="T110" fmla="*/ 5176 w 8465"/>
                <a:gd name="T111" fmla="*/ 3002 h 5080"/>
                <a:gd name="T112" fmla="*/ 6592 w 8465"/>
                <a:gd name="T113" fmla="*/ 2077 h 5080"/>
                <a:gd name="T114" fmla="*/ 8280 w 8465"/>
                <a:gd name="T115" fmla="*/ 1313 h 5080"/>
                <a:gd name="T116" fmla="*/ 8424 w 8465"/>
                <a:gd name="T117" fmla="*/ 943 h 5080"/>
                <a:gd name="T118" fmla="*/ 8179 w 8465"/>
                <a:gd name="T119" fmla="*/ 1221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5" h="5080">
                  <a:moveTo>
                    <a:pt x="8179" y="1221"/>
                  </a:moveTo>
                  <a:lnTo>
                    <a:pt x="7250" y="2306"/>
                  </a:lnTo>
                  <a:lnTo>
                    <a:pt x="6589" y="2028"/>
                  </a:lnTo>
                  <a:cubicBezTo>
                    <a:pt x="6578" y="2023"/>
                    <a:pt x="6565" y="2028"/>
                    <a:pt x="6560" y="2039"/>
                  </a:cubicBezTo>
                  <a:lnTo>
                    <a:pt x="5439" y="3246"/>
                  </a:lnTo>
                  <a:lnTo>
                    <a:pt x="5203" y="2965"/>
                  </a:lnTo>
                  <a:cubicBezTo>
                    <a:pt x="5199" y="2960"/>
                    <a:pt x="5193" y="2957"/>
                    <a:pt x="5186" y="2957"/>
                  </a:cubicBezTo>
                  <a:lnTo>
                    <a:pt x="4970" y="2957"/>
                  </a:lnTo>
                  <a:cubicBezTo>
                    <a:pt x="4908" y="2911"/>
                    <a:pt x="4885" y="2894"/>
                    <a:pt x="4809" y="2861"/>
                  </a:cubicBezTo>
                  <a:cubicBezTo>
                    <a:pt x="4746" y="2834"/>
                    <a:pt x="4770" y="2767"/>
                    <a:pt x="4772" y="2759"/>
                  </a:cubicBezTo>
                  <a:cubicBezTo>
                    <a:pt x="4773" y="2758"/>
                    <a:pt x="4773" y="2757"/>
                    <a:pt x="4773" y="2756"/>
                  </a:cubicBezTo>
                  <a:lnTo>
                    <a:pt x="4920" y="2002"/>
                  </a:lnTo>
                  <a:cubicBezTo>
                    <a:pt x="4940" y="1868"/>
                    <a:pt x="4864" y="1813"/>
                    <a:pt x="4852" y="1805"/>
                  </a:cubicBezTo>
                  <a:cubicBezTo>
                    <a:pt x="4808" y="1772"/>
                    <a:pt x="4509" y="1654"/>
                    <a:pt x="4437" y="1626"/>
                  </a:cubicBezTo>
                  <a:cubicBezTo>
                    <a:pt x="4434" y="1608"/>
                    <a:pt x="4429" y="1572"/>
                    <a:pt x="4422" y="1529"/>
                  </a:cubicBezTo>
                  <a:lnTo>
                    <a:pt x="4663" y="1598"/>
                  </a:lnTo>
                  <a:cubicBezTo>
                    <a:pt x="4672" y="1601"/>
                    <a:pt x="4681" y="1598"/>
                    <a:pt x="4686" y="1591"/>
                  </a:cubicBezTo>
                  <a:cubicBezTo>
                    <a:pt x="4693" y="1597"/>
                    <a:pt x="4700" y="1604"/>
                    <a:pt x="4708" y="1613"/>
                  </a:cubicBezTo>
                  <a:cubicBezTo>
                    <a:pt x="4714" y="1618"/>
                    <a:pt x="4719" y="1624"/>
                    <a:pt x="4725" y="1630"/>
                  </a:cubicBezTo>
                  <a:cubicBezTo>
                    <a:pt x="4752" y="1657"/>
                    <a:pt x="4810" y="1652"/>
                    <a:pt x="4857" y="1644"/>
                  </a:cubicBezTo>
                  <a:lnTo>
                    <a:pt x="4862" y="1643"/>
                  </a:lnTo>
                  <a:cubicBezTo>
                    <a:pt x="4881" y="1640"/>
                    <a:pt x="4901" y="1636"/>
                    <a:pt x="4908" y="1609"/>
                  </a:cubicBezTo>
                  <a:cubicBezTo>
                    <a:pt x="4909" y="1607"/>
                    <a:pt x="4914" y="1601"/>
                    <a:pt x="4918" y="1598"/>
                  </a:cubicBezTo>
                  <a:cubicBezTo>
                    <a:pt x="4927" y="1588"/>
                    <a:pt x="4939" y="1575"/>
                    <a:pt x="4939" y="1558"/>
                  </a:cubicBezTo>
                  <a:cubicBezTo>
                    <a:pt x="4939" y="1551"/>
                    <a:pt x="4946" y="1532"/>
                    <a:pt x="4949" y="1523"/>
                  </a:cubicBezTo>
                  <a:cubicBezTo>
                    <a:pt x="4950" y="1519"/>
                    <a:pt x="4952" y="1516"/>
                    <a:pt x="4952" y="1513"/>
                  </a:cubicBezTo>
                  <a:cubicBezTo>
                    <a:pt x="4960" y="1491"/>
                    <a:pt x="4960" y="1460"/>
                    <a:pt x="4937" y="1443"/>
                  </a:cubicBezTo>
                  <a:cubicBezTo>
                    <a:pt x="4924" y="1434"/>
                    <a:pt x="4900" y="1429"/>
                    <a:pt x="4883" y="1426"/>
                  </a:cubicBezTo>
                  <a:lnTo>
                    <a:pt x="4882" y="1423"/>
                  </a:lnTo>
                  <a:cubicBezTo>
                    <a:pt x="4875" y="1388"/>
                    <a:pt x="4840" y="1394"/>
                    <a:pt x="4817" y="1398"/>
                  </a:cubicBezTo>
                  <a:cubicBezTo>
                    <a:pt x="4809" y="1399"/>
                    <a:pt x="4800" y="1401"/>
                    <a:pt x="4791" y="1402"/>
                  </a:cubicBezTo>
                  <a:cubicBezTo>
                    <a:pt x="4779" y="1403"/>
                    <a:pt x="4767" y="1405"/>
                    <a:pt x="4757" y="1408"/>
                  </a:cubicBezTo>
                  <a:cubicBezTo>
                    <a:pt x="4754" y="1403"/>
                    <a:pt x="4750" y="1400"/>
                    <a:pt x="4745" y="1398"/>
                  </a:cubicBezTo>
                  <a:lnTo>
                    <a:pt x="4384" y="1269"/>
                  </a:lnTo>
                  <a:cubicBezTo>
                    <a:pt x="4381" y="1241"/>
                    <a:pt x="4378" y="1219"/>
                    <a:pt x="4377" y="1204"/>
                  </a:cubicBezTo>
                  <a:cubicBezTo>
                    <a:pt x="4369" y="1105"/>
                    <a:pt x="4311" y="935"/>
                    <a:pt x="4274" y="879"/>
                  </a:cubicBezTo>
                  <a:cubicBezTo>
                    <a:pt x="4248" y="840"/>
                    <a:pt x="4221" y="770"/>
                    <a:pt x="4213" y="749"/>
                  </a:cubicBezTo>
                  <a:cubicBezTo>
                    <a:pt x="4217" y="730"/>
                    <a:pt x="4227" y="677"/>
                    <a:pt x="4220" y="639"/>
                  </a:cubicBezTo>
                  <a:cubicBezTo>
                    <a:pt x="4212" y="603"/>
                    <a:pt x="4180" y="582"/>
                    <a:pt x="4158" y="572"/>
                  </a:cubicBezTo>
                  <a:lnTo>
                    <a:pt x="4162" y="551"/>
                  </a:lnTo>
                  <a:cubicBezTo>
                    <a:pt x="4167" y="553"/>
                    <a:pt x="4173" y="554"/>
                    <a:pt x="4178" y="554"/>
                  </a:cubicBezTo>
                  <a:cubicBezTo>
                    <a:pt x="4198" y="554"/>
                    <a:pt x="4206" y="552"/>
                    <a:pt x="4218" y="546"/>
                  </a:cubicBezTo>
                  <a:lnTo>
                    <a:pt x="4221" y="544"/>
                  </a:lnTo>
                  <a:cubicBezTo>
                    <a:pt x="4229" y="540"/>
                    <a:pt x="4254" y="529"/>
                    <a:pt x="4248" y="499"/>
                  </a:cubicBezTo>
                  <a:cubicBezTo>
                    <a:pt x="4246" y="487"/>
                    <a:pt x="4246" y="483"/>
                    <a:pt x="4248" y="473"/>
                  </a:cubicBezTo>
                  <a:cubicBezTo>
                    <a:pt x="4250" y="466"/>
                    <a:pt x="4251" y="461"/>
                    <a:pt x="4251" y="456"/>
                  </a:cubicBezTo>
                  <a:cubicBezTo>
                    <a:pt x="4253" y="450"/>
                    <a:pt x="4254" y="445"/>
                    <a:pt x="4256" y="436"/>
                  </a:cubicBezTo>
                  <a:cubicBezTo>
                    <a:pt x="4258" y="420"/>
                    <a:pt x="4258" y="405"/>
                    <a:pt x="4258" y="399"/>
                  </a:cubicBezTo>
                  <a:cubicBezTo>
                    <a:pt x="4258" y="393"/>
                    <a:pt x="4258" y="381"/>
                    <a:pt x="4252" y="371"/>
                  </a:cubicBezTo>
                  <a:cubicBezTo>
                    <a:pt x="4251" y="368"/>
                    <a:pt x="4250" y="361"/>
                    <a:pt x="4249" y="352"/>
                  </a:cubicBezTo>
                  <a:cubicBezTo>
                    <a:pt x="4254" y="347"/>
                    <a:pt x="4260" y="340"/>
                    <a:pt x="4267" y="331"/>
                  </a:cubicBezTo>
                  <a:cubicBezTo>
                    <a:pt x="4284" y="307"/>
                    <a:pt x="4275" y="284"/>
                    <a:pt x="4267" y="275"/>
                  </a:cubicBezTo>
                  <a:cubicBezTo>
                    <a:pt x="4264" y="272"/>
                    <a:pt x="4259" y="269"/>
                    <a:pt x="4254" y="268"/>
                  </a:cubicBezTo>
                  <a:cubicBezTo>
                    <a:pt x="4252" y="267"/>
                    <a:pt x="4247" y="264"/>
                    <a:pt x="4243" y="259"/>
                  </a:cubicBezTo>
                  <a:cubicBezTo>
                    <a:pt x="4248" y="246"/>
                    <a:pt x="4253" y="228"/>
                    <a:pt x="4251" y="216"/>
                  </a:cubicBezTo>
                  <a:cubicBezTo>
                    <a:pt x="4249" y="196"/>
                    <a:pt x="4236" y="185"/>
                    <a:pt x="4228" y="179"/>
                  </a:cubicBezTo>
                  <a:cubicBezTo>
                    <a:pt x="4224" y="172"/>
                    <a:pt x="4217" y="151"/>
                    <a:pt x="4211" y="137"/>
                  </a:cubicBezTo>
                  <a:cubicBezTo>
                    <a:pt x="4204" y="117"/>
                    <a:pt x="4182" y="96"/>
                    <a:pt x="4167" y="83"/>
                  </a:cubicBezTo>
                  <a:cubicBezTo>
                    <a:pt x="4171" y="64"/>
                    <a:pt x="4167" y="47"/>
                    <a:pt x="4156" y="34"/>
                  </a:cubicBezTo>
                  <a:cubicBezTo>
                    <a:pt x="4128" y="1"/>
                    <a:pt x="4063" y="0"/>
                    <a:pt x="3956" y="28"/>
                  </a:cubicBezTo>
                  <a:cubicBezTo>
                    <a:pt x="3817" y="65"/>
                    <a:pt x="3755" y="159"/>
                    <a:pt x="3780" y="292"/>
                  </a:cubicBezTo>
                  <a:cubicBezTo>
                    <a:pt x="3794" y="363"/>
                    <a:pt x="3829" y="427"/>
                    <a:pt x="3844" y="454"/>
                  </a:cubicBezTo>
                  <a:cubicBezTo>
                    <a:pt x="3846" y="458"/>
                    <a:pt x="3847" y="461"/>
                    <a:pt x="3848" y="462"/>
                  </a:cubicBezTo>
                  <a:cubicBezTo>
                    <a:pt x="3849" y="464"/>
                    <a:pt x="3850" y="465"/>
                    <a:pt x="3851" y="467"/>
                  </a:cubicBezTo>
                  <a:lnTo>
                    <a:pt x="3868" y="488"/>
                  </a:lnTo>
                  <a:cubicBezTo>
                    <a:pt x="3868" y="490"/>
                    <a:pt x="3868" y="493"/>
                    <a:pt x="3868" y="495"/>
                  </a:cubicBezTo>
                  <a:cubicBezTo>
                    <a:pt x="3868" y="502"/>
                    <a:pt x="3867" y="510"/>
                    <a:pt x="3868" y="520"/>
                  </a:cubicBezTo>
                  <a:cubicBezTo>
                    <a:pt x="3868" y="522"/>
                    <a:pt x="3868" y="527"/>
                    <a:pt x="3868" y="536"/>
                  </a:cubicBezTo>
                  <a:cubicBezTo>
                    <a:pt x="3852" y="570"/>
                    <a:pt x="3826" y="612"/>
                    <a:pt x="3801" y="653"/>
                  </a:cubicBezTo>
                  <a:cubicBezTo>
                    <a:pt x="3775" y="695"/>
                    <a:pt x="3748" y="739"/>
                    <a:pt x="3731" y="775"/>
                  </a:cubicBezTo>
                  <a:cubicBezTo>
                    <a:pt x="3729" y="780"/>
                    <a:pt x="3724" y="792"/>
                    <a:pt x="3716" y="813"/>
                  </a:cubicBezTo>
                  <a:cubicBezTo>
                    <a:pt x="3706" y="840"/>
                    <a:pt x="3692" y="876"/>
                    <a:pt x="3679" y="907"/>
                  </a:cubicBezTo>
                  <a:lnTo>
                    <a:pt x="3545" y="1151"/>
                  </a:lnTo>
                  <a:cubicBezTo>
                    <a:pt x="3543" y="1155"/>
                    <a:pt x="3542" y="1160"/>
                    <a:pt x="3543" y="1165"/>
                  </a:cubicBezTo>
                  <a:lnTo>
                    <a:pt x="3636" y="1752"/>
                  </a:lnTo>
                  <a:cubicBezTo>
                    <a:pt x="3638" y="1763"/>
                    <a:pt x="3648" y="1771"/>
                    <a:pt x="3658" y="1771"/>
                  </a:cubicBezTo>
                  <a:lnTo>
                    <a:pt x="3673" y="1770"/>
                  </a:lnTo>
                  <a:cubicBezTo>
                    <a:pt x="3663" y="1826"/>
                    <a:pt x="3655" y="1872"/>
                    <a:pt x="3655" y="1872"/>
                  </a:cubicBezTo>
                  <a:cubicBezTo>
                    <a:pt x="3654" y="1883"/>
                    <a:pt x="3660" y="1893"/>
                    <a:pt x="3670" y="1896"/>
                  </a:cubicBezTo>
                  <a:lnTo>
                    <a:pt x="3797" y="1943"/>
                  </a:lnTo>
                  <a:lnTo>
                    <a:pt x="3793" y="2049"/>
                  </a:lnTo>
                  <a:cubicBezTo>
                    <a:pt x="3786" y="2066"/>
                    <a:pt x="3782" y="2085"/>
                    <a:pt x="3779" y="2105"/>
                  </a:cubicBezTo>
                  <a:lnTo>
                    <a:pt x="3435" y="2102"/>
                  </a:lnTo>
                  <a:lnTo>
                    <a:pt x="3435" y="2102"/>
                  </a:lnTo>
                  <a:cubicBezTo>
                    <a:pt x="3423" y="2102"/>
                    <a:pt x="3413" y="2112"/>
                    <a:pt x="3413" y="2124"/>
                  </a:cubicBezTo>
                  <a:lnTo>
                    <a:pt x="3408" y="2799"/>
                  </a:lnTo>
                  <a:cubicBezTo>
                    <a:pt x="3408" y="2804"/>
                    <a:pt x="3410" y="2810"/>
                    <a:pt x="3414" y="2814"/>
                  </a:cubicBezTo>
                  <a:cubicBezTo>
                    <a:pt x="3418" y="2819"/>
                    <a:pt x="3424" y="2821"/>
                    <a:pt x="3430" y="2821"/>
                  </a:cubicBezTo>
                  <a:lnTo>
                    <a:pt x="3459" y="2821"/>
                  </a:lnTo>
                  <a:cubicBezTo>
                    <a:pt x="3459" y="2833"/>
                    <a:pt x="3469" y="2843"/>
                    <a:pt x="3481" y="2843"/>
                  </a:cubicBezTo>
                  <a:lnTo>
                    <a:pt x="3597" y="2843"/>
                  </a:lnTo>
                  <a:cubicBezTo>
                    <a:pt x="3608" y="2843"/>
                    <a:pt x="3618" y="2834"/>
                    <a:pt x="3619" y="2822"/>
                  </a:cubicBezTo>
                  <a:lnTo>
                    <a:pt x="3669" y="2823"/>
                  </a:lnTo>
                  <a:lnTo>
                    <a:pt x="3500" y="3236"/>
                  </a:lnTo>
                  <a:lnTo>
                    <a:pt x="3415" y="3455"/>
                  </a:lnTo>
                  <a:cubicBezTo>
                    <a:pt x="3415" y="3456"/>
                    <a:pt x="3414" y="3458"/>
                    <a:pt x="3414" y="3459"/>
                  </a:cubicBezTo>
                  <a:lnTo>
                    <a:pt x="3399" y="3534"/>
                  </a:lnTo>
                  <a:lnTo>
                    <a:pt x="3019" y="3534"/>
                  </a:lnTo>
                  <a:cubicBezTo>
                    <a:pt x="3011" y="3534"/>
                    <a:pt x="3004" y="3538"/>
                    <a:pt x="3000" y="3544"/>
                  </a:cubicBezTo>
                  <a:lnTo>
                    <a:pt x="2511" y="4359"/>
                  </a:lnTo>
                  <a:lnTo>
                    <a:pt x="1512" y="3995"/>
                  </a:lnTo>
                  <a:cubicBezTo>
                    <a:pt x="1501" y="3989"/>
                    <a:pt x="1488" y="3993"/>
                    <a:pt x="1482" y="4003"/>
                  </a:cubicBezTo>
                  <a:lnTo>
                    <a:pt x="360" y="5035"/>
                  </a:lnTo>
                  <a:lnTo>
                    <a:pt x="22" y="5035"/>
                  </a:lnTo>
                  <a:cubicBezTo>
                    <a:pt x="10" y="5035"/>
                    <a:pt x="0" y="5045"/>
                    <a:pt x="0" y="5057"/>
                  </a:cubicBezTo>
                  <a:cubicBezTo>
                    <a:pt x="0" y="5070"/>
                    <a:pt x="10" y="5080"/>
                    <a:pt x="22" y="5080"/>
                  </a:cubicBezTo>
                  <a:lnTo>
                    <a:pt x="372" y="5080"/>
                  </a:lnTo>
                  <a:cubicBezTo>
                    <a:pt x="380" y="5080"/>
                    <a:pt x="387" y="5076"/>
                    <a:pt x="391" y="5069"/>
                  </a:cubicBezTo>
                  <a:lnTo>
                    <a:pt x="1508" y="4044"/>
                  </a:lnTo>
                  <a:lnTo>
                    <a:pt x="2508" y="4408"/>
                  </a:lnTo>
                  <a:cubicBezTo>
                    <a:pt x="2519" y="4414"/>
                    <a:pt x="2532" y="4411"/>
                    <a:pt x="2538" y="4401"/>
                  </a:cubicBezTo>
                  <a:lnTo>
                    <a:pt x="3032" y="3578"/>
                  </a:lnTo>
                  <a:lnTo>
                    <a:pt x="3417" y="3578"/>
                  </a:lnTo>
                  <a:cubicBezTo>
                    <a:pt x="3428" y="3578"/>
                    <a:pt x="3437" y="3570"/>
                    <a:pt x="3439" y="3560"/>
                  </a:cubicBezTo>
                  <a:lnTo>
                    <a:pt x="3457" y="3469"/>
                  </a:lnTo>
                  <a:lnTo>
                    <a:pt x="3541" y="3252"/>
                  </a:lnTo>
                  <a:lnTo>
                    <a:pt x="3723" y="2809"/>
                  </a:lnTo>
                  <a:cubicBezTo>
                    <a:pt x="3726" y="2802"/>
                    <a:pt x="3725" y="2795"/>
                    <a:pt x="3721" y="2788"/>
                  </a:cubicBezTo>
                  <a:cubicBezTo>
                    <a:pt x="3717" y="2782"/>
                    <a:pt x="3710" y="2779"/>
                    <a:pt x="3702" y="2778"/>
                  </a:cubicBezTo>
                  <a:lnTo>
                    <a:pt x="3597" y="2778"/>
                  </a:lnTo>
                  <a:cubicBezTo>
                    <a:pt x="3591" y="2779"/>
                    <a:pt x="3585" y="2780"/>
                    <a:pt x="3581" y="2784"/>
                  </a:cubicBezTo>
                  <a:cubicBezTo>
                    <a:pt x="3577" y="2788"/>
                    <a:pt x="3575" y="2793"/>
                    <a:pt x="3574" y="2798"/>
                  </a:cubicBezTo>
                  <a:lnTo>
                    <a:pt x="3503" y="2798"/>
                  </a:lnTo>
                  <a:cubicBezTo>
                    <a:pt x="3503" y="2786"/>
                    <a:pt x="3493" y="2777"/>
                    <a:pt x="3481" y="2777"/>
                  </a:cubicBezTo>
                  <a:lnTo>
                    <a:pt x="3452" y="2777"/>
                  </a:lnTo>
                  <a:lnTo>
                    <a:pt x="3457" y="2147"/>
                  </a:lnTo>
                  <a:lnTo>
                    <a:pt x="3800" y="2149"/>
                  </a:lnTo>
                  <a:cubicBezTo>
                    <a:pt x="3812" y="2150"/>
                    <a:pt x="3822" y="2140"/>
                    <a:pt x="3822" y="2128"/>
                  </a:cubicBezTo>
                  <a:cubicBezTo>
                    <a:pt x="3823" y="2104"/>
                    <a:pt x="3827" y="2083"/>
                    <a:pt x="3836" y="2063"/>
                  </a:cubicBezTo>
                  <a:cubicBezTo>
                    <a:pt x="3837" y="2061"/>
                    <a:pt x="3838" y="2058"/>
                    <a:pt x="3838" y="2055"/>
                  </a:cubicBezTo>
                  <a:lnTo>
                    <a:pt x="3842" y="1928"/>
                  </a:lnTo>
                  <a:cubicBezTo>
                    <a:pt x="3843" y="1919"/>
                    <a:pt x="3837" y="1910"/>
                    <a:pt x="3828" y="1907"/>
                  </a:cubicBezTo>
                  <a:lnTo>
                    <a:pt x="3702" y="1861"/>
                  </a:lnTo>
                  <a:cubicBezTo>
                    <a:pt x="3706" y="1838"/>
                    <a:pt x="3713" y="1796"/>
                    <a:pt x="3721" y="1751"/>
                  </a:cubicBezTo>
                  <a:cubicBezTo>
                    <a:pt x="3723" y="1745"/>
                    <a:pt x="3721" y="1738"/>
                    <a:pt x="3716" y="1733"/>
                  </a:cubicBezTo>
                  <a:cubicBezTo>
                    <a:pt x="3712" y="1728"/>
                    <a:pt x="3706" y="1725"/>
                    <a:pt x="3699" y="1725"/>
                  </a:cubicBezTo>
                  <a:lnTo>
                    <a:pt x="3677" y="1726"/>
                  </a:lnTo>
                  <a:lnTo>
                    <a:pt x="3588" y="1165"/>
                  </a:lnTo>
                  <a:lnTo>
                    <a:pt x="3719" y="927"/>
                  </a:lnTo>
                  <a:cubicBezTo>
                    <a:pt x="3719" y="926"/>
                    <a:pt x="3719" y="926"/>
                    <a:pt x="3720" y="925"/>
                  </a:cubicBezTo>
                  <a:cubicBezTo>
                    <a:pt x="3733" y="893"/>
                    <a:pt x="3747" y="856"/>
                    <a:pt x="3758" y="829"/>
                  </a:cubicBezTo>
                  <a:cubicBezTo>
                    <a:pt x="3764" y="813"/>
                    <a:pt x="3770" y="798"/>
                    <a:pt x="3771" y="794"/>
                  </a:cubicBezTo>
                  <a:cubicBezTo>
                    <a:pt x="3787" y="760"/>
                    <a:pt x="3813" y="717"/>
                    <a:pt x="3839" y="676"/>
                  </a:cubicBezTo>
                  <a:cubicBezTo>
                    <a:pt x="3866" y="633"/>
                    <a:pt x="3893" y="588"/>
                    <a:pt x="3910" y="551"/>
                  </a:cubicBezTo>
                  <a:cubicBezTo>
                    <a:pt x="3911" y="548"/>
                    <a:pt x="3912" y="546"/>
                    <a:pt x="3912" y="543"/>
                  </a:cubicBezTo>
                  <a:cubicBezTo>
                    <a:pt x="3913" y="530"/>
                    <a:pt x="3913" y="522"/>
                    <a:pt x="3912" y="517"/>
                  </a:cubicBezTo>
                  <a:cubicBezTo>
                    <a:pt x="3912" y="509"/>
                    <a:pt x="3912" y="502"/>
                    <a:pt x="3912" y="496"/>
                  </a:cubicBezTo>
                  <a:cubicBezTo>
                    <a:pt x="3913" y="487"/>
                    <a:pt x="3913" y="478"/>
                    <a:pt x="3910" y="470"/>
                  </a:cubicBezTo>
                  <a:cubicBezTo>
                    <a:pt x="3909" y="468"/>
                    <a:pt x="3907" y="466"/>
                    <a:pt x="3906" y="464"/>
                  </a:cubicBezTo>
                  <a:lnTo>
                    <a:pt x="3887" y="440"/>
                  </a:lnTo>
                  <a:cubicBezTo>
                    <a:pt x="3886" y="438"/>
                    <a:pt x="3884" y="436"/>
                    <a:pt x="3883" y="433"/>
                  </a:cubicBezTo>
                  <a:cubicBezTo>
                    <a:pt x="3869" y="408"/>
                    <a:pt x="3836" y="348"/>
                    <a:pt x="3824" y="284"/>
                  </a:cubicBezTo>
                  <a:cubicBezTo>
                    <a:pt x="3803" y="174"/>
                    <a:pt x="3851" y="102"/>
                    <a:pt x="3968" y="71"/>
                  </a:cubicBezTo>
                  <a:cubicBezTo>
                    <a:pt x="4096" y="37"/>
                    <a:pt x="4120" y="60"/>
                    <a:pt x="4122" y="63"/>
                  </a:cubicBezTo>
                  <a:cubicBezTo>
                    <a:pt x="4126" y="67"/>
                    <a:pt x="4123" y="77"/>
                    <a:pt x="4121" y="82"/>
                  </a:cubicBezTo>
                  <a:cubicBezTo>
                    <a:pt x="4117" y="92"/>
                    <a:pt x="4120" y="103"/>
                    <a:pt x="4128" y="109"/>
                  </a:cubicBezTo>
                  <a:cubicBezTo>
                    <a:pt x="4142" y="120"/>
                    <a:pt x="4165" y="141"/>
                    <a:pt x="4170" y="153"/>
                  </a:cubicBezTo>
                  <a:cubicBezTo>
                    <a:pt x="4186" y="197"/>
                    <a:pt x="4191" y="208"/>
                    <a:pt x="4202" y="215"/>
                  </a:cubicBezTo>
                  <a:cubicBezTo>
                    <a:pt x="4206" y="218"/>
                    <a:pt x="4207" y="219"/>
                    <a:pt x="4207" y="220"/>
                  </a:cubicBezTo>
                  <a:cubicBezTo>
                    <a:pt x="4207" y="225"/>
                    <a:pt x="4202" y="241"/>
                    <a:pt x="4197" y="254"/>
                  </a:cubicBezTo>
                  <a:cubicBezTo>
                    <a:pt x="4194" y="261"/>
                    <a:pt x="4195" y="269"/>
                    <a:pt x="4199" y="275"/>
                  </a:cubicBezTo>
                  <a:cubicBezTo>
                    <a:pt x="4202" y="280"/>
                    <a:pt x="4214" y="296"/>
                    <a:pt x="4230" y="306"/>
                  </a:cubicBezTo>
                  <a:cubicBezTo>
                    <a:pt x="4220" y="319"/>
                    <a:pt x="4212" y="327"/>
                    <a:pt x="4212" y="327"/>
                  </a:cubicBezTo>
                  <a:cubicBezTo>
                    <a:pt x="4207" y="331"/>
                    <a:pt x="4204" y="338"/>
                    <a:pt x="4204" y="345"/>
                  </a:cubicBezTo>
                  <a:cubicBezTo>
                    <a:pt x="4205" y="368"/>
                    <a:pt x="4208" y="384"/>
                    <a:pt x="4213" y="392"/>
                  </a:cubicBezTo>
                  <a:cubicBezTo>
                    <a:pt x="4213" y="393"/>
                    <a:pt x="4213" y="395"/>
                    <a:pt x="4213" y="396"/>
                  </a:cubicBezTo>
                  <a:cubicBezTo>
                    <a:pt x="4213" y="397"/>
                    <a:pt x="4213" y="399"/>
                    <a:pt x="4213" y="401"/>
                  </a:cubicBezTo>
                  <a:cubicBezTo>
                    <a:pt x="4213" y="401"/>
                    <a:pt x="4214" y="415"/>
                    <a:pt x="4212" y="428"/>
                  </a:cubicBezTo>
                  <a:cubicBezTo>
                    <a:pt x="4210" y="436"/>
                    <a:pt x="4209" y="442"/>
                    <a:pt x="4208" y="447"/>
                  </a:cubicBezTo>
                  <a:cubicBezTo>
                    <a:pt x="4207" y="452"/>
                    <a:pt x="4206" y="457"/>
                    <a:pt x="4204" y="465"/>
                  </a:cubicBezTo>
                  <a:cubicBezTo>
                    <a:pt x="4202" y="478"/>
                    <a:pt x="4201" y="488"/>
                    <a:pt x="4204" y="503"/>
                  </a:cubicBezTo>
                  <a:cubicBezTo>
                    <a:pt x="4203" y="503"/>
                    <a:pt x="4203" y="504"/>
                    <a:pt x="4203" y="504"/>
                  </a:cubicBezTo>
                  <a:lnTo>
                    <a:pt x="4198" y="506"/>
                  </a:lnTo>
                  <a:cubicBezTo>
                    <a:pt x="4192" y="509"/>
                    <a:pt x="4191" y="509"/>
                    <a:pt x="4178" y="509"/>
                  </a:cubicBezTo>
                  <a:cubicBezTo>
                    <a:pt x="4175" y="509"/>
                    <a:pt x="4168" y="506"/>
                    <a:pt x="4164" y="504"/>
                  </a:cubicBezTo>
                  <a:cubicBezTo>
                    <a:pt x="4161" y="502"/>
                    <a:pt x="4158" y="501"/>
                    <a:pt x="4155" y="500"/>
                  </a:cubicBezTo>
                  <a:cubicBezTo>
                    <a:pt x="4149" y="497"/>
                    <a:pt x="4142" y="498"/>
                    <a:pt x="4137" y="501"/>
                  </a:cubicBezTo>
                  <a:cubicBezTo>
                    <a:pt x="4131" y="504"/>
                    <a:pt x="4127" y="509"/>
                    <a:pt x="4125" y="516"/>
                  </a:cubicBezTo>
                  <a:lnTo>
                    <a:pt x="4110" y="581"/>
                  </a:lnTo>
                  <a:cubicBezTo>
                    <a:pt x="4107" y="592"/>
                    <a:pt x="4114" y="604"/>
                    <a:pt x="4126" y="607"/>
                  </a:cubicBezTo>
                  <a:cubicBezTo>
                    <a:pt x="4137" y="610"/>
                    <a:pt x="4172" y="625"/>
                    <a:pt x="4176" y="648"/>
                  </a:cubicBezTo>
                  <a:cubicBezTo>
                    <a:pt x="4182" y="678"/>
                    <a:pt x="4172" y="728"/>
                    <a:pt x="4168" y="746"/>
                  </a:cubicBezTo>
                  <a:cubicBezTo>
                    <a:pt x="4167" y="750"/>
                    <a:pt x="4167" y="754"/>
                    <a:pt x="4169" y="759"/>
                  </a:cubicBezTo>
                  <a:cubicBezTo>
                    <a:pt x="4170" y="762"/>
                    <a:pt x="4203" y="853"/>
                    <a:pt x="4237" y="904"/>
                  </a:cubicBezTo>
                  <a:cubicBezTo>
                    <a:pt x="4267" y="949"/>
                    <a:pt x="4325" y="1110"/>
                    <a:pt x="4333" y="1207"/>
                  </a:cubicBezTo>
                  <a:cubicBezTo>
                    <a:pt x="4334" y="1226"/>
                    <a:pt x="4337" y="1253"/>
                    <a:pt x="4342" y="1288"/>
                  </a:cubicBezTo>
                  <a:cubicBezTo>
                    <a:pt x="4343" y="1296"/>
                    <a:pt x="4349" y="1303"/>
                    <a:pt x="4357" y="1306"/>
                  </a:cubicBezTo>
                  <a:lnTo>
                    <a:pt x="4708" y="1432"/>
                  </a:lnTo>
                  <a:lnTo>
                    <a:pt x="4707" y="1433"/>
                  </a:lnTo>
                  <a:cubicBezTo>
                    <a:pt x="4704" y="1441"/>
                    <a:pt x="4705" y="1451"/>
                    <a:pt x="4712" y="1458"/>
                  </a:cubicBezTo>
                  <a:cubicBezTo>
                    <a:pt x="4719" y="1464"/>
                    <a:pt x="4729" y="1466"/>
                    <a:pt x="4737" y="1462"/>
                  </a:cubicBezTo>
                  <a:cubicBezTo>
                    <a:pt x="4742" y="1460"/>
                    <a:pt x="4766" y="1449"/>
                    <a:pt x="4795" y="1446"/>
                  </a:cubicBezTo>
                  <a:cubicBezTo>
                    <a:pt x="4806" y="1445"/>
                    <a:pt x="4815" y="1443"/>
                    <a:pt x="4824" y="1442"/>
                  </a:cubicBezTo>
                  <a:cubicBezTo>
                    <a:pt x="4829" y="1441"/>
                    <a:pt x="4835" y="1440"/>
                    <a:pt x="4840" y="1440"/>
                  </a:cubicBezTo>
                  <a:lnTo>
                    <a:pt x="4842" y="1451"/>
                  </a:lnTo>
                  <a:cubicBezTo>
                    <a:pt x="4844" y="1460"/>
                    <a:pt x="4852" y="1468"/>
                    <a:pt x="4862" y="1468"/>
                  </a:cubicBezTo>
                  <a:cubicBezTo>
                    <a:pt x="4882" y="1470"/>
                    <a:pt x="4905" y="1475"/>
                    <a:pt x="4911" y="1479"/>
                  </a:cubicBezTo>
                  <a:cubicBezTo>
                    <a:pt x="4913" y="1481"/>
                    <a:pt x="4913" y="1490"/>
                    <a:pt x="4910" y="1499"/>
                  </a:cubicBezTo>
                  <a:cubicBezTo>
                    <a:pt x="4910" y="1501"/>
                    <a:pt x="4909" y="1504"/>
                    <a:pt x="4907" y="1507"/>
                  </a:cubicBezTo>
                  <a:cubicBezTo>
                    <a:pt x="4901" y="1525"/>
                    <a:pt x="4895" y="1542"/>
                    <a:pt x="4894" y="1557"/>
                  </a:cubicBezTo>
                  <a:cubicBezTo>
                    <a:pt x="4893" y="1559"/>
                    <a:pt x="4888" y="1564"/>
                    <a:pt x="4885" y="1567"/>
                  </a:cubicBezTo>
                  <a:cubicBezTo>
                    <a:pt x="4878" y="1575"/>
                    <a:pt x="4869" y="1584"/>
                    <a:pt x="4865" y="1597"/>
                  </a:cubicBezTo>
                  <a:cubicBezTo>
                    <a:pt x="4862" y="1598"/>
                    <a:pt x="4858" y="1598"/>
                    <a:pt x="4854" y="1599"/>
                  </a:cubicBezTo>
                  <a:lnTo>
                    <a:pt x="4849" y="1600"/>
                  </a:lnTo>
                  <a:cubicBezTo>
                    <a:pt x="4775" y="1612"/>
                    <a:pt x="4759" y="1601"/>
                    <a:pt x="4757" y="1599"/>
                  </a:cubicBezTo>
                  <a:cubicBezTo>
                    <a:pt x="4751" y="1593"/>
                    <a:pt x="4745" y="1587"/>
                    <a:pt x="4740" y="1582"/>
                  </a:cubicBezTo>
                  <a:cubicBezTo>
                    <a:pt x="4726" y="1566"/>
                    <a:pt x="4713" y="1553"/>
                    <a:pt x="4696" y="1543"/>
                  </a:cubicBezTo>
                  <a:cubicBezTo>
                    <a:pt x="4694" y="1542"/>
                    <a:pt x="4691" y="1540"/>
                    <a:pt x="4688" y="1538"/>
                  </a:cubicBezTo>
                  <a:cubicBezTo>
                    <a:pt x="4682" y="1535"/>
                    <a:pt x="4676" y="1535"/>
                    <a:pt x="4670" y="1537"/>
                  </a:cubicBezTo>
                  <a:cubicBezTo>
                    <a:pt x="4664" y="1539"/>
                    <a:pt x="4659" y="1543"/>
                    <a:pt x="4657" y="1549"/>
                  </a:cubicBezTo>
                  <a:lnTo>
                    <a:pt x="4656" y="1550"/>
                  </a:lnTo>
                  <a:lnTo>
                    <a:pt x="4401" y="1477"/>
                  </a:lnTo>
                  <a:cubicBezTo>
                    <a:pt x="4394" y="1474"/>
                    <a:pt x="4386" y="1476"/>
                    <a:pt x="4380" y="1481"/>
                  </a:cubicBezTo>
                  <a:cubicBezTo>
                    <a:pt x="4374" y="1486"/>
                    <a:pt x="4372" y="1494"/>
                    <a:pt x="4373" y="1501"/>
                  </a:cubicBezTo>
                  <a:cubicBezTo>
                    <a:pt x="4385" y="1582"/>
                    <a:pt x="4395" y="1645"/>
                    <a:pt x="4395" y="1645"/>
                  </a:cubicBezTo>
                  <a:cubicBezTo>
                    <a:pt x="4397" y="1653"/>
                    <a:pt x="4402" y="1660"/>
                    <a:pt x="4409" y="1663"/>
                  </a:cubicBezTo>
                  <a:cubicBezTo>
                    <a:pt x="4555" y="1720"/>
                    <a:pt x="4797" y="1818"/>
                    <a:pt x="4825" y="1841"/>
                  </a:cubicBezTo>
                  <a:cubicBezTo>
                    <a:pt x="4826" y="1842"/>
                    <a:pt x="4827" y="1842"/>
                    <a:pt x="4828" y="1843"/>
                  </a:cubicBezTo>
                  <a:cubicBezTo>
                    <a:pt x="4831" y="1844"/>
                    <a:pt x="4893" y="1884"/>
                    <a:pt x="4876" y="1995"/>
                  </a:cubicBezTo>
                  <a:lnTo>
                    <a:pt x="4730" y="2745"/>
                  </a:lnTo>
                  <a:cubicBezTo>
                    <a:pt x="4715" y="2786"/>
                    <a:pt x="4710" y="2867"/>
                    <a:pt x="4792" y="2902"/>
                  </a:cubicBezTo>
                  <a:cubicBezTo>
                    <a:pt x="4865" y="2934"/>
                    <a:pt x="4884" y="2948"/>
                    <a:pt x="4949" y="2997"/>
                  </a:cubicBezTo>
                  <a:cubicBezTo>
                    <a:pt x="4953" y="3000"/>
                    <a:pt x="4958" y="3002"/>
                    <a:pt x="4963" y="3002"/>
                  </a:cubicBezTo>
                  <a:lnTo>
                    <a:pt x="5176" y="3002"/>
                  </a:lnTo>
                  <a:lnTo>
                    <a:pt x="5428" y="3302"/>
                  </a:lnTo>
                  <a:cubicBezTo>
                    <a:pt x="5433" y="3307"/>
                    <a:pt x="5441" y="3310"/>
                    <a:pt x="5448" y="3309"/>
                  </a:cubicBezTo>
                  <a:cubicBezTo>
                    <a:pt x="5456" y="3308"/>
                    <a:pt x="5462" y="3303"/>
                    <a:pt x="5466" y="3296"/>
                  </a:cubicBezTo>
                  <a:lnTo>
                    <a:pt x="6592" y="2077"/>
                  </a:lnTo>
                  <a:lnTo>
                    <a:pt x="7251" y="2355"/>
                  </a:lnTo>
                  <a:cubicBezTo>
                    <a:pt x="7261" y="2359"/>
                    <a:pt x="7273" y="2355"/>
                    <a:pt x="7279" y="2346"/>
                  </a:cubicBezTo>
                  <a:lnTo>
                    <a:pt x="8208" y="1248"/>
                  </a:lnTo>
                  <a:lnTo>
                    <a:pt x="8280" y="1313"/>
                  </a:lnTo>
                  <a:cubicBezTo>
                    <a:pt x="8299" y="1333"/>
                    <a:pt x="8315" y="1326"/>
                    <a:pt x="8328" y="1292"/>
                  </a:cubicBezTo>
                  <a:cubicBezTo>
                    <a:pt x="8348" y="1238"/>
                    <a:pt x="8369" y="1184"/>
                    <a:pt x="8390" y="1130"/>
                  </a:cubicBezTo>
                  <a:lnTo>
                    <a:pt x="8450" y="971"/>
                  </a:lnTo>
                  <a:cubicBezTo>
                    <a:pt x="8465" y="937"/>
                    <a:pt x="8456" y="927"/>
                    <a:pt x="8424" y="943"/>
                  </a:cubicBezTo>
                  <a:cubicBezTo>
                    <a:pt x="8372" y="968"/>
                    <a:pt x="8320" y="994"/>
                    <a:pt x="8268" y="1020"/>
                  </a:cubicBezTo>
                  <a:lnTo>
                    <a:pt x="8116" y="1095"/>
                  </a:lnTo>
                  <a:cubicBezTo>
                    <a:pt x="8083" y="1110"/>
                    <a:pt x="8075" y="1127"/>
                    <a:pt x="8094" y="1145"/>
                  </a:cubicBezTo>
                  <a:lnTo>
                    <a:pt x="8179" y="1221"/>
                  </a:lnTo>
                  <a:close/>
                </a:path>
              </a:pathLst>
            </a:custGeom>
            <a:grpFill/>
            <a:ln w="25400">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54" name="Oval 6"/>
          <p:cNvSpPr>
            <a:spLocks noChangeArrowheads="1"/>
          </p:cNvSpPr>
          <p:nvPr/>
        </p:nvSpPr>
        <p:spPr bwMode="auto">
          <a:xfrm>
            <a:off x="3313742" y="5851748"/>
            <a:ext cx="184150" cy="185738"/>
          </a:xfrm>
          <a:prstGeom prst="ellipse">
            <a:avLst/>
          </a:prstGeom>
          <a:solidFill>
            <a:schemeClr val="tx1">
              <a:lumMod val="50000"/>
              <a:lumOff val="50000"/>
            </a:schemeClr>
          </a:solidFill>
          <a:ln>
            <a:solidFill>
              <a:schemeClr val="bg1"/>
            </a:solidFill>
          </a:ln>
        </p:spPr>
        <p:txBody>
          <a:bodyPr vert="horz" wrap="square" lIns="91440" tIns="45720" rIns="91440" bIns="45720" numCol="1" anchor="t" anchorCtr="0" compatLnSpc="1"/>
          <a:lstStyle/>
          <a:p>
            <a:endParaRPr lang="zh-CN" altLang="en-US"/>
          </a:p>
        </p:txBody>
      </p:sp>
      <p:sp>
        <p:nvSpPr>
          <p:cNvPr id="55" name="Oval 7"/>
          <p:cNvSpPr>
            <a:spLocks noChangeArrowheads="1"/>
          </p:cNvSpPr>
          <p:nvPr/>
        </p:nvSpPr>
        <p:spPr bwMode="auto">
          <a:xfrm>
            <a:off x="4564979" y="4898803"/>
            <a:ext cx="184150" cy="184150"/>
          </a:xfrm>
          <a:prstGeom prst="ellipse">
            <a:avLst/>
          </a:prstGeom>
          <a:solidFill>
            <a:srgbClr val="0070C0"/>
          </a:solidFill>
          <a:ln w="41275">
            <a:solidFill>
              <a:schemeClr val="bg1"/>
            </a:solidFill>
          </a:ln>
        </p:spPr>
        <p:txBody>
          <a:bodyPr vert="horz" wrap="square" lIns="91440" tIns="45720" rIns="91440" bIns="45720" numCol="1" anchor="t" anchorCtr="0" compatLnSpc="1"/>
          <a:lstStyle/>
          <a:p>
            <a:endParaRPr lang="zh-CN" altLang="en-US"/>
          </a:p>
        </p:txBody>
      </p:sp>
      <p:sp>
        <p:nvSpPr>
          <p:cNvPr id="56" name="Oval 8"/>
          <p:cNvSpPr>
            <a:spLocks noChangeArrowheads="1"/>
          </p:cNvSpPr>
          <p:nvPr/>
        </p:nvSpPr>
        <p:spPr bwMode="auto">
          <a:xfrm>
            <a:off x="5484141" y="5238528"/>
            <a:ext cx="184150" cy="185738"/>
          </a:xfrm>
          <a:prstGeom prst="ellipse">
            <a:avLst/>
          </a:prstGeom>
          <a:solidFill>
            <a:schemeClr val="tx1">
              <a:lumMod val="50000"/>
              <a:lumOff val="50000"/>
            </a:schemeClr>
          </a:solidFill>
          <a:ln w="41275">
            <a:solidFill>
              <a:schemeClr val="bg1"/>
            </a:solidFill>
          </a:ln>
        </p:spPr>
        <p:txBody>
          <a:bodyPr vert="horz" wrap="square" lIns="91440" tIns="45720" rIns="91440" bIns="45720" numCol="1" anchor="t" anchorCtr="0" compatLnSpc="1"/>
          <a:lstStyle/>
          <a:p>
            <a:endParaRPr lang="zh-CN" altLang="en-US"/>
          </a:p>
        </p:txBody>
      </p:sp>
      <p:sp>
        <p:nvSpPr>
          <p:cNvPr id="57" name="Oval 9"/>
          <p:cNvSpPr>
            <a:spLocks noChangeArrowheads="1"/>
          </p:cNvSpPr>
          <p:nvPr/>
        </p:nvSpPr>
        <p:spPr bwMode="auto">
          <a:xfrm>
            <a:off x="7265316" y="4482878"/>
            <a:ext cx="184150" cy="184150"/>
          </a:xfrm>
          <a:prstGeom prst="ellipse">
            <a:avLst/>
          </a:prstGeom>
          <a:solidFill>
            <a:schemeClr val="tx1">
              <a:lumMod val="50000"/>
              <a:lumOff val="50000"/>
            </a:schemeClr>
          </a:solidFill>
          <a:ln w="41275">
            <a:solidFill>
              <a:schemeClr val="bg1"/>
            </a:solidFill>
          </a:ln>
        </p:spPr>
        <p:txBody>
          <a:bodyPr vert="horz" wrap="square" lIns="91440" tIns="45720" rIns="91440" bIns="45720" numCol="1" anchor="t" anchorCtr="0" compatLnSpc="1"/>
          <a:lstStyle/>
          <a:p>
            <a:endParaRPr lang="zh-CN" altLang="en-US"/>
          </a:p>
        </p:txBody>
      </p:sp>
      <p:sp>
        <p:nvSpPr>
          <p:cNvPr id="58" name="Oval 10"/>
          <p:cNvSpPr>
            <a:spLocks noChangeArrowheads="1"/>
          </p:cNvSpPr>
          <p:nvPr/>
        </p:nvSpPr>
        <p:spPr bwMode="auto">
          <a:xfrm>
            <a:off x="5933404" y="4490815"/>
            <a:ext cx="184150" cy="184150"/>
          </a:xfrm>
          <a:prstGeom prst="ellipse">
            <a:avLst/>
          </a:prstGeom>
          <a:solidFill>
            <a:srgbClr val="0070C0"/>
          </a:solidFill>
          <a:ln w="41275">
            <a:solidFill>
              <a:schemeClr val="bg1"/>
            </a:solidFill>
          </a:ln>
        </p:spPr>
        <p:txBody>
          <a:bodyPr vert="horz" wrap="square" lIns="91440" tIns="45720" rIns="91440" bIns="45720" numCol="1" anchor="t" anchorCtr="0" compatLnSpc="1"/>
          <a:lstStyle/>
          <a:p>
            <a:endParaRPr lang="zh-CN" altLang="en-US"/>
          </a:p>
        </p:txBody>
      </p:sp>
      <p:sp>
        <p:nvSpPr>
          <p:cNvPr id="59" name="Oval 11"/>
          <p:cNvSpPr>
            <a:spLocks noChangeArrowheads="1"/>
          </p:cNvSpPr>
          <p:nvPr/>
        </p:nvSpPr>
        <p:spPr bwMode="auto">
          <a:xfrm>
            <a:off x="8113041" y="4244753"/>
            <a:ext cx="184150" cy="184150"/>
          </a:xfrm>
          <a:prstGeom prst="ellipse">
            <a:avLst/>
          </a:prstGeom>
          <a:solidFill>
            <a:srgbClr val="0070C0"/>
          </a:solidFill>
          <a:ln w="41275">
            <a:solidFill>
              <a:schemeClr val="bg1"/>
            </a:solidFill>
          </a:ln>
        </p:spPr>
        <p:txBody>
          <a:bodyPr vert="horz" wrap="square" lIns="91440" tIns="45720" rIns="91440" bIns="45720" numCol="1" anchor="t" anchorCtr="0" compatLnSpc="1"/>
          <a:lstStyle/>
          <a:p>
            <a:endParaRPr lang="zh-CN" altLang="en-US"/>
          </a:p>
        </p:txBody>
      </p:sp>
      <p:sp>
        <p:nvSpPr>
          <p:cNvPr id="60" name="Oval 12"/>
          <p:cNvSpPr>
            <a:spLocks noChangeArrowheads="1"/>
          </p:cNvSpPr>
          <p:nvPr/>
        </p:nvSpPr>
        <p:spPr bwMode="auto">
          <a:xfrm>
            <a:off x="9129041" y="3131915"/>
            <a:ext cx="184150" cy="184150"/>
          </a:xfrm>
          <a:prstGeom prst="ellipse">
            <a:avLst/>
          </a:prstGeom>
          <a:solidFill>
            <a:srgbClr val="0070C0"/>
          </a:solidFill>
          <a:ln w="41275">
            <a:solidFill>
              <a:schemeClr val="bg1"/>
            </a:solidFill>
          </a:ln>
        </p:spPr>
        <p:txBody>
          <a:bodyPr vert="horz" wrap="square" lIns="91440" tIns="45720" rIns="91440" bIns="45720" numCol="1" anchor="t" anchorCtr="0" compatLnSpc="1"/>
          <a:lstStyle/>
          <a:p>
            <a:endParaRPr lang="zh-CN" altLang="en-US"/>
          </a:p>
        </p:txBody>
      </p:sp>
      <p:sp>
        <p:nvSpPr>
          <p:cNvPr id="61" name="TextBox 60"/>
          <p:cNvSpPr txBox="1"/>
          <p:nvPr/>
        </p:nvSpPr>
        <p:spPr>
          <a:xfrm>
            <a:off x="3628354" y="3963029"/>
            <a:ext cx="1114408" cy="369332"/>
          </a:xfrm>
          <a:prstGeom prst="rect">
            <a:avLst/>
          </a:prstGeom>
          <a:noFill/>
        </p:spPr>
        <p:txBody>
          <a:bodyPr wrap="none" rtlCol="0">
            <a:spAutoFit/>
          </a:bodyPr>
          <a:lstStyle/>
          <a:p>
            <a:r>
              <a:rPr lang="zh-CN" altLang="en-US" b="1" dirty="0" smtClean="0">
                <a:solidFill>
                  <a:srgbClr val="0070C0"/>
                </a:solidFill>
                <a:latin typeface="+mj-ea"/>
                <a:ea typeface="+mj-ea"/>
              </a:rPr>
              <a:t>添加标题</a:t>
            </a:r>
            <a:endParaRPr lang="zh-CN" altLang="en-US" b="1" dirty="0">
              <a:solidFill>
                <a:srgbClr val="0070C0"/>
              </a:solidFill>
              <a:latin typeface="+mj-ea"/>
              <a:ea typeface="+mj-ea"/>
            </a:endParaRPr>
          </a:p>
        </p:txBody>
      </p:sp>
      <p:sp>
        <p:nvSpPr>
          <p:cNvPr id="62" name="TextBox 61"/>
          <p:cNvSpPr txBox="1"/>
          <p:nvPr/>
        </p:nvSpPr>
        <p:spPr>
          <a:xfrm>
            <a:off x="3648099" y="4292993"/>
            <a:ext cx="2039937" cy="572464"/>
          </a:xfrm>
          <a:prstGeom prst="rect">
            <a:avLst/>
          </a:prstGeom>
          <a:noFill/>
        </p:spPr>
        <p:txBody>
          <a:bodyPr wrap="square" rtlCol="0">
            <a:spAutoFit/>
          </a:bodyPr>
          <a:lstStyle/>
          <a:p>
            <a:pPr algn="just">
              <a:lnSpc>
                <a:spcPct val="13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63" name="TextBox 62"/>
          <p:cNvSpPr txBox="1"/>
          <p:nvPr/>
        </p:nvSpPr>
        <p:spPr>
          <a:xfrm>
            <a:off x="6025479" y="4806212"/>
            <a:ext cx="1114408" cy="369332"/>
          </a:xfrm>
          <a:prstGeom prst="rect">
            <a:avLst/>
          </a:prstGeom>
          <a:noFill/>
        </p:spPr>
        <p:txBody>
          <a:bodyPr wrap="none" rtlCol="0">
            <a:spAutoFit/>
          </a:bodyPr>
          <a:lstStyle/>
          <a:p>
            <a:r>
              <a:rPr lang="zh-CN" altLang="en-US" b="1" dirty="0" smtClean="0">
                <a:solidFill>
                  <a:srgbClr val="0070C0"/>
                </a:solidFill>
                <a:latin typeface="+mj-ea"/>
                <a:ea typeface="+mj-ea"/>
              </a:rPr>
              <a:t>添加标题</a:t>
            </a:r>
            <a:endParaRPr lang="zh-CN" altLang="en-US" b="1" dirty="0">
              <a:solidFill>
                <a:srgbClr val="0070C0"/>
              </a:solidFill>
              <a:latin typeface="+mj-ea"/>
              <a:ea typeface="+mj-ea"/>
            </a:endParaRPr>
          </a:p>
        </p:txBody>
      </p:sp>
      <p:sp>
        <p:nvSpPr>
          <p:cNvPr id="64" name="TextBox 63"/>
          <p:cNvSpPr txBox="1"/>
          <p:nvPr/>
        </p:nvSpPr>
        <p:spPr>
          <a:xfrm>
            <a:off x="6045224" y="5136176"/>
            <a:ext cx="2039937" cy="572464"/>
          </a:xfrm>
          <a:prstGeom prst="rect">
            <a:avLst/>
          </a:prstGeom>
          <a:noFill/>
        </p:spPr>
        <p:txBody>
          <a:bodyPr wrap="square" rtlCol="0">
            <a:spAutoFit/>
          </a:bodyPr>
          <a:lstStyle/>
          <a:p>
            <a:pPr algn="just">
              <a:lnSpc>
                <a:spcPct val="13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65" name="TextBox 64"/>
          <p:cNvSpPr txBox="1"/>
          <p:nvPr/>
        </p:nvSpPr>
        <p:spPr>
          <a:xfrm>
            <a:off x="8547597" y="4081950"/>
            <a:ext cx="1114408" cy="369332"/>
          </a:xfrm>
          <a:prstGeom prst="rect">
            <a:avLst/>
          </a:prstGeom>
          <a:noFill/>
        </p:spPr>
        <p:txBody>
          <a:bodyPr wrap="none" rtlCol="0">
            <a:spAutoFit/>
          </a:bodyPr>
          <a:lstStyle/>
          <a:p>
            <a:r>
              <a:rPr lang="zh-CN" altLang="en-US" b="1" dirty="0" smtClean="0">
                <a:solidFill>
                  <a:srgbClr val="0070C0"/>
                </a:solidFill>
                <a:latin typeface="+mj-ea"/>
                <a:ea typeface="+mj-ea"/>
              </a:rPr>
              <a:t>添加标题</a:t>
            </a:r>
            <a:endParaRPr lang="zh-CN" altLang="en-US" b="1" dirty="0">
              <a:solidFill>
                <a:srgbClr val="0070C0"/>
              </a:solidFill>
              <a:latin typeface="+mj-ea"/>
              <a:ea typeface="+mj-ea"/>
            </a:endParaRPr>
          </a:p>
        </p:txBody>
      </p:sp>
      <p:sp>
        <p:nvSpPr>
          <p:cNvPr id="66" name="TextBox 65"/>
          <p:cNvSpPr txBox="1"/>
          <p:nvPr/>
        </p:nvSpPr>
        <p:spPr>
          <a:xfrm>
            <a:off x="8543478" y="4411588"/>
            <a:ext cx="2039937" cy="572464"/>
          </a:xfrm>
          <a:prstGeom prst="rect">
            <a:avLst/>
          </a:prstGeom>
          <a:noFill/>
        </p:spPr>
        <p:txBody>
          <a:bodyPr wrap="square" rtlCol="0">
            <a:spAutoFit/>
          </a:bodyPr>
          <a:lstStyle/>
          <a:p>
            <a:pPr algn="just">
              <a:lnSpc>
                <a:spcPct val="13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67" name="TextBox 66"/>
          <p:cNvSpPr txBox="1"/>
          <p:nvPr/>
        </p:nvSpPr>
        <p:spPr>
          <a:xfrm>
            <a:off x="8363447" y="2141464"/>
            <a:ext cx="1114408" cy="369332"/>
          </a:xfrm>
          <a:prstGeom prst="rect">
            <a:avLst/>
          </a:prstGeom>
          <a:noFill/>
        </p:spPr>
        <p:txBody>
          <a:bodyPr wrap="none" rtlCol="0">
            <a:spAutoFit/>
          </a:bodyPr>
          <a:lstStyle/>
          <a:p>
            <a:r>
              <a:rPr lang="zh-CN" altLang="en-US" b="1" dirty="0" smtClean="0">
                <a:solidFill>
                  <a:srgbClr val="0070C0"/>
                </a:solidFill>
                <a:latin typeface="+mj-ea"/>
                <a:ea typeface="+mj-ea"/>
              </a:rPr>
              <a:t>添加标题</a:t>
            </a:r>
            <a:endParaRPr lang="zh-CN" altLang="en-US" b="1" dirty="0">
              <a:solidFill>
                <a:srgbClr val="0070C0"/>
              </a:solidFill>
              <a:latin typeface="+mj-ea"/>
              <a:ea typeface="+mj-ea"/>
            </a:endParaRPr>
          </a:p>
        </p:txBody>
      </p:sp>
      <p:sp>
        <p:nvSpPr>
          <p:cNvPr id="68" name="TextBox 67"/>
          <p:cNvSpPr txBox="1"/>
          <p:nvPr/>
        </p:nvSpPr>
        <p:spPr>
          <a:xfrm>
            <a:off x="8383192" y="2471428"/>
            <a:ext cx="2039937" cy="572464"/>
          </a:xfrm>
          <a:prstGeom prst="rect">
            <a:avLst/>
          </a:prstGeom>
          <a:noFill/>
        </p:spPr>
        <p:txBody>
          <a:bodyPr wrap="square" rtlCol="0">
            <a:spAutoFit/>
          </a:bodyPr>
          <a:lstStyle/>
          <a:p>
            <a:pPr algn="just">
              <a:lnSpc>
                <a:spcPct val="130000"/>
              </a:lnSpc>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nvGrpSpPr>
          <p:cNvPr id="69" name="组合 68"/>
          <p:cNvGrpSpPr/>
          <p:nvPr/>
        </p:nvGrpSpPr>
        <p:grpSpPr>
          <a:xfrm>
            <a:off x="573699" y="2963241"/>
            <a:ext cx="2339400" cy="2334396"/>
            <a:chOff x="2010185" y="1921596"/>
            <a:chExt cx="3026043" cy="3019572"/>
          </a:xfrm>
        </p:grpSpPr>
        <p:sp>
          <p:nvSpPr>
            <p:cNvPr id="70" name="Freeform 6"/>
            <p:cNvSpPr/>
            <p:nvPr/>
          </p:nvSpPr>
          <p:spPr bwMode="auto">
            <a:xfrm>
              <a:off x="4065306" y="2730699"/>
              <a:ext cx="650519" cy="1695880"/>
            </a:xfrm>
            <a:custGeom>
              <a:avLst/>
              <a:gdLst>
                <a:gd name="T0" fmla="*/ 85 w 85"/>
                <a:gd name="T1" fmla="*/ 92 h 222"/>
                <a:gd name="T2" fmla="*/ 54 w 85"/>
                <a:gd name="T3" fmla="*/ 0 h 222"/>
                <a:gd name="T4" fmla="*/ 34 w 85"/>
                <a:gd name="T5" fmla="*/ 15 h 222"/>
                <a:gd name="T6" fmla="*/ 59 w 85"/>
                <a:gd name="T7" fmla="*/ 92 h 222"/>
                <a:gd name="T8" fmla="*/ 0 w 85"/>
                <a:gd name="T9" fmla="*/ 201 h 222"/>
                <a:gd name="T10" fmla="*/ 13 w 85"/>
                <a:gd name="T11" fmla="*/ 222 h 222"/>
                <a:gd name="T12" fmla="*/ 85 w 85"/>
                <a:gd name="T13" fmla="*/ 92 h 222"/>
              </a:gdLst>
              <a:ahLst/>
              <a:cxnLst>
                <a:cxn ang="0">
                  <a:pos x="T0" y="T1"/>
                </a:cxn>
                <a:cxn ang="0">
                  <a:pos x="T2" y="T3"/>
                </a:cxn>
                <a:cxn ang="0">
                  <a:pos x="T4" y="T5"/>
                </a:cxn>
                <a:cxn ang="0">
                  <a:pos x="T6" y="T7"/>
                </a:cxn>
                <a:cxn ang="0">
                  <a:pos x="T8" y="T9"/>
                </a:cxn>
                <a:cxn ang="0">
                  <a:pos x="T10" y="T11"/>
                </a:cxn>
                <a:cxn ang="0">
                  <a:pos x="T12" y="T13"/>
                </a:cxn>
              </a:cxnLst>
              <a:rect l="0" t="0" r="r" b="b"/>
              <a:pathLst>
                <a:path w="85" h="222">
                  <a:moveTo>
                    <a:pt x="85" y="92"/>
                  </a:moveTo>
                  <a:cubicBezTo>
                    <a:pt x="85" y="57"/>
                    <a:pt x="73" y="26"/>
                    <a:pt x="54" y="0"/>
                  </a:cubicBezTo>
                  <a:cubicBezTo>
                    <a:pt x="34" y="15"/>
                    <a:pt x="34" y="15"/>
                    <a:pt x="34" y="15"/>
                  </a:cubicBezTo>
                  <a:cubicBezTo>
                    <a:pt x="50" y="36"/>
                    <a:pt x="59" y="63"/>
                    <a:pt x="59" y="92"/>
                  </a:cubicBezTo>
                  <a:cubicBezTo>
                    <a:pt x="59" y="137"/>
                    <a:pt x="35" y="177"/>
                    <a:pt x="0" y="201"/>
                  </a:cubicBezTo>
                  <a:cubicBezTo>
                    <a:pt x="13" y="222"/>
                    <a:pt x="13" y="222"/>
                    <a:pt x="13" y="222"/>
                  </a:cubicBezTo>
                  <a:cubicBezTo>
                    <a:pt x="56" y="194"/>
                    <a:pt x="85" y="146"/>
                    <a:pt x="85" y="92"/>
                  </a:cubicBezTo>
                  <a:close/>
                </a:path>
              </a:pathLst>
            </a:custGeom>
            <a:solidFill>
              <a:schemeClr val="bg1">
                <a:alpha val="60000"/>
              </a:schemeClr>
            </a:solidFill>
            <a:ln>
              <a:noFill/>
            </a:ln>
          </p:spPr>
          <p:txBody>
            <a:bodyPr vert="horz" wrap="square" lIns="91440" tIns="45720" rIns="91440" bIns="45720" numCol="1" anchor="t" anchorCtr="0" compatLnSpc="1"/>
            <a:lstStyle/>
            <a:p>
              <a:endParaRPr lang="zh-CN" altLang="en-US"/>
            </a:p>
          </p:txBody>
        </p:sp>
        <p:sp>
          <p:nvSpPr>
            <p:cNvPr id="71" name="Freeform 7"/>
            <p:cNvSpPr/>
            <p:nvPr/>
          </p:nvSpPr>
          <p:spPr bwMode="auto">
            <a:xfrm>
              <a:off x="3485988" y="2251710"/>
              <a:ext cx="993579" cy="595500"/>
            </a:xfrm>
            <a:custGeom>
              <a:avLst/>
              <a:gdLst>
                <a:gd name="T0" fmla="*/ 5 w 130"/>
                <a:gd name="T1" fmla="*/ 25 h 78"/>
                <a:gd name="T2" fmla="*/ 110 w 130"/>
                <a:gd name="T3" fmla="*/ 78 h 78"/>
                <a:gd name="T4" fmla="*/ 130 w 130"/>
                <a:gd name="T5" fmla="*/ 63 h 78"/>
                <a:gd name="T6" fmla="*/ 5 w 130"/>
                <a:gd name="T7" fmla="*/ 0 h 78"/>
                <a:gd name="T8" fmla="*/ 0 w 130"/>
                <a:gd name="T9" fmla="*/ 0 h 78"/>
                <a:gd name="T10" fmla="*/ 1 w 130"/>
                <a:gd name="T11" fmla="*/ 25 h 78"/>
                <a:gd name="T12" fmla="*/ 5 w 130"/>
                <a:gd name="T13" fmla="*/ 25 h 78"/>
              </a:gdLst>
              <a:ahLst/>
              <a:cxnLst>
                <a:cxn ang="0">
                  <a:pos x="T0" y="T1"/>
                </a:cxn>
                <a:cxn ang="0">
                  <a:pos x="T2" y="T3"/>
                </a:cxn>
                <a:cxn ang="0">
                  <a:pos x="T4" y="T5"/>
                </a:cxn>
                <a:cxn ang="0">
                  <a:pos x="T6" y="T7"/>
                </a:cxn>
                <a:cxn ang="0">
                  <a:pos x="T8" y="T9"/>
                </a:cxn>
                <a:cxn ang="0">
                  <a:pos x="T10" y="T11"/>
                </a:cxn>
                <a:cxn ang="0">
                  <a:pos x="T12" y="T13"/>
                </a:cxn>
              </a:cxnLst>
              <a:rect l="0" t="0" r="r" b="b"/>
              <a:pathLst>
                <a:path w="130" h="78">
                  <a:moveTo>
                    <a:pt x="5" y="25"/>
                  </a:moveTo>
                  <a:cubicBezTo>
                    <a:pt x="48" y="25"/>
                    <a:pt x="86" y="46"/>
                    <a:pt x="110" y="78"/>
                  </a:cubicBezTo>
                  <a:cubicBezTo>
                    <a:pt x="130" y="63"/>
                    <a:pt x="130" y="63"/>
                    <a:pt x="130" y="63"/>
                  </a:cubicBezTo>
                  <a:cubicBezTo>
                    <a:pt x="102" y="25"/>
                    <a:pt x="57" y="0"/>
                    <a:pt x="5" y="0"/>
                  </a:cubicBezTo>
                  <a:cubicBezTo>
                    <a:pt x="4" y="0"/>
                    <a:pt x="2" y="0"/>
                    <a:pt x="0" y="0"/>
                  </a:cubicBezTo>
                  <a:cubicBezTo>
                    <a:pt x="1" y="25"/>
                    <a:pt x="1" y="25"/>
                    <a:pt x="1" y="25"/>
                  </a:cubicBezTo>
                  <a:cubicBezTo>
                    <a:pt x="2" y="25"/>
                    <a:pt x="4" y="25"/>
                    <a:pt x="5" y="25"/>
                  </a:cubicBezTo>
                  <a:close/>
                </a:path>
              </a:pathLst>
            </a:custGeom>
            <a:solidFill>
              <a:schemeClr val="tx1">
                <a:lumMod val="50000"/>
                <a:lumOff val="50000"/>
              </a:schemeClr>
            </a:solidFill>
            <a:ln>
              <a:solidFill>
                <a:schemeClr val="tx1">
                  <a:lumMod val="50000"/>
                  <a:lumOff val="50000"/>
                </a:schemeClr>
              </a:solidFill>
            </a:ln>
          </p:spPr>
          <p:txBody>
            <a:bodyPr vert="horz" wrap="square" lIns="91440" tIns="45720" rIns="91440" bIns="45720" numCol="1" anchor="t" anchorCtr="0" compatLnSpc="1"/>
            <a:lstStyle/>
            <a:p>
              <a:endParaRPr lang="zh-CN" altLang="en-US"/>
            </a:p>
          </p:txBody>
        </p:sp>
        <p:sp>
          <p:nvSpPr>
            <p:cNvPr id="72" name="Freeform 8"/>
            <p:cNvSpPr/>
            <p:nvPr/>
          </p:nvSpPr>
          <p:spPr bwMode="auto">
            <a:xfrm>
              <a:off x="2285281" y="2190217"/>
              <a:ext cx="2087485" cy="2488800"/>
            </a:xfrm>
            <a:custGeom>
              <a:avLst/>
              <a:gdLst>
                <a:gd name="T0" fmla="*/ 245 w 273"/>
                <a:gd name="T1" fmla="*/ 252 h 326"/>
                <a:gd name="T2" fmla="*/ 162 w 273"/>
                <a:gd name="T3" fmla="*/ 284 h 326"/>
                <a:gd name="T4" fmla="*/ 68 w 273"/>
                <a:gd name="T5" fmla="*/ 240 h 326"/>
                <a:gd name="T6" fmla="*/ 41 w 273"/>
                <a:gd name="T7" fmla="*/ 163 h 326"/>
                <a:gd name="T8" fmla="*/ 162 w 273"/>
                <a:gd name="T9" fmla="*/ 41 h 326"/>
                <a:gd name="T10" fmla="*/ 162 w 273"/>
                <a:gd name="T11" fmla="*/ 0 h 326"/>
                <a:gd name="T12" fmla="*/ 0 w 273"/>
                <a:gd name="T13" fmla="*/ 163 h 326"/>
                <a:gd name="T14" fmla="*/ 37 w 273"/>
                <a:gd name="T15" fmla="*/ 266 h 326"/>
                <a:gd name="T16" fmla="*/ 162 w 273"/>
                <a:gd name="T17" fmla="*/ 326 h 326"/>
                <a:gd name="T18" fmla="*/ 273 w 273"/>
                <a:gd name="T19" fmla="*/ 282 h 326"/>
                <a:gd name="T20" fmla="*/ 245 w 273"/>
                <a:gd name="T21" fmla="*/ 25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326">
                  <a:moveTo>
                    <a:pt x="245" y="252"/>
                  </a:moveTo>
                  <a:cubicBezTo>
                    <a:pt x="224" y="272"/>
                    <a:pt x="195" y="284"/>
                    <a:pt x="162" y="284"/>
                  </a:cubicBezTo>
                  <a:cubicBezTo>
                    <a:pt x="125" y="284"/>
                    <a:pt x="91" y="267"/>
                    <a:pt x="68" y="240"/>
                  </a:cubicBezTo>
                  <a:cubicBezTo>
                    <a:pt x="51" y="219"/>
                    <a:pt x="41" y="192"/>
                    <a:pt x="41" y="163"/>
                  </a:cubicBezTo>
                  <a:cubicBezTo>
                    <a:pt x="41" y="96"/>
                    <a:pt x="95" y="41"/>
                    <a:pt x="162" y="41"/>
                  </a:cubicBezTo>
                  <a:cubicBezTo>
                    <a:pt x="162" y="0"/>
                    <a:pt x="162" y="0"/>
                    <a:pt x="162" y="0"/>
                  </a:cubicBezTo>
                  <a:cubicBezTo>
                    <a:pt x="72" y="0"/>
                    <a:pt x="0" y="73"/>
                    <a:pt x="0" y="163"/>
                  </a:cubicBezTo>
                  <a:cubicBezTo>
                    <a:pt x="0" y="202"/>
                    <a:pt x="14" y="238"/>
                    <a:pt x="37" y="266"/>
                  </a:cubicBezTo>
                  <a:cubicBezTo>
                    <a:pt x="67" y="302"/>
                    <a:pt x="112" y="326"/>
                    <a:pt x="162" y="326"/>
                  </a:cubicBezTo>
                  <a:cubicBezTo>
                    <a:pt x="205" y="326"/>
                    <a:pt x="244" y="309"/>
                    <a:pt x="273" y="282"/>
                  </a:cubicBezTo>
                  <a:lnTo>
                    <a:pt x="245" y="252"/>
                  </a:lnTo>
                  <a:close/>
                </a:path>
              </a:pathLst>
            </a:custGeom>
            <a:solidFill>
              <a:schemeClr val="bg1">
                <a:lumMod val="65000"/>
              </a:schemeClr>
            </a:solidFill>
            <a:ln>
              <a:noFill/>
            </a:ln>
            <a:effectLst/>
          </p:spPr>
          <p:txBody>
            <a:bodyPr vert="horz" wrap="square" lIns="91440" tIns="45720" rIns="91440" bIns="45720" numCol="1" anchor="t" anchorCtr="0" compatLnSpc="1"/>
            <a:lstStyle/>
            <a:p>
              <a:endParaRPr lang="zh-CN" altLang="en-US"/>
            </a:p>
          </p:txBody>
        </p:sp>
        <p:sp>
          <p:nvSpPr>
            <p:cNvPr id="73" name="Freeform 9"/>
            <p:cNvSpPr>
              <a:spLocks noEditPoints="1"/>
            </p:cNvSpPr>
            <p:nvPr/>
          </p:nvSpPr>
          <p:spPr bwMode="auto">
            <a:xfrm>
              <a:off x="2010185" y="1921596"/>
              <a:ext cx="3026043" cy="3019572"/>
            </a:xfrm>
            <a:custGeom>
              <a:avLst/>
              <a:gdLst>
                <a:gd name="T0" fmla="*/ 198 w 396"/>
                <a:gd name="T1" fmla="*/ 395 h 395"/>
                <a:gd name="T2" fmla="*/ 0 w 396"/>
                <a:gd name="T3" fmla="*/ 198 h 395"/>
                <a:gd name="T4" fmla="*/ 198 w 396"/>
                <a:gd name="T5" fmla="*/ 0 h 395"/>
                <a:gd name="T6" fmla="*/ 396 w 396"/>
                <a:gd name="T7" fmla="*/ 198 h 395"/>
                <a:gd name="T8" fmla="*/ 198 w 396"/>
                <a:gd name="T9" fmla="*/ 395 h 395"/>
                <a:gd name="T10" fmla="*/ 198 w 396"/>
                <a:gd name="T11" fmla="*/ 1 h 395"/>
                <a:gd name="T12" fmla="*/ 2 w 396"/>
                <a:gd name="T13" fmla="*/ 198 h 395"/>
                <a:gd name="T14" fmla="*/ 198 w 396"/>
                <a:gd name="T15" fmla="*/ 394 h 395"/>
                <a:gd name="T16" fmla="*/ 394 w 396"/>
                <a:gd name="T17" fmla="*/ 198 h 395"/>
                <a:gd name="T18" fmla="*/ 198 w 396"/>
                <a:gd name="T19" fmla="*/ 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395">
                  <a:moveTo>
                    <a:pt x="198" y="395"/>
                  </a:moveTo>
                  <a:cubicBezTo>
                    <a:pt x="89" y="395"/>
                    <a:pt x="0" y="307"/>
                    <a:pt x="0" y="198"/>
                  </a:cubicBezTo>
                  <a:cubicBezTo>
                    <a:pt x="0" y="89"/>
                    <a:pt x="89" y="0"/>
                    <a:pt x="198" y="0"/>
                  </a:cubicBezTo>
                  <a:cubicBezTo>
                    <a:pt x="307" y="0"/>
                    <a:pt x="396" y="89"/>
                    <a:pt x="396" y="198"/>
                  </a:cubicBezTo>
                  <a:cubicBezTo>
                    <a:pt x="396" y="307"/>
                    <a:pt x="307" y="395"/>
                    <a:pt x="198" y="395"/>
                  </a:cubicBezTo>
                  <a:close/>
                  <a:moveTo>
                    <a:pt x="198" y="1"/>
                  </a:moveTo>
                  <a:cubicBezTo>
                    <a:pt x="90" y="1"/>
                    <a:pt x="2" y="89"/>
                    <a:pt x="2" y="198"/>
                  </a:cubicBezTo>
                  <a:cubicBezTo>
                    <a:pt x="2" y="306"/>
                    <a:pt x="90" y="394"/>
                    <a:pt x="198" y="394"/>
                  </a:cubicBezTo>
                  <a:cubicBezTo>
                    <a:pt x="306" y="394"/>
                    <a:pt x="394" y="306"/>
                    <a:pt x="394" y="198"/>
                  </a:cubicBezTo>
                  <a:cubicBezTo>
                    <a:pt x="394" y="89"/>
                    <a:pt x="306" y="1"/>
                    <a:pt x="198" y="1"/>
                  </a:cubicBezTo>
                  <a:close/>
                </a:path>
              </a:pathLst>
            </a:custGeom>
            <a:solidFill>
              <a:srgbClr val="00B0F0"/>
            </a:solidFill>
            <a:ln>
              <a:solidFill>
                <a:schemeClr val="bg1"/>
              </a:solidFill>
            </a:ln>
          </p:spPr>
          <p:txBody>
            <a:bodyPr vert="horz" wrap="square" lIns="91440" tIns="45720" rIns="91440" bIns="45720" numCol="1" anchor="t" anchorCtr="0" compatLnSpc="1"/>
            <a:lstStyle/>
            <a:p>
              <a:endParaRPr lang="zh-CN" altLang="en-US"/>
            </a:p>
          </p:txBody>
        </p:sp>
      </p:grpSp>
      <p:sp>
        <p:nvSpPr>
          <p:cNvPr id="74" name="TextBox 73"/>
          <p:cNvSpPr txBox="1"/>
          <p:nvPr/>
        </p:nvSpPr>
        <p:spPr>
          <a:xfrm>
            <a:off x="1104858" y="3691508"/>
            <a:ext cx="1389948" cy="892552"/>
          </a:xfrm>
          <a:prstGeom prst="rect">
            <a:avLst/>
          </a:prstGeom>
          <a:noFill/>
        </p:spPr>
        <p:txBody>
          <a:bodyPr wrap="square" rtlCol="0">
            <a:spAutoFit/>
          </a:bodyPr>
          <a:lstStyle/>
          <a:p>
            <a:pPr algn="ctr"/>
            <a:r>
              <a:rPr lang="zh-CN" altLang="en-US" sz="4000" dirty="0" smtClean="0">
                <a:solidFill>
                  <a:srgbClr val="0070C0"/>
                </a:solidFill>
                <a:latin typeface="微软雅黑" panose="020B0503020204020204" pitchFamily="34" charset="-122"/>
                <a:ea typeface="微软雅黑" panose="020B0503020204020204" pitchFamily="34" charset="-122"/>
              </a:rPr>
              <a:t>标题</a:t>
            </a:r>
            <a:endParaRPr lang="en-US" altLang="zh-CN" sz="4000" dirty="0" smtClean="0">
              <a:solidFill>
                <a:srgbClr val="0070C0"/>
              </a:solidFill>
              <a:latin typeface="微软雅黑" panose="020B0503020204020204" pitchFamily="34" charset="-122"/>
              <a:ea typeface="微软雅黑" panose="020B0503020204020204" pitchFamily="34" charset="-122"/>
            </a:endParaRPr>
          </a:p>
          <a:p>
            <a:pPr algn="ctr"/>
            <a:r>
              <a:rPr lang="en-US" altLang="zh-CN" sz="1200" dirty="0" smtClean="0">
                <a:solidFill>
                  <a:srgbClr val="0070C0"/>
                </a:solidFill>
                <a:latin typeface="微软雅黑" panose="020B0503020204020204" pitchFamily="34" charset="-122"/>
                <a:ea typeface="微软雅黑" panose="020B0503020204020204" pitchFamily="34" charset="-122"/>
              </a:rPr>
              <a:t>Add  Title</a:t>
            </a:r>
            <a:endParaRPr lang="zh-CN" altLang="en-US" sz="1200" dirty="0">
              <a:solidFill>
                <a:srgbClr val="0070C0"/>
              </a:solidFill>
              <a:latin typeface="微软雅黑" panose="020B0503020204020204" pitchFamily="34" charset="-122"/>
              <a:ea typeface="微软雅黑" panose="020B0503020204020204" pitchFamily="34" charset="-122"/>
            </a:endParaRPr>
          </a:p>
        </p:txBody>
      </p:sp>
      <p:sp>
        <p:nvSpPr>
          <p:cNvPr id="75" name="Freeform 11"/>
          <p:cNvSpPr/>
          <p:nvPr/>
        </p:nvSpPr>
        <p:spPr bwMode="auto">
          <a:xfrm>
            <a:off x="1918742" y="5297637"/>
            <a:ext cx="1404428" cy="685916"/>
          </a:xfrm>
          <a:custGeom>
            <a:avLst/>
            <a:gdLst>
              <a:gd name="T0" fmla="*/ 371 w 371"/>
              <a:gd name="T1" fmla="*/ 189 h 189"/>
              <a:gd name="T2" fmla="*/ 286 w 371"/>
              <a:gd name="T3" fmla="*/ 189 h 189"/>
              <a:gd name="T4" fmla="*/ 286 w 371"/>
              <a:gd name="T5" fmla="*/ 189 h 189"/>
              <a:gd name="T6" fmla="*/ 0 w 371"/>
              <a:gd name="T7" fmla="*/ 5 h 189"/>
              <a:gd name="T8" fmla="*/ 5 w 371"/>
              <a:gd name="T9" fmla="*/ 0 h 189"/>
              <a:gd name="T10" fmla="*/ 288 w 371"/>
              <a:gd name="T11" fmla="*/ 184 h 189"/>
              <a:gd name="T12" fmla="*/ 371 w 371"/>
              <a:gd name="T13" fmla="*/ 184 h 189"/>
              <a:gd name="T14" fmla="*/ 371 w 371"/>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 h="189">
                <a:moveTo>
                  <a:pt x="371" y="189"/>
                </a:moveTo>
                <a:lnTo>
                  <a:pt x="286" y="189"/>
                </a:lnTo>
                <a:lnTo>
                  <a:pt x="286" y="189"/>
                </a:lnTo>
                <a:lnTo>
                  <a:pt x="0" y="5"/>
                </a:lnTo>
                <a:lnTo>
                  <a:pt x="5" y="0"/>
                </a:lnTo>
                <a:lnTo>
                  <a:pt x="288" y="184"/>
                </a:lnTo>
                <a:lnTo>
                  <a:pt x="371" y="184"/>
                </a:lnTo>
                <a:lnTo>
                  <a:pt x="371" y="18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0-#ppt_w/2"/>
                                          </p:val>
                                        </p:tav>
                                        <p:tav tm="100000">
                                          <p:val>
                                            <p:strVal val="#ppt_x"/>
                                          </p:val>
                                        </p:tav>
                                      </p:tavLst>
                                    </p:anim>
                                    <p:anim calcmode="lin" valueType="num">
                                      <p:cBhvr additive="base">
                                        <p:cTn id="12" dur="500" fill="hold"/>
                                        <p:tgtEl>
                                          <p:spTgt spid="74"/>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400"/>
                                  </p:stCondLst>
                                  <p:childTnLst>
                                    <p:animRot by="21600000">
                                      <p:cBhvr>
                                        <p:cTn id="14" dur="2000" fill="hold"/>
                                        <p:tgtEl>
                                          <p:spTgt spid="69"/>
                                        </p:tgtEl>
                                        <p:attrNameLst>
                                          <p:attrName>r</p:attrName>
                                        </p:attrNameLst>
                                      </p:cBhvr>
                                    </p:animRot>
                                  </p:childTnLst>
                                </p:cTn>
                              </p:par>
                              <p:par>
                                <p:cTn id="15" presetID="22" presetClass="entr" presetSubtype="8" fill="hold" grpId="0" nodeType="withEffect">
                                  <p:stCondLst>
                                    <p:cond delay="400"/>
                                  </p:stCondLst>
                                  <p:childTnLst>
                                    <p:set>
                                      <p:cBhvr>
                                        <p:cTn id="16" dur="1" fill="hold">
                                          <p:stCondLst>
                                            <p:cond delay="0"/>
                                          </p:stCondLst>
                                        </p:cTn>
                                        <p:tgtEl>
                                          <p:spTgt spid="75"/>
                                        </p:tgtEl>
                                        <p:attrNameLst>
                                          <p:attrName>style.visibility</p:attrName>
                                        </p:attrNameLst>
                                      </p:cBhvr>
                                      <p:to>
                                        <p:strVal val="visible"/>
                                      </p:to>
                                    </p:set>
                                    <p:animEffect transition="in" filter="wipe(left)">
                                      <p:cBhvr>
                                        <p:cTn id="17" dur="500"/>
                                        <p:tgtEl>
                                          <p:spTgt spid="75"/>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54"/>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1" nodeType="after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par>
                          <p:cTn id="33" fill="hold">
                            <p:stCondLst>
                              <p:cond delay="500"/>
                            </p:stCondLst>
                            <p:childTnLst>
                              <p:par>
                                <p:cTn id="34" presetID="56" presetClass="path" presetSubtype="0" accel="50000" decel="50000" fill="hold" grpId="0" nodeType="afterEffect">
                                  <p:stCondLst>
                                    <p:cond delay="0"/>
                                  </p:stCondLst>
                                  <p:childTnLst>
                                    <p:animMotion origin="layout" path="M -0.09431 0.14699 L -3.77911E-6 -2.22222E-6 " pathEditMode="relative" rAng="0" ptsTypes="AA">
                                      <p:cBhvr>
                                        <p:cTn id="35" dur="1000" fill="hold"/>
                                        <p:tgtEl>
                                          <p:spTgt spid="55"/>
                                        </p:tgtEl>
                                        <p:attrNameLst>
                                          <p:attrName>ppt_x</p:attrName>
                                          <p:attrName>ppt_y</p:attrName>
                                        </p:attrNameLst>
                                      </p:cBhvr>
                                      <p:rCtr x="4709" y="-7361"/>
                                    </p:animMotion>
                                  </p:childTnLst>
                                </p:cTn>
                              </p:par>
                              <p:par>
                                <p:cTn id="36" presetID="56" presetClass="path" presetSubtype="0" accel="50000" decel="50000" fill="hold" grpId="0" nodeType="withEffect">
                                  <p:stCondLst>
                                    <p:cond delay="0"/>
                                  </p:stCondLst>
                                  <p:childTnLst>
                                    <p:animMotion origin="layout" path="M -0.16975 0.09736 L 3.74121E-6 1.24884E-6 " pathEditMode="relative" rAng="0" ptsTypes="AA">
                                      <p:cBhvr>
                                        <p:cTn id="37" dur="1000" fill="hold"/>
                                        <p:tgtEl>
                                          <p:spTgt spid="56"/>
                                        </p:tgtEl>
                                        <p:attrNameLst>
                                          <p:attrName>ppt_x</p:attrName>
                                          <p:attrName>ppt_y</p:attrName>
                                        </p:attrNameLst>
                                      </p:cBhvr>
                                      <p:rCtr x="8487" y="-4880"/>
                                    </p:animMotion>
                                  </p:childTnLst>
                                </p:cTn>
                              </p:par>
                              <p:par>
                                <p:cTn id="38" presetID="56" presetClass="path" presetSubtype="0" accel="50000" decel="50000" fill="hold" grpId="0" nodeType="withEffect">
                                  <p:stCondLst>
                                    <p:cond delay="0"/>
                                  </p:stCondLst>
                                  <p:childTnLst>
                                    <p:animMotion origin="layout" path="M -0.20659 0.20629 L 4.37646E-6 -1.83164E-6 " pathEditMode="relative" rAng="0" ptsTypes="AA">
                                      <p:cBhvr>
                                        <p:cTn id="39" dur="1000" fill="hold"/>
                                        <p:tgtEl>
                                          <p:spTgt spid="58"/>
                                        </p:tgtEl>
                                        <p:attrNameLst>
                                          <p:attrName>ppt_x</p:attrName>
                                          <p:attrName>ppt_y</p:attrName>
                                        </p:attrNameLst>
                                      </p:cBhvr>
                                      <p:rCtr x="10323" y="-10315"/>
                                    </p:animMotion>
                                  </p:childTnLst>
                                </p:cTn>
                              </p:par>
                              <p:par>
                                <p:cTn id="40" presetID="56" presetClass="path" presetSubtype="0" accel="50000" decel="50000" fill="hold" grpId="0" nodeType="withEffect">
                                  <p:stCondLst>
                                    <p:cond delay="0"/>
                                  </p:stCondLst>
                                  <p:childTnLst>
                                    <p:animMotion origin="layout" path="M -0.3158 0.20744 L -1.97344E-6 4.50509E-6 " pathEditMode="relative" rAng="0" ptsTypes="AA">
                                      <p:cBhvr>
                                        <p:cTn id="41" dur="1000" fill="hold"/>
                                        <p:tgtEl>
                                          <p:spTgt spid="57"/>
                                        </p:tgtEl>
                                        <p:attrNameLst>
                                          <p:attrName>ppt_x</p:attrName>
                                          <p:attrName>ppt_y</p:attrName>
                                        </p:attrNameLst>
                                      </p:cBhvr>
                                      <p:rCtr x="15790" y="-10384"/>
                                    </p:animMotion>
                                  </p:childTnLst>
                                </p:cTn>
                              </p:par>
                              <p:par>
                                <p:cTn id="42" presetID="56" presetClass="path" presetSubtype="0" accel="50000" decel="50000" fill="hold" grpId="0" nodeType="withEffect">
                                  <p:stCondLst>
                                    <p:cond delay="0"/>
                                  </p:stCondLst>
                                  <p:childTnLst>
                                    <p:animMotion origin="layout" path="M -0.38532 0.24213 L 4.87894E-6 4.60685E-6 " pathEditMode="relative" rAng="0" ptsTypes="AA">
                                      <p:cBhvr>
                                        <p:cTn id="43" dur="1000" fill="hold"/>
                                        <p:tgtEl>
                                          <p:spTgt spid="59"/>
                                        </p:tgtEl>
                                        <p:attrNameLst>
                                          <p:attrName>ppt_x</p:attrName>
                                          <p:attrName>ppt_y</p:attrName>
                                        </p:attrNameLst>
                                      </p:cBhvr>
                                      <p:rCtr x="19266" y="-12118"/>
                                    </p:animMotion>
                                  </p:childTnLst>
                                </p:cTn>
                              </p:par>
                              <p:par>
                                <p:cTn id="44" presetID="56" presetClass="path" presetSubtype="0" accel="50000" decel="50000" fill="hold" grpId="0" nodeType="withEffect">
                                  <p:stCondLst>
                                    <p:cond delay="0"/>
                                  </p:stCondLst>
                                  <p:childTnLst>
                                    <p:animMotion origin="layout" path="M -0.46863 0.40425 L 3.24134E-6 3.01573E-6 " pathEditMode="relative" rAng="0" ptsTypes="AA">
                                      <p:cBhvr>
                                        <p:cTn id="45" dur="1000" fill="hold"/>
                                        <p:tgtEl>
                                          <p:spTgt spid="60"/>
                                        </p:tgtEl>
                                        <p:attrNameLst>
                                          <p:attrName>ppt_x</p:attrName>
                                          <p:attrName>ppt_y</p:attrName>
                                        </p:attrNameLst>
                                      </p:cBhvr>
                                      <p:rCtr x="23431" y="-20213"/>
                                    </p:animMotion>
                                  </p:childTnLst>
                                </p:cTn>
                              </p:par>
                            </p:childTnLst>
                          </p:cTn>
                        </p:par>
                        <p:par>
                          <p:cTn id="46" fill="hold">
                            <p:stCondLst>
                              <p:cond delay="1500"/>
                            </p:stCondLst>
                            <p:childTnLst>
                              <p:par>
                                <p:cTn id="47" presetID="18" presetClass="entr" presetSubtype="3"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strips(upRight)">
                                      <p:cBhvr>
                                        <p:cTn id="49" dur="2000"/>
                                        <p:tgtEl>
                                          <p:spTgt spid="44"/>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500"/>
                                        <p:tgtEl>
                                          <p:spTgt spid="62"/>
                                        </p:tgtEl>
                                      </p:cBhvr>
                                    </p:animEffect>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left)">
                                      <p:cBhvr>
                                        <p:cTn id="63" dur="500"/>
                                        <p:tgtEl>
                                          <p:spTgt spid="63"/>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left)">
                                      <p:cBhvr>
                                        <p:cTn id="67" dur="500"/>
                                        <p:tgtEl>
                                          <p:spTgt spid="6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left)">
                                      <p:cBhvr>
                                        <p:cTn id="70" dur="500"/>
                                        <p:tgtEl>
                                          <p:spTgt spid="66"/>
                                        </p:tgtEl>
                                      </p:cBhvr>
                                    </p:animEffect>
                                  </p:childTnLst>
                                </p:cTn>
                              </p:par>
                            </p:childTnLst>
                          </p:cTn>
                        </p:par>
                        <p:par>
                          <p:cTn id="71" fill="hold">
                            <p:stCondLst>
                              <p:cond delay="5000"/>
                            </p:stCondLst>
                            <p:childTnLst>
                              <p:par>
                                <p:cTn id="72" presetID="22" presetClass="entr" presetSubtype="8" fill="hold" grpId="0" nodeType="after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left)">
                                      <p:cBhvr>
                                        <p:cTn id="74" dur="500"/>
                                        <p:tgtEl>
                                          <p:spTgt spid="6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p:bldP spid="62" grpId="0"/>
      <p:bldP spid="63" grpId="0"/>
      <p:bldP spid="64" grpId="0"/>
      <p:bldP spid="65" grpId="0"/>
      <p:bldP spid="66" grpId="0"/>
      <p:bldP spid="67" grpId="0"/>
      <p:bldP spid="68" grpId="0"/>
      <p:bldP spid="74" grpId="0"/>
      <p:bldP spid="7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a:stCxn id="6" idx="6"/>
            <a:endCxn id="7" idx="2"/>
          </p:cNvCxnSpPr>
          <p:nvPr/>
        </p:nvCxnSpPr>
        <p:spPr>
          <a:xfrm>
            <a:off x="1853360" y="5607397"/>
            <a:ext cx="8485281" cy="0"/>
          </a:xfrm>
          <a:prstGeom prst="line">
            <a:avLst/>
          </a:prstGeom>
          <a:ln w="444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465433" y="5413433"/>
            <a:ext cx="387927" cy="387927"/>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0338641" y="5413433"/>
            <a:ext cx="387927" cy="387927"/>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011521" y="5251849"/>
            <a:ext cx="705323" cy="70532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743339" y="5251849"/>
            <a:ext cx="705323" cy="70532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475157" y="5251849"/>
            <a:ext cx="705323" cy="70532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206975" y="5251849"/>
            <a:ext cx="705323" cy="70532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279703" y="5251849"/>
            <a:ext cx="705323" cy="705323"/>
          </a:xfrm>
          <a:prstGeom prst="ellipse">
            <a:avLst/>
          </a:prstGeom>
          <a:solidFill>
            <a:schemeClr val="bg1">
              <a:lumMod val="85000"/>
            </a:schemeClr>
          </a:solidFill>
          <a:ln w="19050">
            <a:gradFill>
              <a:gsLst>
                <a:gs pos="0">
                  <a:schemeClr val="bg1">
                    <a:lumMod val="75000"/>
                  </a:schemeClr>
                </a:gs>
                <a:gs pos="100000">
                  <a:schemeClr val="bg1"/>
                </a:gs>
              </a:gsLst>
              <a:lin ang="5400000" scaled="1"/>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689205" y="3107250"/>
            <a:ext cx="1872004" cy="2716235"/>
            <a:chOff x="1689205" y="2859600"/>
            <a:chExt cx="1872004" cy="2716235"/>
          </a:xfrm>
        </p:grpSpPr>
        <p:sp>
          <p:nvSpPr>
            <p:cNvPr id="27" name="任意多边形 26"/>
            <p:cNvSpPr/>
            <p:nvPr/>
          </p:nvSpPr>
          <p:spPr>
            <a:xfrm>
              <a:off x="1777316" y="2859600"/>
              <a:ext cx="1710096" cy="271623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chemeClr val="bg1">
                <a:lumMod val="95000"/>
              </a:schemeClr>
            </a:solidFill>
            <a:ln>
              <a:noFill/>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B850"/>
                </a:solidFill>
              </a:endParaRPr>
            </a:p>
          </p:txBody>
        </p:sp>
        <p:sp>
          <p:nvSpPr>
            <p:cNvPr id="38" name="任意多边形 37"/>
            <p:cNvSpPr/>
            <p:nvPr/>
          </p:nvSpPr>
          <p:spPr bwMode="auto">
            <a:xfrm>
              <a:off x="2473066" y="5262044"/>
              <a:ext cx="318595" cy="189632"/>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chemeClr val="bg1">
                <a:lumMod val="75000"/>
              </a:schemeClr>
            </a:solidFill>
            <a:ln w="28575">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grpSp>
          <p:nvGrpSpPr>
            <p:cNvPr id="45" name="Group 909"/>
            <p:cNvGrpSpPr>
              <a:grpSpLocks noChangeAspect="1"/>
            </p:cNvGrpSpPr>
            <p:nvPr/>
          </p:nvGrpSpPr>
          <p:grpSpPr bwMode="auto">
            <a:xfrm>
              <a:off x="2649512" y="3114684"/>
              <a:ext cx="353667" cy="301618"/>
              <a:chOff x="6090" y="1175"/>
              <a:chExt cx="265" cy="226"/>
            </a:xfrm>
            <a:solidFill>
              <a:schemeClr val="bg1">
                <a:lumMod val="65000"/>
              </a:schemeClr>
            </a:solidFill>
            <a:effectLst>
              <a:reflection blurRad="6350" stA="50000" endA="300" endPos="40000" dir="5400000" sy="-100000" algn="bl" rotWithShape="0"/>
            </a:effectLst>
          </p:grpSpPr>
          <p:sp>
            <p:nvSpPr>
              <p:cNvPr id="46"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8"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44" name="同侧圆角矩形 43"/>
            <p:cNvSpPr/>
            <p:nvPr/>
          </p:nvSpPr>
          <p:spPr>
            <a:xfrm rot="5400000">
              <a:off x="1695037" y="3401743"/>
              <a:ext cx="601806" cy="446770"/>
            </a:xfrm>
            <a:prstGeom prst="round2SameRect">
              <a:avLst>
                <a:gd name="adj1" fmla="val 19083"/>
                <a:gd name="adj2" fmla="val 0"/>
              </a:avLst>
            </a:prstGeom>
            <a:solidFill>
              <a:srgbClr val="0070C0"/>
            </a:solidFill>
            <a:ln>
              <a:noFill/>
            </a:ln>
            <a:effectLst>
              <a:innerShdw blurRad="50800" dist="254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689205" y="3349277"/>
              <a:ext cx="628650" cy="551700"/>
              <a:chOff x="4841421" y="2703657"/>
              <a:chExt cx="628650" cy="551700"/>
            </a:xfrm>
          </p:grpSpPr>
          <p:sp>
            <p:nvSpPr>
              <p:cNvPr id="51" name="文本框 50"/>
              <p:cNvSpPr txBox="1"/>
              <p:nvPr/>
            </p:nvSpPr>
            <p:spPr>
              <a:xfrm>
                <a:off x="4867150" y="2703657"/>
                <a:ext cx="554122" cy="461665"/>
              </a:xfrm>
              <a:prstGeom prst="rect">
                <a:avLst/>
              </a:prstGeom>
              <a:noFill/>
            </p:spPr>
            <p:txBody>
              <a:bodyPr wrap="square" rtlCol="0">
                <a:spAutoFit/>
              </a:bodyPr>
              <a:lstStyle/>
              <a:p>
                <a:pPr algn="ctr"/>
                <a:r>
                  <a:rPr lang="en-US" altLang="zh-CN" sz="2400" dirty="0" smtClean="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52" name="文本框 51"/>
              <p:cNvSpPr txBox="1"/>
              <p:nvPr/>
            </p:nvSpPr>
            <p:spPr>
              <a:xfrm>
                <a:off x="4841421" y="2993747"/>
                <a:ext cx="628650" cy="261610"/>
              </a:xfrm>
              <a:prstGeom prst="rect">
                <a:avLst/>
              </a:prstGeom>
              <a:noFill/>
            </p:spPr>
            <p:txBody>
              <a:bodyPr wrap="square" rtlCol="0">
                <a:spAutoFit/>
              </a:bodyPr>
              <a:lstStyle/>
              <a:p>
                <a:pPr algn="ctr"/>
                <a:r>
                  <a:rPr lang="en-US" altLang="zh-CN" sz="1100" dirty="0" smtClean="0">
                    <a:solidFill>
                      <a:schemeClr val="bg1"/>
                    </a:solidFill>
                    <a:latin typeface="LiHei Pro" panose="020B0500000000000000" pitchFamily="34" charset="-122"/>
                    <a:ea typeface="LiHei Pro" panose="020B0500000000000000" pitchFamily="34" charset="-122"/>
                  </a:rPr>
                  <a:t>STEP</a:t>
                </a:r>
                <a:endParaRPr lang="zh-CN" altLang="en-US" sz="1100" dirty="0">
                  <a:solidFill>
                    <a:schemeClr val="bg1"/>
                  </a:solidFill>
                  <a:latin typeface="LiHei Pro" panose="020B0500000000000000" pitchFamily="34" charset="-122"/>
                  <a:ea typeface="LiHei Pro" panose="020B0500000000000000" pitchFamily="34" charset="-122"/>
                </a:endParaRPr>
              </a:p>
            </p:txBody>
          </p:sp>
        </p:grpSp>
        <p:grpSp>
          <p:nvGrpSpPr>
            <p:cNvPr id="55" name="组合 54"/>
            <p:cNvGrpSpPr/>
            <p:nvPr/>
          </p:nvGrpSpPr>
          <p:grpSpPr>
            <a:xfrm>
              <a:off x="2206148" y="3498951"/>
              <a:ext cx="1355061" cy="826202"/>
              <a:chOff x="223455" y="2735579"/>
              <a:chExt cx="1355061" cy="826202"/>
            </a:xfrm>
          </p:grpSpPr>
          <p:sp>
            <p:nvSpPr>
              <p:cNvPr id="56" name="文本框 55"/>
              <p:cNvSpPr txBox="1"/>
              <p:nvPr/>
            </p:nvSpPr>
            <p:spPr>
              <a:xfrm>
                <a:off x="223455" y="2735579"/>
                <a:ext cx="1355061" cy="307777"/>
              </a:xfrm>
              <a:prstGeom prst="rect">
                <a:avLst/>
              </a:prstGeom>
              <a:noFill/>
            </p:spPr>
            <p:txBody>
              <a:bodyPr wrap="square" rtlCol="0">
                <a:spAutoFit/>
              </a:bodyPr>
              <a:lstStyle/>
              <a:p>
                <a:r>
                  <a:rPr lang="zh-CN" altLang="en-US" sz="1400" dirty="0" smtClean="0">
                    <a:solidFill>
                      <a:srgbClr val="0070C0"/>
                    </a:solidFill>
                    <a:latin typeface="时尚中黑简体" panose="01010104010101010101" pitchFamily="2" charset="-122"/>
                    <a:ea typeface="时尚中黑简体" panose="01010104010101010101" pitchFamily="2" charset="-122"/>
                  </a:rPr>
                  <a:t>添加</a:t>
                </a:r>
                <a:r>
                  <a:rPr lang="zh-CN" altLang="en-US" sz="1400" dirty="0">
                    <a:solidFill>
                      <a:srgbClr val="0070C0"/>
                    </a:solidFill>
                    <a:latin typeface="时尚中黑简体" panose="01010104010101010101" pitchFamily="2" charset="-122"/>
                    <a:ea typeface="时尚中黑简体" panose="01010104010101010101" pitchFamily="2" charset="-122"/>
                  </a:rPr>
                  <a:t>标题</a:t>
                </a:r>
              </a:p>
            </p:txBody>
          </p:sp>
          <p:sp>
            <p:nvSpPr>
              <p:cNvPr id="57" name="文本框 56"/>
              <p:cNvSpPr txBox="1"/>
              <p:nvPr/>
            </p:nvSpPr>
            <p:spPr>
              <a:xfrm>
                <a:off x="229092" y="2946869"/>
                <a:ext cx="1254173" cy="614912"/>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grpSp>
        <p:nvGrpSpPr>
          <p:cNvPr id="13" name="组合 12"/>
          <p:cNvGrpSpPr/>
          <p:nvPr/>
        </p:nvGrpSpPr>
        <p:grpSpPr>
          <a:xfrm>
            <a:off x="3415806" y="1522289"/>
            <a:ext cx="1872004" cy="4290967"/>
            <a:chOff x="3415806" y="1274639"/>
            <a:chExt cx="1872004" cy="4290967"/>
          </a:xfrm>
        </p:grpSpPr>
        <p:sp>
          <p:nvSpPr>
            <p:cNvPr id="36" name="任意多边形 35"/>
            <p:cNvSpPr/>
            <p:nvPr/>
          </p:nvSpPr>
          <p:spPr>
            <a:xfrm>
              <a:off x="3509134" y="1274639"/>
              <a:ext cx="1710096" cy="4290967"/>
            </a:xfrm>
            <a:custGeom>
              <a:avLst/>
              <a:gdLst>
                <a:gd name="connsiteX0" fmla="*/ 261702 w 1710096"/>
                <a:gd name="connsiteY0" fmla="*/ 0 h 4290967"/>
                <a:gd name="connsiteX1" fmla="*/ 1448394 w 1710096"/>
                <a:gd name="connsiteY1" fmla="*/ 0 h 4290967"/>
                <a:gd name="connsiteX2" fmla="*/ 1710096 w 1710096"/>
                <a:gd name="connsiteY2" fmla="*/ 261702 h 4290967"/>
                <a:gd name="connsiteX3" fmla="*/ 1710096 w 1710096"/>
                <a:gd name="connsiteY3" fmla="*/ 1308476 h 4290967"/>
                <a:gd name="connsiteX4" fmla="*/ 1448394 w 1710096"/>
                <a:gd name="connsiteY4" fmla="*/ 1570178 h 4290967"/>
                <a:gd name="connsiteX5" fmla="*/ 908591 w 1710096"/>
                <a:gd name="connsiteY5" fmla="*/ 1570178 h 4290967"/>
                <a:gd name="connsiteX6" fmla="*/ 908591 w 1710096"/>
                <a:gd name="connsiteY6" fmla="*/ 3884895 h 4290967"/>
                <a:gd name="connsiteX7" fmla="*/ 933282 w 1710096"/>
                <a:gd name="connsiteY7" fmla="*/ 3889880 h 4290967"/>
                <a:gd name="connsiteX8" fmla="*/ 1060774 w 1710096"/>
                <a:gd name="connsiteY8" fmla="*/ 4082221 h 4290967"/>
                <a:gd name="connsiteX9" fmla="*/ 852028 w 1710096"/>
                <a:gd name="connsiteY9" fmla="*/ 4290967 h 4290967"/>
                <a:gd name="connsiteX10" fmla="*/ 643282 w 1710096"/>
                <a:gd name="connsiteY10" fmla="*/ 4082221 h 4290967"/>
                <a:gd name="connsiteX11" fmla="*/ 770775 w 1710096"/>
                <a:gd name="connsiteY11" fmla="*/ 3889880 h 4290967"/>
                <a:gd name="connsiteX12" fmla="*/ 811893 w 1710096"/>
                <a:gd name="connsiteY12" fmla="*/ 3881578 h 4290967"/>
                <a:gd name="connsiteX13" fmla="*/ 811893 w 1710096"/>
                <a:gd name="connsiteY13" fmla="*/ 1570178 h 4290967"/>
                <a:gd name="connsiteX14" fmla="*/ 261702 w 1710096"/>
                <a:gd name="connsiteY14" fmla="*/ 1570178 h 4290967"/>
                <a:gd name="connsiteX15" fmla="*/ 0 w 1710096"/>
                <a:gd name="connsiteY15" fmla="*/ 1308476 h 4290967"/>
                <a:gd name="connsiteX16" fmla="*/ 0 w 1710096"/>
                <a:gd name="connsiteY16" fmla="*/ 261702 h 4290967"/>
                <a:gd name="connsiteX17" fmla="*/ 261702 w 1710096"/>
                <a:gd name="connsiteY17" fmla="*/ 0 h 42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4290967">
                  <a:moveTo>
                    <a:pt x="261702" y="0"/>
                  </a:moveTo>
                  <a:lnTo>
                    <a:pt x="1448394" y="0"/>
                  </a:lnTo>
                  <a:cubicBezTo>
                    <a:pt x="1592928" y="0"/>
                    <a:pt x="1710096" y="117168"/>
                    <a:pt x="1710096" y="261702"/>
                  </a:cubicBezTo>
                  <a:lnTo>
                    <a:pt x="1710096" y="1308476"/>
                  </a:lnTo>
                  <a:cubicBezTo>
                    <a:pt x="1710096" y="1453010"/>
                    <a:pt x="1592928" y="1570178"/>
                    <a:pt x="1448394" y="1570178"/>
                  </a:cubicBezTo>
                  <a:lnTo>
                    <a:pt x="908591" y="1570178"/>
                  </a:lnTo>
                  <a:lnTo>
                    <a:pt x="908591" y="3884895"/>
                  </a:lnTo>
                  <a:lnTo>
                    <a:pt x="933282" y="3889880"/>
                  </a:lnTo>
                  <a:cubicBezTo>
                    <a:pt x="1008204" y="3921569"/>
                    <a:pt x="1060774" y="3995756"/>
                    <a:pt x="1060774" y="4082221"/>
                  </a:cubicBezTo>
                  <a:cubicBezTo>
                    <a:pt x="1060774" y="4197508"/>
                    <a:pt x="967315" y="4290967"/>
                    <a:pt x="852028" y="4290967"/>
                  </a:cubicBezTo>
                  <a:cubicBezTo>
                    <a:pt x="736741" y="4290967"/>
                    <a:pt x="643282" y="4197508"/>
                    <a:pt x="643282" y="4082221"/>
                  </a:cubicBezTo>
                  <a:cubicBezTo>
                    <a:pt x="643282" y="3995756"/>
                    <a:pt x="695853" y="3921569"/>
                    <a:pt x="770775" y="3889880"/>
                  </a:cubicBezTo>
                  <a:lnTo>
                    <a:pt x="811893" y="3881578"/>
                  </a:lnTo>
                  <a:lnTo>
                    <a:pt x="811893" y="1570178"/>
                  </a:lnTo>
                  <a:lnTo>
                    <a:pt x="261702" y="1570178"/>
                  </a:lnTo>
                  <a:cubicBezTo>
                    <a:pt x="117168" y="1570178"/>
                    <a:pt x="0" y="1453010"/>
                    <a:pt x="0" y="1308476"/>
                  </a:cubicBezTo>
                  <a:lnTo>
                    <a:pt x="0" y="261702"/>
                  </a:lnTo>
                  <a:cubicBezTo>
                    <a:pt x="0" y="117168"/>
                    <a:pt x="117168" y="0"/>
                    <a:pt x="261702" y="0"/>
                  </a:cubicBezTo>
                  <a:close/>
                </a:path>
              </a:pathLst>
            </a:custGeom>
            <a:solidFill>
              <a:schemeClr val="bg1">
                <a:lumMod val="95000"/>
              </a:schemeClr>
            </a:solidFill>
            <a:ln>
              <a:noFill/>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bwMode="auto">
            <a:xfrm>
              <a:off x="4200198" y="5262044"/>
              <a:ext cx="318595" cy="189632"/>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chemeClr val="bg1">
                <a:lumMod val="75000"/>
              </a:schemeClr>
            </a:solidFill>
            <a:ln w="28575">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112" name="同侧圆角矩形 111"/>
            <p:cNvSpPr/>
            <p:nvPr/>
          </p:nvSpPr>
          <p:spPr>
            <a:xfrm rot="5400000">
              <a:off x="3421638" y="1812342"/>
              <a:ext cx="601806" cy="446770"/>
            </a:xfrm>
            <a:prstGeom prst="round2SameRect">
              <a:avLst>
                <a:gd name="adj1" fmla="val 19083"/>
                <a:gd name="adj2" fmla="val 0"/>
              </a:avLst>
            </a:prstGeom>
            <a:solidFill>
              <a:srgbClr val="0070C0"/>
            </a:solidFill>
            <a:ln>
              <a:noFill/>
            </a:ln>
            <a:effectLst>
              <a:innerShdw blurRad="50800" dist="254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组合 112"/>
            <p:cNvGrpSpPr/>
            <p:nvPr/>
          </p:nvGrpSpPr>
          <p:grpSpPr>
            <a:xfrm>
              <a:off x="3415806" y="1759876"/>
              <a:ext cx="628650" cy="551700"/>
              <a:chOff x="4841421" y="2703657"/>
              <a:chExt cx="628650" cy="551700"/>
            </a:xfrm>
          </p:grpSpPr>
          <p:sp>
            <p:nvSpPr>
              <p:cNvPr id="117" name="文本框 116"/>
              <p:cNvSpPr txBox="1"/>
              <p:nvPr/>
            </p:nvSpPr>
            <p:spPr>
              <a:xfrm>
                <a:off x="4867150" y="2703657"/>
                <a:ext cx="554122" cy="461665"/>
              </a:xfrm>
              <a:prstGeom prst="rect">
                <a:avLst/>
              </a:prstGeom>
              <a:noFill/>
            </p:spPr>
            <p:txBody>
              <a:bodyPr wrap="square" rtlCol="0">
                <a:spAutoFit/>
              </a:bodyPr>
              <a:lstStyle/>
              <a:p>
                <a:pPr algn="ctr"/>
                <a:r>
                  <a:rPr lang="en-US" altLang="zh-CN" sz="2400" dirty="0" smtClean="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sp>
            <p:nvSpPr>
              <p:cNvPr id="118" name="文本框 117"/>
              <p:cNvSpPr txBox="1"/>
              <p:nvPr/>
            </p:nvSpPr>
            <p:spPr>
              <a:xfrm>
                <a:off x="4841421" y="2993747"/>
                <a:ext cx="628650" cy="261610"/>
              </a:xfrm>
              <a:prstGeom prst="rect">
                <a:avLst/>
              </a:prstGeom>
              <a:noFill/>
            </p:spPr>
            <p:txBody>
              <a:bodyPr wrap="square" rtlCol="0">
                <a:spAutoFit/>
              </a:bodyPr>
              <a:lstStyle/>
              <a:p>
                <a:pPr algn="ctr"/>
                <a:r>
                  <a:rPr lang="en-US" altLang="zh-CN" sz="1100" dirty="0" smtClean="0">
                    <a:solidFill>
                      <a:schemeClr val="bg1"/>
                    </a:solidFill>
                    <a:latin typeface="LiHei Pro" panose="020B0500000000000000" pitchFamily="34" charset="-122"/>
                    <a:ea typeface="LiHei Pro" panose="020B0500000000000000" pitchFamily="34" charset="-122"/>
                  </a:rPr>
                  <a:t>STEP</a:t>
                </a:r>
                <a:endParaRPr lang="zh-CN" altLang="en-US" sz="1100" dirty="0">
                  <a:solidFill>
                    <a:schemeClr val="bg1"/>
                  </a:solidFill>
                  <a:latin typeface="LiHei Pro" panose="020B0500000000000000" pitchFamily="34" charset="-122"/>
                  <a:ea typeface="LiHei Pro" panose="020B0500000000000000" pitchFamily="34" charset="-122"/>
                </a:endParaRPr>
              </a:p>
            </p:txBody>
          </p:sp>
        </p:grpSp>
        <p:grpSp>
          <p:nvGrpSpPr>
            <p:cNvPr id="114" name="组合 113"/>
            <p:cNvGrpSpPr/>
            <p:nvPr/>
          </p:nvGrpSpPr>
          <p:grpSpPr>
            <a:xfrm>
              <a:off x="3932749" y="1909550"/>
              <a:ext cx="1355061" cy="826202"/>
              <a:chOff x="223455" y="2735579"/>
              <a:chExt cx="1355061" cy="826202"/>
            </a:xfrm>
          </p:grpSpPr>
          <p:sp>
            <p:nvSpPr>
              <p:cNvPr id="115" name="文本框 114"/>
              <p:cNvSpPr txBox="1"/>
              <p:nvPr/>
            </p:nvSpPr>
            <p:spPr>
              <a:xfrm>
                <a:off x="223455" y="2735579"/>
                <a:ext cx="1355061" cy="307777"/>
              </a:xfrm>
              <a:prstGeom prst="rect">
                <a:avLst/>
              </a:prstGeom>
              <a:noFill/>
            </p:spPr>
            <p:txBody>
              <a:bodyPr wrap="square" rtlCol="0">
                <a:spAutoFit/>
              </a:bodyPr>
              <a:lstStyle/>
              <a:p>
                <a:r>
                  <a:rPr lang="zh-CN" altLang="en-US" sz="1400" dirty="0" smtClean="0">
                    <a:solidFill>
                      <a:srgbClr val="0070C0"/>
                    </a:solidFill>
                    <a:latin typeface="时尚中黑简体" panose="01010104010101010101" pitchFamily="2" charset="-122"/>
                    <a:ea typeface="时尚中黑简体" panose="01010104010101010101" pitchFamily="2" charset="-122"/>
                  </a:rPr>
                  <a:t>添加</a:t>
                </a:r>
                <a:r>
                  <a:rPr lang="zh-CN" altLang="en-US" sz="1400" dirty="0">
                    <a:solidFill>
                      <a:srgbClr val="0070C0"/>
                    </a:solidFill>
                    <a:latin typeface="时尚中黑简体" panose="01010104010101010101" pitchFamily="2" charset="-122"/>
                    <a:ea typeface="时尚中黑简体" panose="01010104010101010101" pitchFamily="2" charset="-122"/>
                  </a:rPr>
                  <a:t>标题</a:t>
                </a:r>
              </a:p>
            </p:txBody>
          </p:sp>
          <p:sp>
            <p:nvSpPr>
              <p:cNvPr id="116" name="文本框 115"/>
              <p:cNvSpPr txBox="1"/>
              <p:nvPr/>
            </p:nvSpPr>
            <p:spPr>
              <a:xfrm>
                <a:off x="229092" y="2946869"/>
                <a:ext cx="1254173" cy="614912"/>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119" name="Group 181"/>
            <p:cNvGrpSpPr>
              <a:grpSpLocks noChangeAspect="1"/>
            </p:cNvGrpSpPr>
            <p:nvPr/>
          </p:nvGrpSpPr>
          <p:grpSpPr bwMode="auto">
            <a:xfrm>
              <a:off x="4378828" y="1433240"/>
              <a:ext cx="368298" cy="365609"/>
              <a:chOff x="2160" y="2262"/>
              <a:chExt cx="411" cy="408"/>
            </a:xfrm>
            <a:solidFill>
              <a:srgbClr val="A6A6A6"/>
            </a:solidFill>
            <a:effectLst>
              <a:reflection blurRad="6350" stA="52000" endA="300" endPos="40000" dir="5400000" sy="-100000" algn="bl" rotWithShape="0"/>
            </a:effectLst>
          </p:grpSpPr>
          <p:sp>
            <p:nvSpPr>
              <p:cNvPr id="120" name="Freeform 189"/>
              <p:cNvSpPr/>
              <p:nvPr/>
            </p:nvSpPr>
            <p:spPr bwMode="auto">
              <a:xfrm>
                <a:off x="2280" y="2262"/>
                <a:ext cx="163" cy="163"/>
              </a:xfrm>
              <a:custGeom>
                <a:avLst/>
                <a:gdLst>
                  <a:gd name="T0" fmla="*/ 6 w 68"/>
                  <a:gd name="T1" fmla="*/ 44 h 68"/>
                  <a:gd name="T2" fmla="*/ 34 w 68"/>
                  <a:gd name="T3" fmla="*/ 68 h 68"/>
                  <a:gd name="T4" fmla="*/ 62 w 68"/>
                  <a:gd name="T5" fmla="*/ 44 h 68"/>
                  <a:gd name="T6" fmla="*/ 68 w 68"/>
                  <a:gd name="T7" fmla="*/ 33 h 68"/>
                  <a:gd name="T8" fmla="*/ 63 w 68"/>
                  <a:gd name="T9" fmla="*/ 28 h 68"/>
                  <a:gd name="T10" fmla="*/ 34 w 68"/>
                  <a:gd name="T11" fmla="*/ 0 h 68"/>
                  <a:gd name="T12" fmla="*/ 5 w 68"/>
                  <a:gd name="T13" fmla="*/ 28 h 68"/>
                  <a:gd name="T14" fmla="*/ 0 w 68"/>
                  <a:gd name="T15" fmla="*/ 33 h 68"/>
                  <a:gd name="T16" fmla="*/ 6 w 68"/>
                  <a:gd name="T17"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6" y="44"/>
                    </a:moveTo>
                    <a:cubicBezTo>
                      <a:pt x="9" y="57"/>
                      <a:pt x="16" y="68"/>
                      <a:pt x="34" y="68"/>
                    </a:cubicBezTo>
                    <a:cubicBezTo>
                      <a:pt x="53" y="68"/>
                      <a:pt x="60" y="57"/>
                      <a:pt x="62" y="44"/>
                    </a:cubicBezTo>
                    <a:cubicBezTo>
                      <a:pt x="66" y="42"/>
                      <a:pt x="68" y="37"/>
                      <a:pt x="68" y="33"/>
                    </a:cubicBezTo>
                    <a:cubicBezTo>
                      <a:pt x="67" y="31"/>
                      <a:pt x="66" y="29"/>
                      <a:pt x="63" y="28"/>
                    </a:cubicBezTo>
                    <a:cubicBezTo>
                      <a:pt x="63" y="13"/>
                      <a:pt x="51" y="0"/>
                      <a:pt x="34" y="0"/>
                    </a:cubicBezTo>
                    <a:cubicBezTo>
                      <a:pt x="17" y="0"/>
                      <a:pt x="6" y="13"/>
                      <a:pt x="5" y="28"/>
                    </a:cubicBezTo>
                    <a:cubicBezTo>
                      <a:pt x="2" y="29"/>
                      <a:pt x="0" y="30"/>
                      <a:pt x="0" y="33"/>
                    </a:cubicBezTo>
                    <a:cubicBezTo>
                      <a:pt x="0" y="37"/>
                      <a:pt x="2" y="43"/>
                      <a:pt x="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1" name="Freeform 190"/>
              <p:cNvSpPr/>
              <p:nvPr/>
            </p:nvSpPr>
            <p:spPr bwMode="auto">
              <a:xfrm>
                <a:off x="2258" y="2437"/>
                <a:ext cx="214" cy="62"/>
              </a:xfrm>
              <a:custGeom>
                <a:avLst/>
                <a:gdLst>
                  <a:gd name="T0" fmla="*/ 42 w 89"/>
                  <a:gd name="T1" fmla="*/ 26 h 26"/>
                  <a:gd name="T2" fmla="*/ 48 w 89"/>
                  <a:gd name="T3" fmla="*/ 26 h 26"/>
                  <a:gd name="T4" fmla="*/ 52 w 89"/>
                  <a:gd name="T5" fmla="*/ 26 h 26"/>
                  <a:gd name="T6" fmla="*/ 89 w 89"/>
                  <a:gd name="T7" fmla="*/ 9 h 26"/>
                  <a:gd name="T8" fmla="*/ 66 w 89"/>
                  <a:gd name="T9" fmla="*/ 0 h 26"/>
                  <a:gd name="T10" fmla="*/ 56 w 89"/>
                  <a:gd name="T11" fmla="*/ 0 h 26"/>
                  <a:gd name="T12" fmla="*/ 48 w 89"/>
                  <a:gd name="T13" fmla="*/ 0 h 26"/>
                  <a:gd name="T14" fmla="*/ 42 w 89"/>
                  <a:gd name="T15" fmla="*/ 0 h 26"/>
                  <a:gd name="T16" fmla="*/ 33 w 89"/>
                  <a:gd name="T17" fmla="*/ 0 h 26"/>
                  <a:gd name="T18" fmla="*/ 24 w 89"/>
                  <a:gd name="T19" fmla="*/ 0 h 26"/>
                  <a:gd name="T20" fmla="*/ 0 w 89"/>
                  <a:gd name="T21" fmla="*/ 9 h 26"/>
                  <a:gd name="T22" fmla="*/ 38 w 89"/>
                  <a:gd name="T23" fmla="*/ 26 h 26"/>
                  <a:gd name="T24" fmla="*/ 42 w 89"/>
                  <a:gd name="T2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6">
                    <a:moveTo>
                      <a:pt x="42" y="26"/>
                    </a:moveTo>
                    <a:cubicBezTo>
                      <a:pt x="48" y="26"/>
                      <a:pt x="48" y="26"/>
                      <a:pt x="48" y="26"/>
                    </a:cubicBezTo>
                    <a:cubicBezTo>
                      <a:pt x="52" y="26"/>
                      <a:pt x="52" y="26"/>
                      <a:pt x="52" y="26"/>
                    </a:cubicBezTo>
                    <a:cubicBezTo>
                      <a:pt x="89" y="9"/>
                      <a:pt x="89" y="9"/>
                      <a:pt x="89" y="9"/>
                    </a:cubicBezTo>
                    <a:cubicBezTo>
                      <a:pt x="88" y="8"/>
                      <a:pt x="76" y="2"/>
                      <a:pt x="66" y="0"/>
                    </a:cubicBezTo>
                    <a:cubicBezTo>
                      <a:pt x="65" y="0"/>
                      <a:pt x="58" y="0"/>
                      <a:pt x="56" y="0"/>
                    </a:cubicBezTo>
                    <a:cubicBezTo>
                      <a:pt x="48" y="0"/>
                      <a:pt x="48" y="0"/>
                      <a:pt x="48" y="0"/>
                    </a:cubicBezTo>
                    <a:cubicBezTo>
                      <a:pt x="42" y="0"/>
                      <a:pt x="42" y="0"/>
                      <a:pt x="42" y="0"/>
                    </a:cubicBezTo>
                    <a:cubicBezTo>
                      <a:pt x="33" y="0"/>
                      <a:pt x="33" y="0"/>
                      <a:pt x="33" y="0"/>
                    </a:cubicBezTo>
                    <a:cubicBezTo>
                      <a:pt x="32" y="0"/>
                      <a:pt x="25" y="0"/>
                      <a:pt x="24" y="0"/>
                    </a:cubicBezTo>
                    <a:cubicBezTo>
                      <a:pt x="14" y="2"/>
                      <a:pt x="1" y="8"/>
                      <a:pt x="0" y="9"/>
                    </a:cubicBezTo>
                    <a:cubicBezTo>
                      <a:pt x="38" y="26"/>
                      <a:pt x="38" y="26"/>
                      <a:pt x="38" y="26"/>
                    </a:cubicBezTo>
                    <a:lnTo>
                      <a:pt x="4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2" name="Freeform 191"/>
              <p:cNvSpPr/>
              <p:nvPr/>
            </p:nvSpPr>
            <p:spPr bwMode="auto">
              <a:xfrm>
                <a:off x="2354" y="2513"/>
                <a:ext cx="22" cy="157"/>
              </a:xfrm>
              <a:custGeom>
                <a:avLst/>
                <a:gdLst>
                  <a:gd name="T0" fmla="*/ 3 w 22"/>
                  <a:gd name="T1" fmla="*/ 157 h 157"/>
                  <a:gd name="T2" fmla="*/ 20 w 22"/>
                  <a:gd name="T3" fmla="*/ 157 h 157"/>
                  <a:gd name="T4" fmla="*/ 22 w 22"/>
                  <a:gd name="T5" fmla="*/ 0 h 157"/>
                  <a:gd name="T6" fmla="*/ 0 w 22"/>
                  <a:gd name="T7" fmla="*/ 0 h 157"/>
                  <a:gd name="T8" fmla="*/ 3 w 22"/>
                  <a:gd name="T9" fmla="*/ 157 h 157"/>
                </a:gdLst>
                <a:ahLst/>
                <a:cxnLst>
                  <a:cxn ang="0">
                    <a:pos x="T0" y="T1"/>
                  </a:cxn>
                  <a:cxn ang="0">
                    <a:pos x="T2" y="T3"/>
                  </a:cxn>
                  <a:cxn ang="0">
                    <a:pos x="T4" y="T5"/>
                  </a:cxn>
                  <a:cxn ang="0">
                    <a:pos x="T6" y="T7"/>
                  </a:cxn>
                  <a:cxn ang="0">
                    <a:pos x="T8" y="T9"/>
                  </a:cxn>
                </a:cxnLst>
                <a:rect l="0" t="0" r="r" b="b"/>
                <a:pathLst>
                  <a:path w="22" h="157">
                    <a:moveTo>
                      <a:pt x="3" y="157"/>
                    </a:moveTo>
                    <a:lnTo>
                      <a:pt x="20" y="157"/>
                    </a:lnTo>
                    <a:lnTo>
                      <a:pt x="22" y="0"/>
                    </a:lnTo>
                    <a:lnTo>
                      <a:pt x="0" y="0"/>
                    </a:lnTo>
                    <a:lnTo>
                      <a:pt x="3" y="1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3" name="Freeform 192"/>
              <p:cNvSpPr/>
              <p:nvPr/>
            </p:nvSpPr>
            <p:spPr bwMode="auto">
              <a:xfrm>
                <a:off x="2210" y="2470"/>
                <a:ext cx="139" cy="200"/>
              </a:xfrm>
              <a:custGeom>
                <a:avLst/>
                <a:gdLst>
                  <a:gd name="T0" fmla="*/ 0 w 58"/>
                  <a:gd name="T1" fmla="*/ 0 h 84"/>
                  <a:gd name="T2" fmla="*/ 2 w 58"/>
                  <a:gd name="T3" fmla="*/ 20 h 84"/>
                  <a:gd name="T4" fmla="*/ 9 w 58"/>
                  <a:gd name="T5" fmla="*/ 23 h 84"/>
                  <a:gd name="T6" fmla="*/ 18 w 58"/>
                  <a:gd name="T7" fmla="*/ 32 h 84"/>
                  <a:gd name="T8" fmla="*/ 17 w 58"/>
                  <a:gd name="T9" fmla="*/ 44 h 84"/>
                  <a:gd name="T10" fmla="*/ 5 w 58"/>
                  <a:gd name="T11" fmla="*/ 53 h 84"/>
                  <a:gd name="T12" fmla="*/ 6 w 58"/>
                  <a:gd name="T13" fmla="*/ 66 h 84"/>
                  <a:gd name="T14" fmla="*/ 58 w 58"/>
                  <a:gd name="T15" fmla="*/ 84 h 84"/>
                  <a:gd name="T16" fmla="*/ 57 w 58"/>
                  <a:gd name="T17" fmla="*/ 18 h 84"/>
                  <a:gd name="T18" fmla="*/ 0 w 58"/>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0" y="0"/>
                    </a:moveTo>
                    <a:cubicBezTo>
                      <a:pt x="2" y="20"/>
                      <a:pt x="2" y="20"/>
                      <a:pt x="2" y="20"/>
                    </a:cubicBezTo>
                    <a:cubicBezTo>
                      <a:pt x="9" y="23"/>
                      <a:pt x="9" y="23"/>
                      <a:pt x="9" y="23"/>
                    </a:cubicBezTo>
                    <a:cubicBezTo>
                      <a:pt x="13" y="25"/>
                      <a:pt x="16" y="28"/>
                      <a:pt x="18" y="32"/>
                    </a:cubicBezTo>
                    <a:cubicBezTo>
                      <a:pt x="19" y="36"/>
                      <a:pt x="19" y="40"/>
                      <a:pt x="17" y="44"/>
                    </a:cubicBezTo>
                    <a:cubicBezTo>
                      <a:pt x="15" y="49"/>
                      <a:pt x="10" y="52"/>
                      <a:pt x="5" y="53"/>
                    </a:cubicBezTo>
                    <a:cubicBezTo>
                      <a:pt x="6" y="66"/>
                      <a:pt x="6" y="66"/>
                      <a:pt x="6" y="66"/>
                    </a:cubicBezTo>
                    <a:cubicBezTo>
                      <a:pt x="58" y="84"/>
                      <a:pt x="58" y="84"/>
                      <a:pt x="58" y="84"/>
                    </a:cubicBezTo>
                    <a:cubicBezTo>
                      <a:pt x="57" y="18"/>
                      <a:pt x="57" y="18"/>
                      <a:pt x="57" y="18"/>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4" name="Freeform 193"/>
              <p:cNvSpPr/>
              <p:nvPr/>
            </p:nvSpPr>
            <p:spPr bwMode="auto">
              <a:xfrm>
                <a:off x="2160" y="2496"/>
                <a:ext cx="86" cy="93"/>
              </a:xfrm>
              <a:custGeom>
                <a:avLst/>
                <a:gdLst>
                  <a:gd name="T0" fmla="*/ 33 w 36"/>
                  <a:gd name="T1" fmla="*/ 31 h 39"/>
                  <a:gd name="T2" fmla="*/ 28 w 36"/>
                  <a:gd name="T3" fmla="*/ 17 h 39"/>
                  <a:gd name="T4" fmla="*/ 20 w 36"/>
                  <a:gd name="T5" fmla="*/ 14 h 39"/>
                  <a:gd name="T6" fmla="*/ 19 w 36"/>
                  <a:gd name="T7" fmla="*/ 0 h 39"/>
                  <a:gd name="T8" fmla="*/ 3 w 36"/>
                  <a:gd name="T9" fmla="*/ 18 h 39"/>
                  <a:gd name="T10" fmla="*/ 8 w 36"/>
                  <a:gd name="T11" fmla="*/ 32 h 39"/>
                  <a:gd name="T12" fmla="*/ 19 w 36"/>
                  <a:gd name="T13" fmla="*/ 36 h 39"/>
                  <a:gd name="T14" fmla="*/ 33 w 36"/>
                  <a:gd name="T15" fmla="*/ 3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9">
                    <a:moveTo>
                      <a:pt x="33" y="31"/>
                    </a:moveTo>
                    <a:cubicBezTo>
                      <a:pt x="36" y="26"/>
                      <a:pt x="33" y="19"/>
                      <a:pt x="28" y="17"/>
                    </a:cubicBezTo>
                    <a:cubicBezTo>
                      <a:pt x="20" y="14"/>
                      <a:pt x="20" y="14"/>
                      <a:pt x="20" y="14"/>
                    </a:cubicBezTo>
                    <a:cubicBezTo>
                      <a:pt x="19" y="0"/>
                      <a:pt x="19" y="0"/>
                      <a:pt x="19" y="0"/>
                    </a:cubicBezTo>
                    <a:cubicBezTo>
                      <a:pt x="19" y="0"/>
                      <a:pt x="4" y="16"/>
                      <a:pt x="3" y="18"/>
                    </a:cubicBezTo>
                    <a:cubicBezTo>
                      <a:pt x="0" y="24"/>
                      <a:pt x="3" y="30"/>
                      <a:pt x="8" y="32"/>
                    </a:cubicBezTo>
                    <a:cubicBezTo>
                      <a:pt x="19" y="36"/>
                      <a:pt x="19" y="36"/>
                      <a:pt x="19" y="36"/>
                    </a:cubicBezTo>
                    <a:cubicBezTo>
                      <a:pt x="24" y="39"/>
                      <a:pt x="31" y="36"/>
                      <a:pt x="3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5" name="Freeform 194"/>
              <p:cNvSpPr/>
              <p:nvPr/>
            </p:nvSpPr>
            <p:spPr bwMode="auto">
              <a:xfrm>
                <a:off x="2381" y="2470"/>
                <a:ext cx="139" cy="200"/>
              </a:xfrm>
              <a:custGeom>
                <a:avLst/>
                <a:gdLst>
                  <a:gd name="T0" fmla="*/ 41 w 58"/>
                  <a:gd name="T1" fmla="*/ 44 h 84"/>
                  <a:gd name="T2" fmla="*/ 41 w 58"/>
                  <a:gd name="T3" fmla="*/ 32 h 84"/>
                  <a:gd name="T4" fmla="*/ 50 w 58"/>
                  <a:gd name="T5" fmla="*/ 23 h 84"/>
                  <a:gd name="T6" fmla="*/ 57 w 58"/>
                  <a:gd name="T7" fmla="*/ 20 h 84"/>
                  <a:gd name="T8" fmla="*/ 58 w 58"/>
                  <a:gd name="T9" fmla="*/ 0 h 84"/>
                  <a:gd name="T10" fmla="*/ 2 w 58"/>
                  <a:gd name="T11" fmla="*/ 18 h 84"/>
                  <a:gd name="T12" fmla="*/ 0 w 58"/>
                  <a:gd name="T13" fmla="*/ 84 h 84"/>
                  <a:gd name="T14" fmla="*/ 53 w 58"/>
                  <a:gd name="T15" fmla="*/ 66 h 84"/>
                  <a:gd name="T16" fmla="*/ 54 w 58"/>
                  <a:gd name="T17" fmla="*/ 53 h 84"/>
                  <a:gd name="T18" fmla="*/ 41 w 58"/>
                  <a:gd name="T19"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4">
                    <a:moveTo>
                      <a:pt x="41" y="44"/>
                    </a:moveTo>
                    <a:cubicBezTo>
                      <a:pt x="39" y="40"/>
                      <a:pt x="39" y="36"/>
                      <a:pt x="41" y="32"/>
                    </a:cubicBezTo>
                    <a:cubicBezTo>
                      <a:pt x="43" y="28"/>
                      <a:pt x="46" y="25"/>
                      <a:pt x="50" y="23"/>
                    </a:cubicBezTo>
                    <a:cubicBezTo>
                      <a:pt x="57" y="20"/>
                      <a:pt x="57" y="20"/>
                      <a:pt x="57" y="20"/>
                    </a:cubicBezTo>
                    <a:cubicBezTo>
                      <a:pt x="58" y="0"/>
                      <a:pt x="58" y="0"/>
                      <a:pt x="58" y="0"/>
                    </a:cubicBezTo>
                    <a:cubicBezTo>
                      <a:pt x="2" y="18"/>
                      <a:pt x="2" y="18"/>
                      <a:pt x="2" y="18"/>
                    </a:cubicBezTo>
                    <a:cubicBezTo>
                      <a:pt x="0" y="84"/>
                      <a:pt x="0" y="84"/>
                      <a:pt x="0" y="84"/>
                    </a:cubicBezTo>
                    <a:cubicBezTo>
                      <a:pt x="53" y="66"/>
                      <a:pt x="53" y="66"/>
                      <a:pt x="53" y="66"/>
                    </a:cubicBezTo>
                    <a:cubicBezTo>
                      <a:pt x="54" y="53"/>
                      <a:pt x="54" y="53"/>
                      <a:pt x="54" y="53"/>
                    </a:cubicBezTo>
                    <a:cubicBezTo>
                      <a:pt x="48" y="52"/>
                      <a:pt x="43" y="49"/>
                      <a:pt x="4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6" name="Freeform 195"/>
              <p:cNvSpPr/>
              <p:nvPr/>
            </p:nvSpPr>
            <p:spPr bwMode="auto">
              <a:xfrm>
                <a:off x="2487" y="2496"/>
                <a:ext cx="84" cy="93"/>
              </a:xfrm>
              <a:custGeom>
                <a:avLst/>
                <a:gdLst>
                  <a:gd name="T0" fmla="*/ 33 w 35"/>
                  <a:gd name="T1" fmla="*/ 18 h 39"/>
                  <a:gd name="T2" fmla="*/ 17 w 35"/>
                  <a:gd name="T3" fmla="*/ 0 h 39"/>
                  <a:gd name="T4" fmla="*/ 16 w 35"/>
                  <a:gd name="T5" fmla="*/ 14 h 39"/>
                  <a:gd name="T6" fmla="*/ 8 w 35"/>
                  <a:gd name="T7" fmla="*/ 17 h 39"/>
                  <a:gd name="T8" fmla="*/ 2 w 35"/>
                  <a:gd name="T9" fmla="*/ 31 h 39"/>
                  <a:gd name="T10" fmla="*/ 17 w 35"/>
                  <a:gd name="T11" fmla="*/ 36 h 39"/>
                  <a:gd name="T12" fmla="*/ 27 w 35"/>
                  <a:gd name="T13" fmla="*/ 32 h 39"/>
                  <a:gd name="T14" fmla="*/ 33 w 35"/>
                  <a:gd name="T15" fmla="*/ 1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9">
                    <a:moveTo>
                      <a:pt x="33" y="18"/>
                    </a:moveTo>
                    <a:cubicBezTo>
                      <a:pt x="32" y="16"/>
                      <a:pt x="17" y="0"/>
                      <a:pt x="17" y="0"/>
                    </a:cubicBezTo>
                    <a:cubicBezTo>
                      <a:pt x="16" y="14"/>
                      <a:pt x="16" y="14"/>
                      <a:pt x="16" y="14"/>
                    </a:cubicBezTo>
                    <a:cubicBezTo>
                      <a:pt x="8" y="17"/>
                      <a:pt x="8" y="17"/>
                      <a:pt x="8" y="17"/>
                    </a:cubicBezTo>
                    <a:cubicBezTo>
                      <a:pt x="2" y="19"/>
                      <a:pt x="0" y="26"/>
                      <a:pt x="2" y="31"/>
                    </a:cubicBezTo>
                    <a:cubicBezTo>
                      <a:pt x="5" y="36"/>
                      <a:pt x="11" y="39"/>
                      <a:pt x="17" y="36"/>
                    </a:cubicBezTo>
                    <a:cubicBezTo>
                      <a:pt x="27" y="32"/>
                      <a:pt x="27" y="32"/>
                      <a:pt x="27" y="32"/>
                    </a:cubicBezTo>
                    <a:cubicBezTo>
                      <a:pt x="33" y="30"/>
                      <a:pt x="35" y="24"/>
                      <a:pt x="3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4" name="组合 13"/>
          <p:cNvGrpSpPr/>
          <p:nvPr/>
        </p:nvGrpSpPr>
        <p:grpSpPr>
          <a:xfrm>
            <a:off x="5151797" y="3107250"/>
            <a:ext cx="1872004" cy="2716235"/>
            <a:chOff x="5151797" y="2859600"/>
            <a:chExt cx="1872004" cy="2716235"/>
          </a:xfrm>
        </p:grpSpPr>
        <p:sp>
          <p:nvSpPr>
            <p:cNvPr id="28" name="任意多边形 27"/>
            <p:cNvSpPr/>
            <p:nvPr/>
          </p:nvSpPr>
          <p:spPr>
            <a:xfrm>
              <a:off x="5240953" y="2859600"/>
              <a:ext cx="1710096" cy="271623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chemeClr val="bg1">
                <a:lumMod val="95000"/>
              </a:schemeClr>
            </a:solidFill>
            <a:ln>
              <a:noFill/>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bwMode="auto">
            <a:xfrm>
              <a:off x="5937439" y="5262044"/>
              <a:ext cx="318595" cy="189632"/>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chemeClr val="bg1">
                <a:lumMod val="75000"/>
              </a:schemeClr>
            </a:solidFill>
            <a:ln w="28575">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60" name="同侧圆角矩形 59"/>
            <p:cNvSpPr/>
            <p:nvPr/>
          </p:nvSpPr>
          <p:spPr>
            <a:xfrm rot="5400000">
              <a:off x="5157629" y="3401743"/>
              <a:ext cx="601806" cy="446770"/>
            </a:xfrm>
            <a:prstGeom prst="round2SameRect">
              <a:avLst>
                <a:gd name="adj1" fmla="val 19083"/>
                <a:gd name="adj2" fmla="val 0"/>
              </a:avLst>
            </a:prstGeom>
            <a:solidFill>
              <a:srgbClr val="0070C0"/>
            </a:solidFill>
            <a:ln>
              <a:noFill/>
            </a:ln>
            <a:effectLst>
              <a:innerShdw blurRad="50800" dist="254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5151797" y="3349277"/>
              <a:ext cx="628650" cy="551700"/>
              <a:chOff x="4841421" y="2703657"/>
              <a:chExt cx="628650" cy="551700"/>
            </a:xfrm>
          </p:grpSpPr>
          <p:sp>
            <p:nvSpPr>
              <p:cNvPr id="65" name="文本框 64"/>
              <p:cNvSpPr txBox="1"/>
              <p:nvPr/>
            </p:nvSpPr>
            <p:spPr>
              <a:xfrm>
                <a:off x="4867150" y="2703657"/>
                <a:ext cx="554122" cy="461665"/>
              </a:xfrm>
              <a:prstGeom prst="rect">
                <a:avLst/>
              </a:prstGeom>
              <a:noFill/>
            </p:spPr>
            <p:txBody>
              <a:bodyPr wrap="square" rtlCol="0">
                <a:spAutoFit/>
              </a:bodyPr>
              <a:lstStyle/>
              <a:p>
                <a:pPr algn="ctr"/>
                <a:r>
                  <a:rPr lang="en-US" altLang="zh-CN" sz="2400" dirty="0" smtClean="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sp>
            <p:nvSpPr>
              <p:cNvPr id="66" name="文本框 65"/>
              <p:cNvSpPr txBox="1"/>
              <p:nvPr/>
            </p:nvSpPr>
            <p:spPr>
              <a:xfrm>
                <a:off x="4841421" y="2993747"/>
                <a:ext cx="628650" cy="261610"/>
              </a:xfrm>
              <a:prstGeom prst="rect">
                <a:avLst/>
              </a:prstGeom>
              <a:noFill/>
            </p:spPr>
            <p:txBody>
              <a:bodyPr wrap="square" rtlCol="0">
                <a:spAutoFit/>
              </a:bodyPr>
              <a:lstStyle/>
              <a:p>
                <a:pPr algn="ctr"/>
                <a:r>
                  <a:rPr lang="en-US" altLang="zh-CN" sz="1100" dirty="0" smtClean="0">
                    <a:solidFill>
                      <a:schemeClr val="bg1"/>
                    </a:solidFill>
                    <a:latin typeface="LiHei Pro" panose="020B0500000000000000" pitchFamily="34" charset="-122"/>
                    <a:ea typeface="LiHei Pro" panose="020B0500000000000000" pitchFamily="34" charset="-122"/>
                  </a:rPr>
                  <a:t>STEP</a:t>
                </a:r>
                <a:endParaRPr lang="zh-CN" altLang="en-US" sz="1100" dirty="0">
                  <a:solidFill>
                    <a:schemeClr val="bg1"/>
                  </a:solidFill>
                  <a:latin typeface="LiHei Pro" panose="020B0500000000000000" pitchFamily="34" charset="-122"/>
                  <a:ea typeface="LiHei Pro" panose="020B0500000000000000" pitchFamily="34" charset="-122"/>
                </a:endParaRPr>
              </a:p>
            </p:txBody>
          </p:sp>
        </p:grpSp>
        <p:grpSp>
          <p:nvGrpSpPr>
            <p:cNvPr id="62" name="组合 61"/>
            <p:cNvGrpSpPr/>
            <p:nvPr/>
          </p:nvGrpSpPr>
          <p:grpSpPr>
            <a:xfrm>
              <a:off x="5668740" y="3498951"/>
              <a:ext cx="1355061" cy="826202"/>
              <a:chOff x="223455" y="2735579"/>
              <a:chExt cx="1355061" cy="826202"/>
            </a:xfrm>
          </p:grpSpPr>
          <p:sp>
            <p:nvSpPr>
              <p:cNvPr id="63" name="文本框 62"/>
              <p:cNvSpPr txBox="1"/>
              <p:nvPr/>
            </p:nvSpPr>
            <p:spPr>
              <a:xfrm>
                <a:off x="223455" y="2735579"/>
                <a:ext cx="1355061" cy="307777"/>
              </a:xfrm>
              <a:prstGeom prst="rect">
                <a:avLst/>
              </a:prstGeom>
              <a:noFill/>
            </p:spPr>
            <p:txBody>
              <a:bodyPr wrap="square" rtlCol="0">
                <a:spAutoFit/>
              </a:bodyPr>
              <a:lstStyle/>
              <a:p>
                <a:r>
                  <a:rPr lang="zh-CN" altLang="en-US" sz="1400" dirty="0" smtClean="0">
                    <a:solidFill>
                      <a:srgbClr val="0070C0"/>
                    </a:solidFill>
                    <a:latin typeface="时尚中黑简体" panose="01010104010101010101" pitchFamily="2" charset="-122"/>
                    <a:ea typeface="时尚中黑简体" panose="01010104010101010101" pitchFamily="2" charset="-122"/>
                  </a:rPr>
                  <a:t>添加</a:t>
                </a:r>
                <a:r>
                  <a:rPr lang="zh-CN" altLang="en-US" sz="1400" dirty="0">
                    <a:solidFill>
                      <a:srgbClr val="0070C0"/>
                    </a:solidFill>
                    <a:latin typeface="时尚中黑简体" panose="01010104010101010101" pitchFamily="2" charset="-122"/>
                    <a:ea typeface="时尚中黑简体" panose="01010104010101010101" pitchFamily="2" charset="-122"/>
                  </a:rPr>
                  <a:t>标题</a:t>
                </a:r>
              </a:p>
            </p:txBody>
          </p:sp>
          <p:sp>
            <p:nvSpPr>
              <p:cNvPr id="64" name="文本框 63"/>
              <p:cNvSpPr txBox="1"/>
              <p:nvPr/>
            </p:nvSpPr>
            <p:spPr>
              <a:xfrm>
                <a:off x="229092" y="2946869"/>
                <a:ext cx="1254173" cy="614912"/>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sp>
          <p:nvSpPr>
            <p:cNvPr id="127" name="Freeform 19"/>
            <p:cNvSpPr/>
            <p:nvPr/>
          </p:nvSpPr>
          <p:spPr bwMode="auto">
            <a:xfrm>
              <a:off x="6194755" y="3025635"/>
              <a:ext cx="209688" cy="410415"/>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rgbClr val="A6A6A6"/>
            </a:solidFill>
            <a:ln>
              <a:noFill/>
            </a:ln>
            <a:effectLst>
              <a:reflection blurRad="6350" stA="52000" endA="300" endPos="40000" dir="5400000" sy="-100000" algn="bl" rotWithShape="0"/>
            </a:effectLst>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6870036" y="1522289"/>
            <a:ext cx="1872004" cy="4290967"/>
            <a:chOff x="6870036" y="1274639"/>
            <a:chExt cx="1872004" cy="4290967"/>
          </a:xfrm>
        </p:grpSpPr>
        <p:sp>
          <p:nvSpPr>
            <p:cNvPr id="37" name="任意多边形 36"/>
            <p:cNvSpPr/>
            <p:nvPr/>
          </p:nvSpPr>
          <p:spPr>
            <a:xfrm>
              <a:off x="6956471" y="1274639"/>
              <a:ext cx="1710096" cy="4290967"/>
            </a:xfrm>
            <a:custGeom>
              <a:avLst/>
              <a:gdLst>
                <a:gd name="connsiteX0" fmla="*/ 261702 w 1710096"/>
                <a:gd name="connsiteY0" fmla="*/ 0 h 4290967"/>
                <a:gd name="connsiteX1" fmla="*/ 1448394 w 1710096"/>
                <a:gd name="connsiteY1" fmla="*/ 0 h 4290967"/>
                <a:gd name="connsiteX2" fmla="*/ 1710096 w 1710096"/>
                <a:gd name="connsiteY2" fmla="*/ 261702 h 4290967"/>
                <a:gd name="connsiteX3" fmla="*/ 1710096 w 1710096"/>
                <a:gd name="connsiteY3" fmla="*/ 1308476 h 4290967"/>
                <a:gd name="connsiteX4" fmla="*/ 1448394 w 1710096"/>
                <a:gd name="connsiteY4" fmla="*/ 1570178 h 4290967"/>
                <a:gd name="connsiteX5" fmla="*/ 908591 w 1710096"/>
                <a:gd name="connsiteY5" fmla="*/ 1570178 h 4290967"/>
                <a:gd name="connsiteX6" fmla="*/ 908591 w 1710096"/>
                <a:gd name="connsiteY6" fmla="*/ 3884895 h 4290967"/>
                <a:gd name="connsiteX7" fmla="*/ 933282 w 1710096"/>
                <a:gd name="connsiteY7" fmla="*/ 3889880 h 4290967"/>
                <a:gd name="connsiteX8" fmla="*/ 1060774 w 1710096"/>
                <a:gd name="connsiteY8" fmla="*/ 4082221 h 4290967"/>
                <a:gd name="connsiteX9" fmla="*/ 852028 w 1710096"/>
                <a:gd name="connsiteY9" fmla="*/ 4290967 h 4290967"/>
                <a:gd name="connsiteX10" fmla="*/ 643282 w 1710096"/>
                <a:gd name="connsiteY10" fmla="*/ 4082221 h 4290967"/>
                <a:gd name="connsiteX11" fmla="*/ 770775 w 1710096"/>
                <a:gd name="connsiteY11" fmla="*/ 3889880 h 4290967"/>
                <a:gd name="connsiteX12" fmla="*/ 811893 w 1710096"/>
                <a:gd name="connsiteY12" fmla="*/ 3881578 h 4290967"/>
                <a:gd name="connsiteX13" fmla="*/ 811893 w 1710096"/>
                <a:gd name="connsiteY13" fmla="*/ 1570178 h 4290967"/>
                <a:gd name="connsiteX14" fmla="*/ 261702 w 1710096"/>
                <a:gd name="connsiteY14" fmla="*/ 1570178 h 4290967"/>
                <a:gd name="connsiteX15" fmla="*/ 0 w 1710096"/>
                <a:gd name="connsiteY15" fmla="*/ 1308476 h 4290967"/>
                <a:gd name="connsiteX16" fmla="*/ 0 w 1710096"/>
                <a:gd name="connsiteY16" fmla="*/ 261702 h 4290967"/>
                <a:gd name="connsiteX17" fmla="*/ 261702 w 1710096"/>
                <a:gd name="connsiteY17" fmla="*/ 0 h 42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4290967">
                  <a:moveTo>
                    <a:pt x="261702" y="0"/>
                  </a:moveTo>
                  <a:lnTo>
                    <a:pt x="1448394" y="0"/>
                  </a:lnTo>
                  <a:cubicBezTo>
                    <a:pt x="1592928" y="0"/>
                    <a:pt x="1710096" y="117168"/>
                    <a:pt x="1710096" y="261702"/>
                  </a:cubicBezTo>
                  <a:lnTo>
                    <a:pt x="1710096" y="1308476"/>
                  </a:lnTo>
                  <a:cubicBezTo>
                    <a:pt x="1710096" y="1453010"/>
                    <a:pt x="1592928" y="1570178"/>
                    <a:pt x="1448394" y="1570178"/>
                  </a:cubicBezTo>
                  <a:lnTo>
                    <a:pt x="908591" y="1570178"/>
                  </a:lnTo>
                  <a:lnTo>
                    <a:pt x="908591" y="3884895"/>
                  </a:lnTo>
                  <a:lnTo>
                    <a:pt x="933282" y="3889880"/>
                  </a:lnTo>
                  <a:cubicBezTo>
                    <a:pt x="1008204" y="3921569"/>
                    <a:pt x="1060774" y="3995756"/>
                    <a:pt x="1060774" y="4082221"/>
                  </a:cubicBezTo>
                  <a:cubicBezTo>
                    <a:pt x="1060774" y="4197508"/>
                    <a:pt x="967315" y="4290967"/>
                    <a:pt x="852028" y="4290967"/>
                  </a:cubicBezTo>
                  <a:cubicBezTo>
                    <a:pt x="736741" y="4290967"/>
                    <a:pt x="643282" y="4197508"/>
                    <a:pt x="643282" y="4082221"/>
                  </a:cubicBezTo>
                  <a:cubicBezTo>
                    <a:pt x="643282" y="3995756"/>
                    <a:pt x="695853" y="3921569"/>
                    <a:pt x="770775" y="3889880"/>
                  </a:cubicBezTo>
                  <a:lnTo>
                    <a:pt x="811893" y="3881578"/>
                  </a:lnTo>
                  <a:lnTo>
                    <a:pt x="811893" y="1570178"/>
                  </a:lnTo>
                  <a:lnTo>
                    <a:pt x="261702" y="1570178"/>
                  </a:lnTo>
                  <a:cubicBezTo>
                    <a:pt x="117168" y="1570178"/>
                    <a:pt x="0" y="1453010"/>
                    <a:pt x="0" y="1308476"/>
                  </a:cubicBezTo>
                  <a:lnTo>
                    <a:pt x="0" y="261702"/>
                  </a:lnTo>
                  <a:cubicBezTo>
                    <a:pt x="0" y="117168"/>
                    <a:pt x="117168" y="0"/>
                    <a:pt x="261702" y="0"/>
                  </a:cubicBezTo>
                  <a:close/>
                </a:path>
              </a:pathLst>
            </a:custGeom>
            <a:solidFill>
              <a:schemeClr val="bg1">
                <a:lumMod val="95000"/>
              </a:schemeClr>
            </a:solidFill>
            <a:ln>
              <a:noFill/>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bwMode="auto">
            <a:xfrm>
              <a:off x="7653280" y="5262044"/>
              <a:ext cx="318595" cy="189632"/>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chemeClr val="bg1">
                <a:lumMod val="75000"/>
              </a:schemeClr>
            </a:solidFill>
            <a:ln w="28575">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104" name="同侧圆角矩形 103"/>
            <p:cNvSpPr/>
            <p:nvPr/>
          </p:nvSpPr>
          <p:spPr>
            <a:xfrm rot="5400000">
              <a:off x="6875868" y="1812342"/>
              <a:ext cx="601806" cy="446770"/>
            </a:xfrm>
            <a:prstGeom prst="round2SameRect">
              <a:avLst>
                <a:gd name="adj1" fmla="val 19083"/>
                <a:gd name="adj2" fmla="val 0"/>
              </a:avLst>
            </a:prstGeom>
            <a:solidFill>
              <a:srgbClr val="0070C0"/>
            </a:solidFill>
            <a:ln>
              <a:noFill/>
            </a:ln>
            <a:effectLst>
              <a:innerShdw blurRad="50800" dist="254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 name="组合 104"/>
            <p:cNvGrpSpPr/>
            <p:nvPr/>
          </p:nvGrpSpPr>
          <p:grpSpPr>
            <a:xfrm>
              <a:off x="6870036" y="1759876"/>
              <a:ext cx="628650" cy="551700"/>
              <a:chOff x="4841421" y="2703657"/>
              <a:chExt cx="628650" cy="551700"/>
            </a:xfrm>
          </p:grpSpPr>
          <p:sp>
            <p:nvSpPr>
              <p:cNvPr id="109" name="文本框 108"/>
              <p:cNvSpPr txBox="1"/>
              <p:nvPr/>
            </p:nvSpPr>
            <p:spPr>
              <a:xfrm>
                <a:off x="4867150" y="2703657"/>
                <a:ext cx="554122" cy="461665"/>
              </a:xfrm>
              <a:prstGeom prst="rect">
                <a:avLst/>
              </a:prstGeom>
              <a:noFill/>
            </p:spPr>
            <p:txBody>
              <a:bodyPr wrap="square" rtlCol="0">
                <a:spAutoFit/>
              </a:bodyPr>
              <a:lstStyle/>
              <a:p>
                <a:pPr algn="ctr"/>
                <a:r>
                  <a:rPr lang="en-US" altLang="zh-CN" sz="2400" dirty="0" smtClean="0">
                    <a:solidFill>
                      <a:schemeClr val="bg1"/>
                    </a:solidFill>
                    <a:latin typeface="Impact" panose="020B0806030902050204" pitchFamily="34" charset="0"/>
                  </a:rPr>
                  <a:t>04</a:t>
                </a:r>
                <a:endParaRPr lang="zh-CN" altLang="en-US" sz="2400" dirty="0">
                  <a:solidFill>
                    <a:schemeClr val="bg1"/>
                  </a:solidFill>
                  <a:latin typeface="Impact" panose="020B0806030902050204" pitchFamily="34" charset="0"/>
                </a:endParaRPr>
              </a:p>
            </p:txBody>
          </p:sp>
          <p:sp>
            <p:nvSpPr>
              <p:cNvPr id="110" name="文本框 109"/>
              <p:cNvSpPr txBox="1"/>
              <p:nvPr/>
            </p:nvSpPr>
            <p:spPr>
              <a:xfrm>
                <a:off x="4841421" y="2993747"/>
                <a:ext cx="628650" cy="261610"/>
              </a:xfrm>
              <a:prstGeom prst="rect">
                <a:avLst/>
              </a:prstGeom>
              <a:noFill/>
            </p:spPr>
            <p:txBody>
              <a:bodyPr wrap="square" rtlCol="0">
                <a:spAutoFit/>
              </a:bodyPr>
              <a:lstStyle/>
              <a:p>
                <a:pPr algn="ctr"/>
                <a:r>
                  <a:rPr lang="en-US" altLang="zh-CN" sz="1100" dirty="0" smtClean="0">
                    <a:solidFill>
                      <a:schemeClr val="bg1"/>
                    </a:solidFill>
                    <a:latin typeface="LiHei Pro" panose="020B0500000000000000" pitchFamily="34" charset="-122"/>
                    <a:ea typeface="LiHei Pro" panose="020B0500000000000000" pitchFamily="34" charset="-122"/>
                  </a:rPr>
                  <a:t>STEP</a:t>
                </a:r>
                <a:endParaRPr lang="zh-CN" altLang="en-US" sz="1100" dirty="0">
                  <a:solidFill>
                    <a:schemeClr val="bg1"/>
                  </a:solidFill>
                  <a:latin typeface="LiHei Pro" panose="020B0500000000000000" pitchFamily="34" charset="-122"/>
                  <a:ea typeface="LiHei Pro" panose="020B0500000000000000" pitchFamily="34" charset="-122"/>
                </a:endParaRPr>
              </a:p>
            </p:txBody>
          </p:sp>
        </p:grpSp>
        <p:grpSp>
          <p:nvGrpSpPr>
            <p:cNvPr id="106" name="组合 105"/>
            <p:cNvGrpSpPr/>
            <p:nvPr/>
          </p:nvGrpSpPr>
          <p:grpSpPr>
            <a:xfrm>
              <a:off x="7386979" y="1909550"/>
              <a:ext cx="1355061" cy="826202"/>
              <a:chOff x="223455" y="2735579"/>
              <a:chExt cx="1355061" cy="826202"/>
            </a:xfrm>
          </p:grpSpPr>
          <p:sp>
            <p:nvSpPr>
              <p:cNvPr id="107" name="文本框 106"/>
              <p:cNvSpPr txBox="1"/>
              <p:nvPr/>
            </p:nvSpPr>
            <p:spPr>
              <a:xfrm>
                <a:off x="223455" y="2735579"/>
                <a:ext cx="1355061" cy="307777"/>
              </a:xfrm>
              <a:prstGeom prst="rect">
                <a:avLst/>
              </a:prstGeom>
              <a:noFill/>
            </p:spPr>
            <p:txBody>
              <a:bodyPr wrap="square" rtlCol="0">
                <a:spAutoFit/>
              </a:bodyPr>
              <a:lstStyle/>
              <a:p>
                <a:r>
                  <a:rPr lang="zh-CN" altLang="en-US" sz="1400" dirty="0" smtClean="0">
                    <a:solidFill>
                      <a:srgbClr val="0070C0"/>
                    </a:solidFill>
                    <a:latin typeface="时尚中黑简体" panose="01010104010101010101" pitchFamily="2" charset="-122"/>
                    <a:ea typeface="时尚中黑简体" panose="01010104010101010101" pitchFamily="2" charset="-122"/>
                  </a:rPr>
                  <a:t>添加</a:t>
                </a:r>
                <a:r>
                  <a:rPr lang="zh-CN" altLang="en-US" sz="1400" dirty="0">
                    <a:solidFill>
                      <a:srgbClr val="0070C0"/>
                    </a:solidFill>
                    <a:latin typeface="时尚中黑简体" panose="01010104010101010101" pitchFamily="2" charset="-122"/>
                    <a:ea typeface="时尚中黑简体" panose="01010104010101010101" pitchFamily="2" charset="-122"/>
                  </a:rPr>
                  <a:t>标题</a:t>
                </a:r>
              </a:p>
            </p:txBody>
          </p:sp>
          <p:sp>
            <p:nvSpPr>
              <p:cNvPr id="108" name="文本框 107"/>
              <p:cNvSpPr txBox="1"/>
              <p:nvPr/>
            </p:nvSpPr>
            <p:spPr>
              <a:xfrm>
                <a:off x="229092" y="2946869"/>
                <a:ext cx="1254173" cy="614912"/>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128" name="Group 22"/>
            <p:cNvGrpSpPr>
              <a:grpSpLocks noChangeAspect="1"/>
            </p:cNvGrpSpPr>
            <p:nvPr/>
          </p:nvGrpSpPr>
          <p:grpSpPr bwMode="auto">
            <a:xfrm>
              <a:off x="7864896" y="1492946"/>
              <a:ext cx="330299" cy="330299"/>
              <a:chOff x="3617" y="1935"/>
              <a:chExt cx="446" cy="446"/>
            </a:xfrm>
            <a:solidFill>
              <a:srgbClr val="A6A6A6"/>
            </a:solidFill>
            <a:effectLst>
              <a:reflection blurRad="6350" stA="52000" endA="300" endPos="40000" dir="5400000" sy="-100000" algn="bl" rotWithShape="0"/>
            </a:effectLst>
          </p:grpSpPr>
          <p:sp>
            <p:nvSpPr>
              <p:cNvPr id="129"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6" name="组合 15"/>
          <p:cNvGrpSpPr/>
          <p:nvPr/>
        </p:nvGrpSpPr>
        <p:grpSpPr>
          <a:xfrm>
            <a:off x="8616234" y="3107250"/>
            <a:ext cx="1872004" cy="2716235"/>
            <a:chOff x="8616234" y="2859600"/>
            <a:chExt cx="1872004" cy="2716235"/>
          </a:xfrm>
        </p:grpSpPr>
        <p:sp>
          <p:nvSpPr>
            <p:cNvPr id="29" name="任意多边形 28"/>
            <p:cNvSpPr/>
            <p:nvPr/>
          </p:nvSpPr>
          <p:spPr>
            <a:xfrm>
              <a:off x="8704589" y="2859600"/>
              <a:ext cx="1710096" cy="2716235"/>
            </a:xfrm>
            <a:custGeom>
              <a:avLst/>
              <a:gdLst>
                <a:gd name="connsiteX0" fmla="*/ 261702 w 1710096"/>
                <a:gd name="connsiteY0" fmla="*/ 0 h 2716235"/>
                <a:gd name="connsiteX1" fmla="*/ 1448394 w 1710096"/>
                <a:gd name="connsiteY1" fmla="*/ 0 h 2716235"/>
                <a:gd name="connsiteX2" fmla="*/ 1710096 w 1710096"/>
                <a:gd name="connsiteY2" fmla="*/ 261702 h 2716235"/>
                <a:gd name="connsiteX3" fmla="*/ 1710096 w 1710096"/>
                <a:gd name="connsiteY3" fmla="*/ 1308476 h 2716235"/>
                <a:gd name="connsiteX4" fmla="*/ 1448394 w 1710096"/>
                <a:gd name="connsiteY4" fmla="*/ 1570178 h 2716235"/>
                <a:gd name="connsiteX5" fmla="*/ 904405 w 1710096"/>
                <a:gd name="connsiteY5" fmla="*/ 1570178 h 2716235"/>
                <a:gd name="connsiteX6" fmla="*/ 904405 w 1710096"/>
                <a:gd name="connsiteY6" fmla="*/ 2288250 h 2716235"/>
                <a:gd name="connsiteX7" fmla="*/ 940283 w 1710096"/>
                <a:gd name="connsiteY7" fmla="*/ 2295493 h 2716235"/>
                <a:gd name="connsiteX8" fmla="*/ 1074023 w 1710096"/>
                <a:gd name="connsiteY8" fmla="*/ 2497260 h 2716235"/>
                <a:gd name="connsiteX9" fmla="*/ 855048 w 1710096"/>
                <a:gd name="connsiteY9" fmla="*/ 2716235 h 2716235"/>
                <a:gd name="connsiteX10" fmla="*/ 636073 w 1710096"/>
                <a:gd name="connsiteY10" fmla="*/ 2497260 h 2716235"/>
                <a:gd name="connsiteX11" fmla="*/ 769813 w 1710096"/>
                <a:gd name="connsiteY11" fmla="*/ 2295493 h 2716235"/>
                <a:gd name="connsiteX12" fmla="*/ 805691 w 1710096"/>
                <a:gd name="connsiteY12" fmla="*/ 2288250 h 2716235"/>
                <a:gd name="connsiteX13" fmla="*/ 805691 w 1710096"/>
                <a:gd name="connsiteY13" fmla="*/ 1570178 h 2716235"/>
                <a:gd name="connsiteX14" fmla="*/ 261702 w 1710096"/>
                <a:gd name="connsiteY14" fmla="*/ 1570178 h 2716235"/>
                <a:gd name="connsiteX15" fmla="*/ 0 w 1710096"/>
                <a:gd name="connsiteY15" fmla="*/ 1308476 h 2716235"/>
                <a:gd name="connsiteX16" fmla="*/ 0 w 1710096"/>
                <a:gd name="connsiteY16" fmla="*/ 261702 h 2716235"/>
                <a:gd name="connsiteX17" fmla="*/ 261702 w 1710096"/>
                <a:gd name="connsiteY17" fmla="*/ 0 h 271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0096" h="2716235">
                  <a:moveTo>
                    <a:pt x="261702" y="0"/>
                  </a:moveTo>
                  <a:lnTo>
                    <a:pt x="1448394" y="0"/>
                  </a:lnTo>
                  <a:cubicBezTo>
                    <a:pt x="1592928" y="0"/>
                    <a:pt x="1710096" y="117168"/>
                    <a:pt x="1710096" y="261702"/>
                  </a:cubicBezTo>
                  <a:lnTo>
                    <a:pt x="1710096" y="1308476"/>
                  </a:lnTo>
                  <a:cubicBezTo>
                    <a:pt x="1710096" y="1453010"/>
                    <a:pt x="1592928" y="1570178"/>
                    <a:pt x="1448394" y="1570178"/>
                  </a:cubicBezTo>
                  <a:lnTo>
                    <a:pt x="904405" y="1570178"/>
                  </a:lnTo>
                  <a:lnTo>
                    <a:pt x="904405" y="2288250"/>
                  </a:lnTo>
                  <a:lnTo>
                    <a:pt x="940283" y="2295493"/>
                  </a:lnTo>
                  <a:cubicBezTo>
                    <a:pt x="1018877" y="2328735"/>
                    <a:pt x="1074023" y="2406558"/>
                    <a:pt x="1074023" y="2497260"/>
                  </a:cubicBezTo>
                  <a:cubicBezTo>
                    <a:pt x="1074023" y="2618197"/>
                    <a:pt x="975985" y="2716235"/>
                    <a:pt x="855048" y="2716235"/>
                  </a:cubicBezTo>
                  <a:cubicBezTo>
                    <a:pt x="734111" y="2716235"/>
                    <a:pt x="636073" y="2618197"/>
                    <a:pt x="636073" y="2497260"/>
                  </a:cubicBezTo>
                  <a:cubicBezTo>
                    <a:pt x="636073" y="2406558"/>
                    <a:pt x="691220" y="2328735"/>
                    <a:pt x="769813" y="2295493"/>
                  </a:cubicBezTo>
                  <a:lnTo>
                    <a:pt x="805691" y="2288250"/>
                  </a:lnTo>
                  <a:lnTo>
                    <a:pt x="805691" y="1570178"/>
                  </a:lnTo>
                  <a:lnTo>
                    <a:pt x="261702" y="1570178"/>
                  </a:lnTo>
                  <a:cubicBezTo>
                    <a:pt x="117168" y="1570178"/>
                    <a:pt x="0" y="1453010"/>
                    <a:pt x="0" y="1308476"/>
                  </a:cubicBezTo>
                  <a:lnTo>
                    <a:pt x="0" y="261702"/>
                  </a:lnTo>
                  <a:cubicBezTo>
                    <a:pt x="0" y="117168"/>
                    <a:pt x="117168" y="0"/>
                    <a:pt x="261702" y="0"/>
                  </a:cubicBezTo>
                  <a:close/>
                </a:path>
              </a:pathLst>
            </a:custGeom>
            <a:solidFill>
              <a:schemeClr val="bg1">
                <a:lumMod val="95000"/>
              </a:schemeClr>
            </a:solidFill>
            <a:ln>
              <a:noFill/>
            </a:ln>
            <a:effectLst>
              <a:outerShdw blurRad="127000" dist="50800" dir="2700000" algn="tl" rotWithShape="0">
                <a:prstClr val="black">
                  <a:alpha val="30000"/>
                </a:prstClr>
              </a:outerShdw>
            </a:effectLst>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bwMode="auto">
            <a:xfrm>
              <a:off x="9400338" y="5262044"/>
              <a:ext cx="318595" cy="189632"/>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solidFill>
              <a:schemeClr val="bg1">
                <a:lumMod val="75000"/>
              </a:schemeClr>
            </a:solidFill>
            <a:ln w="28575">
              <a:noFill/>
            </a:ln>
            <a:effectLst/>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
          <p:nvSpPr>
            <p:cNvPr id="77" name="同侧圆角矩形 76"/>
            <p:cNvSpPr/>
            <p:nvPr/>
          </p:nvSpPr>
          <p:spPr>
            <a:xfrm rot="5400000">
              <a:off x="8622066" y="3401743"/>
              <a:ext cx="601806" cy="446770"/>
            </a:xfrm>
            <a:prstGeom prst="round2SameRect">
              <a:avLst>
                <a:gd name="adj1" fmla="val 19083"/>
                <a:gd name="adj2" fmla="val 0"/>
              </a:avLst>
            </a:prstGeom>
            <a:solidFill>
              <a:srgbClr val="0070C0"/>
            </a:solidFill>
            <a:ln>
              <a:noFill/>
            </a:ln>
            <a:effectLst>
              <a:innerShdw blurRad="50800" dist="25400" dir="135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8616234" y="3349277"/>
              <a:ext cx="628650" cy="551700"/>
              <a:chOff x="4841421" y="2703657"/>
              <a:chExt cx="628650" cy="551700"/>
            </a:xfrm>
          </p:grpSpPr>
          <p:sp>
            <p:nvSpPr>
              <p:cNvPr id="82" name="文本框 81"/>
              <p:cNvSpPr txBox="1"/>
              <p:nvPr/>
            </p:nvSpPr>
            <p:spPr>
              <a:xfrm>
                <a:off x="4867150" y="2703657"/>
                <a:ext cx="554122" cy="461665"/>
              </a:xfrm>
              <a:prstGeom prst="rect">
                <a:avLst/>
              </a:prstGeom>
              <a:noFill/>
            </p:spPr>
            <p:txBody>
              <a:bodyPr wrap="square" rtlCol="0">
                <a:spAutoFit/>
              </a:bodyPr>
              <a:lstStyle/>
              <a:p>
                <a:pPr algn="ctr"/>
                <a:r>
                  <a:rPr lang="en-US" altLang="zh-CN" sz="2400" dirty="0" smtClean="0">
                    <a:solidFill>
                      <a:schemeClr val="bg1"/>
                    </a:solidFill>
                    <a:latin typeface="Impact" panose="020B0806030902050204" pitchFamily="34" charset="0"/>
                  </a:rPr>
                  <a:t>05</a:t>
                </a:r>
                <a:endParaRPr lang="zh-CN" altLang="en-US" sz="2400" dirty="0">
                  <a:solidFill>
                    <a:schemeClr val="bg1"/>
                  </a:solidFill>
                  <a:latin typeface="Impact" panose="020B0806030902050204" pitchFamily="34" charset="0"/>
                </a:endParaRPr>
              </a:p>
            </p:txBody>
          </p:sp>
          <p:sp>
            <p:nvSpPr>
              <p:cNvPr id="83" name="文本框 82"/>
              <p:cNvSpPr txBox="1"/>
              <p:nvPr/>
            </p:nvSpPr>
            <p:spPr>
              <a:xfrm>
                <a:off x="4841421" y="2993747"/>
                <a:ext cx="628650" cy="261610"/>
              </a:xfrm>
              <a:prstGeom prst="rect">
                <a:avLst/>
              </a:prstGeom>
              <a:noFill/>
            </p:spPr>
            <p:txBody>
              <a:bodyPr wrap="square" rtlCol="0">
                <a:spAutoFit/>
              </a:bodyPr>
              <a:lstStyle/>
              <a:p>
                <a:pPr algn="ctr"/>
                <a:r>
                  <a:rPr lang="en-US" altLang="zh-CN" sz="1100" dirty="0" smtClean="0">
                    <a:solidFill>
                      <a:schemeClr val="bg1"/>
                    </a:solidFill>
                    <a:latin typeface="LiHei Pro" panose="020B0500000000000000" pitchFamily="34" charset="-122"/>
                    <a:ea typeface="LiHei Pro" panose="020B0500000000000000" pitchFamily="34" charset="-122"/>
                  </a:rPr>
                  <a:t>STEP</a:t>
                </a:r>
                <a:endParaRPr lang="zh-CN" altLang="en-US" sz="1100" dirty="0">
                  <a:solidFill>
                    <a:schemeClr val="bg1"/>
                  </a:solidFill>
                  <a:latin typeface="LiHei Pro" panose="020B0500000000000000" pitchFamily="34" charset="-122"/>
                  <a:ea typeface="LiHei Pro" panose="020B0500000000000000" pitchFamily="34" charset="-122"/>
                </a:endParaRPr>
              </a:p>
            </p:txBody>
          </p:sp>
        </p:grpSp>
        <p:grpSp>
          <p:nvGrpSpPr>
            <p:cNvPr id="79" name="组合 78"/>
            <p:cNvGrpSpPr/>
            <p:nvPr/>
          </p:nvGrpSpPr>
          <p:grpSpPr>
            <a:xfrm>
              <a:off x="9133177" y="3498951"/>
              <a:ext cx="1355061" cy="826202"/>
              <a:chOff x="223455" y="2735579"/>
              <a:chExt cx="1355061" cy="826202"/>
            </a:xfrm>
          </p:grpSpPr>
          <p:sp>
            <p:nvSpPr>
              <p:cNvPr id="80" name="文本框 79"/>
              <p:cNvSpPr txBox="1"/>
              <p:nvPr/>
            </p:nvSpPr>
            <p:spPr>
              <a:xfrm>
                <a:off x="223455" y="2735579"/>
                <a:ext cx="1355061" cy="307777"/>
              </a:xfrm>
              <a:prstGeom prst="rect">
                <a:avLst/>
              </a:prstGeom>
              <a:noFill/>
            </p:spPr>
            <p:txBody>
              <a:bodyPr wrap="square" rtlCol="0">
                <a:spAutoFit/>
              </a:bodyPr>
              <a:lstStyle/>
              <a:p>
                <a:r>
                  <a:rPr lang="zh-CN" altLang="en-US" sz="1400" dirty="0" smtClean="0">
                    <a:solidFill>
                      <a:srgbClr val="0070C0"/>
                    </a:solidFill>
                    <a:latin typeface="时尚中黑简体" panose="01010104010101010101" pitchFamily="2" charset="-122"/>
                    <a:ea typeface="时尚中黑简体" panose="01010104010101010101" pitchFamily="2" charset="-122"/>
                  </a:rPr>
                  <a:t>添加</a:t>
                </a:r>
                <a:r>
                  <a:rPr lang="zh-CN" altLang="en-US" sz="1400" dirty="0">
                    <a:solidFill>
                      <a:srgbClr val="0070C0"/>
                    </a:solidFill>
                    <a:latin typeface="时尚中黑简体" panose="01010104010101010101" pitchFamily="2" charset="-122"/>
                    <a:ea typeface="时尚中黑简体" panose="01010104010101010101" pitchFamily="2" charset="-122"/>
                  </a:rPr>
                  <a:t>标题</a:t>
                </a:r>
              </a:p>
            </p:txBody>
          </p:sp>
          <p:sp>
            <p:nvSpPr>
              <p:cNvPr id="81" name="文本框 80"/>
              <p:cNvSpPr txBox="1"/>
              <p:nvPr/>
            </p:nvSpPr>
            <p:spPr>
              <a:xfrm>
                <a:off x="229092" y="2946869"/>
                <a:ext cx="1254173" cy="614912"/>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sp>
          <p:nvSpPr>
            <p:cNvPr id="131" name="Freeform 28"/>
            <p:cNvSpPr>
              <a:spLocks noEditPoints="1"/>
            </p:cNvSpPr>
            <p:nvPr/>
          </p:nvSpPr>
          <p:spPr bwMode="auto">
            <a:xfrm>
              <a:off x="9561926" y="3074484"/>
              <a:ext cx="390213" cy="316080"/>
            </a:xfrm>
            <a:custGeom>
              <a:avLst/>
              <a:gdLst>
                <a:gd name="T0" fmla="*/ 114 w 200"/>
                <a:gd name="T1" fmla="*/ 17 h 161"/>
                <a:gd name="T2" fmla="*/ 18 w 200"/>
                <a:gd name="T3" fmla="*/ 50 h 161"/>
                <a:gd name="T4" fmla="*/ 51 w 200"/>
                <a:gd name="T5" fmla="*/ 146 h 161"/>
                <a:gd name="T6" fmla="*/ 138 w 200"/>
                <a:gd name="T7" fmla="*/ 127 h 161"/>
                <a:gd name="T8" fmla="*/ 186 w 200"/>
                <a:gd name="T9" fmla="*/ 150 h 161"/>
                <a:gd name="T10" fmla="*/ 200 w 200"/>
                <a:gd name="T11" fmla="*/ 122 h 161"/>
                <a:gd name="T12" fmla="*/ 152 w 200"/>
                <a:gd name="T13" fmla="*/ 98 h 161"/>
                <a:gd name="T14" fmla="*/ 114 w 200"/>
                <a:gd name="T15" fmla="*/ 17 h 161"/>
                <a:gd name="T16" fmla="*/ 127 w 200"/>
                <a:gd name="T17" fmla="*/ 103 h 161"/>
                <a:gd name="T18" fmla="*/ 61 w 200"/>
                <a:gd name="T19" fmla="*/ 126 h 161"/>
                <a:gd name="T20" fmla="*/ 38 w 200"/>
                <a:gd name="T21" fmla="*/ 60 h 161"/>
                <a:gd name="T22" fmla="*/ 104 w 200"/>
                <a:gd name="T23" fmla="*/ 37 h 161"/>
                <a:gd name="T24" fmla="*/ 127 w 200"/>
                <a:gd name="T25" fmla="*/ 10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61">
                  <a:moveTo>
                    <a:pt x="114" y="17"/>
                  </a:moveTo>
                  <a:cubicBezTo>
                    <a:pt x="78" y="0"/>
                    <a:pt x="35" y="15"/>
                    <a:pt x="18" y="50"/>
                  </a:cubicBezTo>
                  <a:cubicBezTo>
                    <a:pt x="0" y="86"/>
                    <a:pt x="15" y="129"/>
                    <a:pt x="51" y="146"/>
                  </a:cubicBezTo>
                  <a:cubicBezTo>
                    <a:pt x="81" y="161"/>
                    <a:pt x="118" y="152"/>
                    <a:pt x="138" y="127"/>
                  </a:cubicBezTo>
                  <a:cubicBezTo>
                    <a:pt x="186" y="150"/>
                    <a:pt x="186" y="150"/>
                    <a:pt x="186" y="150"/>
                  </a:cubicBezTo>
                  <a:cubicBezTo>
                    <a:pt x="200" y="122"/>
                    <a:pt x="200" y="122"/>
                    <a:pt x="200" y="122"/>
                  </a:cubicBezTo>
                  <a:cubicBezTo>
                    <a:pt x="152" y="98"/>
                    <a:pt x="152" y="98"/>
                    <a:pt x="152" y="98"/>
                  </a:cubicBezTo>
                  <a:cubicBezTo>
                    <a:pt x="160" y="66"/>
                    <a:pt x="145" y="32"/>
                    <a:pt x="114" y="17"/>
                  </a:cubicBezTo>
                  <a:close/>
                  <a:moveTo>
                    <a:pt x="127" y="103"/>
                  </a:moveTo>
                  <a:cubicBezTo>
                    <a:pt x="115" y="128"/>
                    <a:pt x="85" y="138"/>
                    <a:pt x="61" y="126"/>
                  </a:cubicBezTo>
                  <a:cubicBezTo>
                    <a:pt x="36" y="114"/>
                    <a:pt x="26" y="84"/>
                    <a:pt x="38" y="60"/>
                  </a:cubicBezTo>
                  <a:cubicBezTo>
                    <a:pt x="50" y="35"/>
                    <a:pt x="80" y="25"/>
                    <a:pt x="104" y="37"/>
                  </a:cubicBezTo>
                  <a:cubicBezTo>
                    <a:pt x="129" y="49"/>
                    <a:pt x="139" y="79"/>
                    <a:pt x="127" y="103"/>
                  </a:cubicBezTo>
                  <a:close/>
                </a:path>
              </a:pathLst>
            </a:custGeom>
            <a:solidFill>
              <a:srgbClr val="A6A6A6"/>
            </a:solidFill>
            <a:ln>
              <a:noFill/>
            </a:ln>
            <a:effectLst>
              <a:reflection blurRad="6350" stA="52000" endA="300" endPos="40000" dir="5400000" sy="-100000" algn="bl" rotWithShape="0"/>
            </a:effec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0"/>
                                        <p:tgtEl>
                                          <p:spTgt spid="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15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20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53" presetClass="entr" presetSubtype="16" fill="hold" grpId="0" nodeType="withEffect">
                                  <p:stCondLst>
                                    <p:cond delay="2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grpId="0" nodeType="withEffect">
                                  <p:stCondLst>
                                    <p:cond delay="300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000"/>
                            </p:stCondLst>
                            <p:childTnLst>
                              <p:par>
                                <p:cTn id="44" presetID="17"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ppt_x</p:attrName>
                                        </p:attrNameLst>
                                      </p:cBhvr>
                                      <p:tavLst>
                                        <p:tav tm="0">
                                          <p:val>
                                            <p:strVal val="#ppt_x"/>
                                          </p:val>
                                        </p:tav>
                                        <p:tav tm="100000">
                                          <p:val>
                                            <p:strVal val="#ppt_x"/>
                                          </p:val>
                                        </p:tav>
                                      </p:tavLst>
                                    </p:anim>
                                    <p:anim calcmode="lin" valueType="num">
                                      <p:cBhvr>
                                        <p:cTn id="47" dur="500" fill="hold"/>
                                        <p:tgtEl>
                                          <p:spTgt spid="18"/>
                                        </p:tgtEl>
                                        <p:attrNameLst>
                                          <p:attrName>ppt_y</p:attrName>
                                        </p:attrNameLst>
                                      </p:cBhvr>
                                      <p:tavLst>
                                        <p:tav tm="0">
                                          <p:val>
                                            <p:strVal val="#ppt_y+#ppt_h/2"/>
                                          </p:val>
                                        </p:tav>
                                        <p:tav tm="100000">
                                          <p:val>
                                            <p:strVal val="#ppt_y"/>
                                          </p:val>
                                        </p:tav>
                                      </p:tavLst>
                                    </p:anim>
                                    <p:anim calcmode="lin" valueType="num">
                                      <p:cBhvr>
                                        <p:cTn id="48" dur="500" fill="hold"/>
                                        <p:tgtEl>
                                          <p:spTgt spid="18"/>
                                        </p:tgtEl>
                                        <p:attrNameLst>
                                          <p:attrName>ppt_w</p:attrName>
                                        </p:attrNameLst>
                                      </p:cBhvr>
                                      <p:tavLst>
                                        <p:tav tm="0">
                                          <p:val>
                                            <p:strVal val="#ppt_w"/>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3500"/>
                            </p:stCondLst>
                            <p:childTnLst>
                              <p:par>
                                <p:cTn id="51" presetID="17" presetClass="entr" presetSubtype="4"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ppt_x</p:attrName>
                                        </p:attrNameLst>
                                      </p:cBhvr>
                                      <p:tavLst>
                                        <p:tav tm="0">
                                          <p:val>
                                            <p:strVal val="#ppt_x"/>
                                          </p:val>
                                        </p:tav>
                                        <p:tav tm="100000">
                                          <p:val>
                                            <p:strVal val="#ppt_x"/>
                                          </p:val>
                                        </p:tav>
                                      </p:tavLst>
                                    </p:anim>
                                    <p:anim calcmode="lin" valueType="num">
                                      <p:cBhvr>
                                        <p:cTn id="54" dur="500" fill="hold"/>
                                        <p:tgtEl>
                                          <p:spTgt spid="13"/>
                                        </p:tgtEl>
                                        <p:attrNameLst>
                                          <p:attrName>ppt_y</p:attrName>
                                        </p:attrNameLst>
                                      </p:cBhvr>
                                      <p:tavLst>
                                        <p:tav tm="0">
                                          <p:val>
                                            <p:strVal val="#ppt_y+#ppt_h/2"/>
                                          </p:val>
                                        </p:tav>
                                        <p:tav tm="100000">
                                          <p:val>
                                            <p:strVal val="#ppt_y"/>
                                          </p:val>
                                        </p:tav>
                                      </p:tavLst>
                                    </p:anim>
                                    <p:anim calcmode="lin" valueType="num">
                                      <p:cBhvr>
                                        <p:cTn id="55" dur="500" fill="hold"/>
                                        <p:tgtEl>
                                          <p:spTgt spid="13"/>
                                        </p:tgtEl>
                                        <p:attrNameLst>
                                          <p:attrName>ppt_w</p:attrName>
                                        </p:attrNameLst>
                                      </p:cBhvr>
                                      <p:tavLst>
                                        <p:tav tm="0">
                                          <p:val>
                                            <p:strVal val="#ppt_w"/>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childTnLst>
                                </p:cTn>
                              </p:par>
                            </p:childTnLst>
                          </p:cTn>
                        </p:par>
                        <p:par>
                          <p:cTn id="57" fill="hold">
                            <p:stCondLst>
                              <p:cond delay="4000"/>
                            </p:stCondLst>
                            <p:childTnLst>
                              <p:par>
                                <p:cTn id="58" presetID="17"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ppt_x</p:attrName>
                                        </p:attrNameLst>
                                      </p:cBhvr>
                                      <p:tavLst>
                                        <p:tav tm="0">
                                          <p:val>
                                            <p:strVal val="#ppt_x"/>
                                          </p:val>
                                        </p:tav>
                                        <p:tav tm="100000">
                                          <p:val>
                                            <p:strVal val="#ppt_x"/>
                                          </p:val>
                                        </p:tav>
                                      </p:tavLst>
                                    </p:anim>
                                    <p:anim calcmode="lin" valueType="num">
                                      <p:cBhvr>
                                        <p:cTn id="61" dur="500" fill="hold"/>
                                        <p:tgtEl>
                                          <p:spTgt spid="14"/>
                                        </p:tgtEl>
                                        <p:attrNameLst>
                                          <p:attrName>ppt_y</p:attrName>
                                        </p:attrNameLst>
                                      </p:cBhvr>
                                      <p:tavLst>
                                        <p:tav tm="0">
                                          <p:val>
                                            <p:strVal val="#ppt_y+#ppt_h/2"/>
                                          </p:val>
                                        </p:tav>
                                        <p:tav tm="100000">
                                          <p:val>
                                            <p:strVal val="#ppt_y"/>
                                          </p:val>
                                        </p:tav>
                                      </p:tavLst>
                                    </p:anim>
                                    <p:anim calcmode="lin" valueType="num">
                                      <p:cBhvr>
                                        <p:cTn id="62" dur="500" fill="hold"/>
                                        <p:tgtEl>
                                          <p:spTgt spid="14"/>
                                        </p:tgtEl>
                                        <p:attrNameLst>
                                          <p:attrName>ppt_w</p:attrName>
                                        </p:attrNameLst>
                                      </p:cBhvr>
                                      <p:tavLst>
                                        <p:tav tm="0">
                                          <p:val>
                                            <p:strVal val="#ppt_w"/>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childTnLst>
                                </p:cTn>
                              </p:par>
                            </p:childTnLst>
                          </p:cTn>
                        </p:par>
                        <p:par>
                          <p:cTn id="64" fill="hold">
                            <p:stCondLst>
                              <p:cond delay="4500"/>
                            </p:stCondLst>
                            <p:childTnLst>
                              <p:par>
                                <p:cTn id="65" presetID="17" presetClass="entr" presetSubtype="4"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ppt_x</p:attrName>
                                        </p:attrNameLst>
                                      </p:cBhvr>
                                      <p:tavLst>
                                        <p:tav tm="0">
                                          <p:val>
                                            <p:strVal val="#ppt_x"/>
                                          </p:val>
                                        </p:tav>
                                        <p:tav tm="100000">
                                          <p:val>
                                            <p:strVal val="#ppt_x"/>
                                          </p:val>
                                        </p:tav>
                                      </p:tavLst>
                                    </p:anim>
                                    <p:anim calcmode="lin" valueType="num">
                                      <p:cBhvr>
                                        <p:cTn id="68" dur="500" fill="hold"/>
                                        <p:tgtEl>
                                          <p:spTgt spid="15"/>
                                        </p:tgtEl>
                                        <p:attrNameLst>
                                          <p:attrName>ppt_y</p:attrName>
                                        </p:attrNameLst>
                                      </p:cBhvr>
                                      <p:tavLst>
                                        <p:tav tm="0">
                                          <p:val>
                                            <p:strVal val="#ppt_y+#ppt_h/2"/>
                                          </p:val>
                                        </p:tav>
                                        <p:tav tm="100000">
                                          <p:val>
                                            <p:strVal val="#ppt_y"/>
                                          </p:val>
                                        </p:tav>
                                      </p:tavLst>
                                    </p:anim>
                                    <p:anim calcmode="lin" valueType="num">
                                      <p:cBhvr>
                                        <p:cTn id="69" dur="500" fill="hold"/>
                                        <p:tgtEl>
                                          <p:spTgt spid="15"/>
                                        </p:tgtEl>
                                        <p:attrNameLst>
                                          <p:attrName>ppt_w</p:attrName>
                                        </p:attrNameLst>
                                      </p:cBhvr>
                                      <p:tavLst>
                                        <p:tav tm="0">
                                          <p:val>
                                            <p:strVal val="#ppt_w"/>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childTnLst>
                                </p:cTn>
                              </p:par>
                            </p:childTnLst>
                          </p:cTn>
                        </p:par>
                        <p:par>
                          <p:cTn id="71" fill="hold">
                            <p:stCondLst>
                              <p:cond delay="5000"/>
                            </p:stCondLst>
                            <p:childTnLst>
                              <p:par>
                                <p:cTn id="72" presetID="17" presetClass="entr" presetSubtype="4"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ppt_x</p:attrName>
                                        </p:attrNameLst>
                                      </p:cBhvr>
                                      <p:tavLst>
                                        <p:tav tm="0">
                                          <p:val>
                                            <p:strVal val="#ppt_x"/>
                                          </p:val>
                                        </p:tav>
                                        <p:tav tm="100000">
                                          <p:val>
                                            <p:strVal val="#ppt_x"/>
                                          </p:val>
                                        </p:tav>
                                      </p:tavLst>
                                    </p:anim>
                                    <p:anim calcmode="lin" valueType="num">
                                      <p:cBhvr>
                                        <p:cTn id="75" dur="500" fill="hold"/>
                                        <p:tgtEl>
                                          <p:spTgt spid="16"/>
                                        </p:tgtEl>
                                        <p:attrNameLst>
                                          <p:attrName>ppt_y</p:attrName>
                                        </p:attrNameLst>
                                      </p:cBhvr>
                                      <p:tavLst>
                                        <p:tav tm="0">
                                          <p:val>
                                            <p:strVal val="#ppt_y+#ppt_h/2"/>
                                          </p:val>
                                        </p:tav>
                                        <p:tav tm="100000">
                                          <p:val>
                                            <p:strVal val="#ppt_y"/>
                                          </p:val>
                                        </p:tav>
                                      </p:tavLst>
                                    </p:anim>
                                    <p:anim calcmode="lin" valueType="num">
                                      <p:cBhvr>
                                        <p:cTn id="76" dur="500" fill="hold"/>
                                        <p:tgtEl>
                                          <p:spTgt spid="16"/>
                                        </p:tgtEl>
                                        <p:attrNameLst>
                                          <p:attrName>ppt_w</p:attrName>
                                        </p:attrNameLst>
                                      </p:cBhvr>
                                      <p:tavLst>
                                        <p:tav tm="0">
                                          <p:val>
                                            <p:strVal val="#ppt_w"/>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淘宝网chenying0907出品 271"/>
          <p:cNvGrpSpPr/>
          <p:nvPr/>
        </p:nvGrpSpPr>
        <p:grpSpPr>
          <a:xfrm>
            <a:off x="5176808" y="894116"/>
            <a:ext cx="1432842" cy="5970787"/>
            <a:chOff x="5176134" y="703779"/>
            <a:chExt cx="1432655" cy="5972170"/>
          </a:xfrm>
        </p:grpSpPr>
        <p:sp>
          <p:nvSpPr>
            <p:cNvPr id="3" name="淘宝网chenying0907出品 2"/>
            <p:cNvSpPr/>
            <p:nvPr/>
          </p:nvSpPr>
          <p:spPr>
            <a:xfrm>
              <a:off x="5655596" y="710463"/>
              <a:ext cx="481206" cy="5965371"/>
            </a:xfrm>
            <a:prstGeom prst="rect">
              <a:avLst/>
            </a:prstGeom>
            <a:solidFill>
              <a:srgbClr val="FEF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4" name="直接连接符 3"/>
            <p:cNvCxnSpPr/>
            <p:nvPr/>
          </p:nvCxnSpPr>
          <p:spPr>
            <a:xfrm>
              <a:off x="5655596" y="76040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55596" y="79850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655596" y="83660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655596" y="87470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655596" y="90808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55596" y="94617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655596" y="98428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655596" y="102237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655596" y="105568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655596" y="109378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655596" y="113188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655596" y="116998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655596" y="120335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655596" y="124145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655596" y="127955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655596" y="131765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655596" y="135492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655596" y="13930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5655596" y="143112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655596" y="14692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655596" y="150259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655596" y="154069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655596" y="157879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655596" y="161689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655596" y="165020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655596" y="168830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655596" y="172640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655596" y="176450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655596" y="179787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655596" y="183597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655596" y="187407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655596" y="191217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655596" y="194865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655596" y="198675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655596" y="202485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655596" y="206295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655596" y="209632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655596" y="213442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655596" y="217252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655596" y="221062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655596" y="224393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655596" y="228202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655596" y="232013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655596" y="235822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5655596" y="239160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655596" y="242969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655596" y="246780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655596" y="250589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655596" y="254317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5655596" y="258127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655596" y="261937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655596" y="265747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5655596" y="269084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655596" y="272894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655596" y="276704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655596" y="280514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5655596" y="283844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655596" y="287654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5655596" y="291464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5655596" y="295274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655596" y="298612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655596" y="302421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5655596" y="306232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655596" y="310041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655596" y="313941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5655596" y="317751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655596" y="321561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5655596" y="325371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655596" y="328708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5655596" y="332518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5655596" y="336328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5655596" y="340138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655596" y="343468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655596" y="347278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655596" y="351088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5655596" y="354898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5655596" y="358236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655596" y="362045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655596" y="365856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655596" y="369665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655596" y="373393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5655596" y="377203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5655596" y="381013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5655596" y="384823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5655596" y="388160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5655596" y="391970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655596" y="395780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655596" y="399590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655596" y="402920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655596" y="406730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655596" y="410540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5655596" y="414350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5655596" y="41768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5655596" y="42149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5655596" y="42530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5655596" y="42911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5655596" y="432766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655596" y="436575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5655596" y="440386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5655596" y="444195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5655596" y="447533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5655596" y="451342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5655596" y="455153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5655596" y="469913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5655596" y="473723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5655596" y="477060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5655596" y="480870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5655596" y="458962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655596" y="462293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5655596" y="484680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5655596" y="488490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5655596" y="49221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5655596" y="49602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5655596" y="49983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5655596" y="50364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5655596" y="506985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5655596" y="510794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5655596" y="514605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5655596" y="518414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655596" y="521745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655596" y="525555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5655596" y="529365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5655596" y="533175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5655596" y="53651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5655596" y="540322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5655596" y="54413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5655596" y="547942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5655596" y="55244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5655596" y="55625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5655596" y="560067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655596" y="563877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5655596" y="567215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5655596" y="571024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5655596" y="574835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5655596" y="5786447"/>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5655596" y="581975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5655596" y="585785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5655596" y="589595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55596" y="593405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5655596" y="59674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5655596" y="600552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5655596" y="604362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5655596" y="608172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655596" y="611899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5655596" y="615709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655596" y="6195198"/>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5655596" y="6233295"/>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655596" y="626666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5655596" y="630476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5655596" y="6342869"/>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5655596" y="6380966"/>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655596" y="641427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655596" y="645237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655596" y="6490473"/>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5655596" y="6528570"/>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5655596" y="656194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5655596" y="6600041"/>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5655596" y="6638144"/>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655596" y="4661032"/>
              <a:ext cx="481206" cy="0"/>
            </a:xfrm>
            <a:prstGeom prst="line">
              <a:avLst/>
            </a:prstGeom>
            <a:ln w="12700">
              <a:solidFill>
                <a:srgbClr val="F3DECD"/>
              </a:solidFill>
            </a:ln>
          </p:spPr>
          <p:style>
            <a:lnRef idx="1">
              <a:schemeClr val="accent1"/>
            </a:lnRef>
            <a:fillRef idx="0">
              <a:schemeClr val="accent1"/>
            </a:fillRef>
            <a:effectRef idx="0">
              <a:schemeClr val="accent1"/>
            </a:effectRef>
            <a:fontRef idx="minor">
              <a:schemeClr val="tx1"/>
            </a:fontRef>
          </p:style>
        </p:cxnSp>
        <p:sp>
          <p:nvSpPr>
            <p:cNvPr id="163" name="淘宝网chenying0907出品 162"/>
            <p:cNvSpPr/>
            <p:nvPr/>
          </p:nvSpPr>
          <p:spPr>
            <a:xfrm>
              <a:off x="5840954" y="1044602"/>
              <a:ext cx="110489" cy="517518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64" name="直接连接符 163"/>
            <p:cNvCxnSpPr/>
            <p:nvPr/>
          </p:nvCxnSpPr>
          <p:spPr>
            <a:xfrm flipH="1">
              <a:off x="5893817" y="1044602"/>
              <a:ext cx="1" cy="5175188"/>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92" name="淘宝网chenying0907出品 191"/>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400000"/>
                      </a14:imgEffect>
                    </a14:imgLayer>
                  </a14:imgProps>
                </a:ext>
              </a:extLst>
            </a:blip>
            <a:srcRect b="72279"/>
            <a:stretch>
              <a:fillRect/>
            </a:stretch>
          </p:blipFill>
          <p:spPr>
            <a:xfrm rot="10800000">
              <a:off x="5176134" y="703779"/>
              <a:ext cx="1432655" cy="120133"/>
            </a:xfrm>
            <a:prstGeom prst="rect">
              <a:avLst/>
            </a:prstGeom>
          </p:spPr>
        </p:pic>
        <p:pic>
          <p:nvPicPr>
            <p:cNvPr id="193" name="淘宝网chenying0907出品 19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Effect>
                        <a14:saturation sat="400000"/>
                      </a14:imgEffect>
                    </a14:imgLayer>
                  </a14:imgProps>
                </a:ext>
              </a:extLst>
            </a:blip>
            <a:srcRect b="72279"/>
            <a:stretch>
              <a:fillRect/>
            </a:stretch>
          </p:blipFill>
          <p:spPr>
            <a:xfrm rot="10800000" flipV="1">
              <a:off x="5176134" y="6555816"/>
              <a:ext cx="1432655" cy="120133"/>
            </a:xfrm>
            <a:prstGeom prst="rect">
              <a:avLst/>
            </a:prstGeom>
          </p:spPr>
        </p:pic>
        <p:sp>
          <p:nvSpPr>
            <p:cNvPr id="198" name="淘宝网chenying0907出品 197"/>
            <p:cNvSpPr/>
            <p:nvPr/>
          </p:nvSpPr>
          <p:spPr>
            <a:xfrm rot="5400000">
              <a:off x="5696893" y="872030"/>
              <a:ext cx="140494" cy="140494"/>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9" name="淘宝网chenying0907出品 198"/>
            <p:cNvSpPr/>
            <p:nvPr/>
          </p:nvSpPr>
          <p:spPr>
            <a:xfrm>
              <a:off x="5680001" y="6311844"/>
              <a:ext cx="174277" cy="541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3" name="淘宝网chenying0907出品 282"/>
          <p:cNvGrpSpPr/>
          <p:nvPr/>
        </p:nvGrpSpPr>
        <p:grpSpPr>
          <a:xfrm>
            <a:off x="5640701" y="1177119"/>
            <a:ext cx="2398188" cy="1633146"/>
            <a:chOff x="5639967" y="986848"/>
            <a:chExt cx="2397876" cy="1633524"/>
          </a:xfrm>
        </p:grpSpPr>
        <p:grpSp>
          <p:nvGrpSpPr>
            <p:cNvPr id="280" name="淘宝网chenying0907出品 279"/>
            <p:cNvGrpSpPr/>
            <p:nvPr/>
          </p:nvGrpSpPr>
          <p:grpSpPr>
            <a:xfrm>
              <a:off x="5639967" y="986848"/>
              <a:ext cx="2397876" cy="1633524"/>
              <a:chOff x="5639967" y="986848"/>
              <a:chExt cx="2397876" cy="1633524"/>
            </a:xfrm>
          </p:grpSpPr>
          <p:grpSp>
            <p:nvGrpSpPr>
              <p:cNvPr id="165" name="淘宝网chenying0907出品 164"/>
              <p:cNvGrpSpPr/>
              <p:nvPr/>
            </p:nvGrpSpPr>
            <p:grpSpPr>
              <a:xfrm>
                <a:off x="6410698" y="986848"/>
                <a:ext cx="1627145" cy="1633524"/>
                <a:chOff x="8614065" y="1071951"/>
                <a:chExt cx="1627145" cy="1633524"/>
              </a:xfrm>
            </p:grpSpPr>
            <p:sp>
              <p:nvSpPr>
                <p:cNvPr id="166" name="饼形 165"/>
                <p:cNvSpPr/>
                <p:nvPr/>
              </p:nvSpPr>
              <p:spPr>
                <a:xfrm>
                  <a:off x="8621210" y="1085475"/>
                  <a:ext cx="1620000" cy="1620000"/>
                </a:xfrm>
                <a:prstGeom prst="pie">
                  <a:avLst>
                    <a:gd name="adj1" fmla="val 16208826"/>
                    <a:gd name="adj2" fmla="val 1981693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67" name="饼形 166"/>
                <p:cNvSpPr/>
                <p:nvPr/>
              </p:nvSpPr>
              <p:spPr>
                <a:xfrm>
                  <a:off x="8614065" y="1076759"/>
                  <a:ext cx="1620000" cy="1620000"/>
                </a:xfrm>
                <a:prstGeom prst="pie">
                  <a:avLst>
                    <a:gd name="adj1" fmla="val 19824540"/>
                    <a:gd name="adj2" fmla="val 135035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68" name="饼形 167"/>
                <p:cNvSpPr/>
                <p:nvPr/>
              </p:nvSpPr>
              <p:spPr>
                <a:xfrm>
                  <a:off x="8620098" y="1071951"/>
                  <a:ext cx="1620000" cy="1620000"/>
                </a:xfrm>
                <a:prstGeom prst="pie">
                  <a:avLst>
                    <a:gd name="adj1" fmla="val 1374168"/>
                    <a:gd name="adj2" fmla="val 5376984"/>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169" name="Freeform 1112"/>
              <p:cNvSpPr/>
              <p:nvPr/>
            </p:nvSpPr>
            <p:spPr bwMode="auto">
              <a:xfrm>
                <a:off x="5639967" y="1276757"/>
                <a:ext cx="2123247" cy="1053706"/>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0" name="淘宝网chenying0907出品 199"/>
            <p:cNvSpPr/>
            <p:nvPr/>
          </p:nvSpPr>
          <p:spPr>
            <a:xfrm rot="5400000">
              <a:off x="7429079" y="1138554"/>
              <a:ext cx="140494" cy="140494"/>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4" name="淘宝网chenying0907出品 283"/>
          <p:cNvGrpSpPr/>
          <p:nvPr/>
        </p:nvGrpSpPr>
        <p:grpSpPr>
          <a:xfrm>
            <a:off x="5640701" y="3723152"/>
            <a:ext cx="2398188" cy="1633146"/>
            <a:chOff x="5639967" y="3533470"/>
            <a:chExt cx="2397876" cy="1633524"/>
          </a:xfrm>
        </p:grpSpPr>
        <p:grpSp>
          <p:nvGrpSpPr>
            <p:cNvPr id="277" name="淘宝网chenying0907出品 276"/>
            <p:cNvGrpSpPr/>
            <p:nvPr/>
          </p:nvGrpSpPr>
          <p:grpSpPr>
            <a:xfrm>
              <a:off x="5639967" y="3533470"/>
              <a:ext cx="2397876" cy="1633524"/>
              <a:chOff x="5639967" y="3533470"/>
              <a:chExt cx="2397876" cy="1633524"/>
            </a:xfrm>
          </p:grpSpPr>
          <p:grpSp>
            <p:nvGrpSpPr>
              <p:cNvPr id="179" name="淘宝网chenying0907出品 178"/>
              <p:cNvGrpSpPr/>
              <p:nvPr/>
            </p:nvGrpSpPr>
            <p:grpSpPr>
              <a:xfrm>
                <a:off x="6410698" y="3533470"/>
                <a:ext cx="1627145" cy="1633524"/>
                <a:chOff x="8614065" y="1071951"/>
                <a:chExt cx="1627145" cy="1633524"/>
              </a:xfrm>
            </p:grpSpPr>
            <p:sp>
              <p:nvSpPr>
                <p:cNvPr id="180" name="饼形 179"/>
                <p:cNvSpPr/>
                <p:nvPr/>
              </p:nvSpPr>
              <p:spPr>
                <a:xfrm>
                  <a:off x="8621210" y="1085475"/>
                  <a:ext cx="1620000" cy="1620000"/>
                </a:xfrm>
                <a:prstGeom prst="pie">
                  <a:avLst>
                    <a:gd name="adj1" fmla="val 16208826"/>
                    <a:gd name="adj2" fmla="val 1981693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1" name="饼形 180"/>
                <p:cNvSpPr/>
                <p:nvPr/>
              </p:nvSpPr>
              <p:spPr>
                <a:xfrm>
                  <a:off x="8614065" y="1076759"/>
                  <a:ext cx="1620000" cy="1620000"/>
                </a:xfrm>
                <a:prstGeom prst="pie">
                  <a:avLst>
                    <a:gd name="adj1" fmla="val 19824540"/>
                    <a:gd name="adj2" fmla="val 1350354"/>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2" name="饼形 181"/>
                <p:cNvSpPr/>
                <p:nvPr/>
              </p:nvSpPr>
              <p:spPr>
                <a:xfrm>
                  <a:off x="8620098" y="1071951"/>
                  <a:ext cx="1620000" cy="1620000"/>
                </a:xfrm>
                <a:prstGeom prst="pie">
                  <a:avLst>
                    <a:gd name="adj1" fmla="val 1374168"/>
                    <a:gd name="adj2" fmla="val 53769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183" name="Freeform 1112"/>
              <p:cNvSpPr/>
              <p:nvPr/>
            </p:nvSpPr>
            <p:spPr bwMode="auto">
              <a:xfrm>
                <a:off x="5639967" y="3823379"/>
                <a:ext cx="2123247" cy="1053706"/>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1" name="淘宝网chenying0907出品 200"/>
            <p:cNvSpPr/>
            <p:nvPr/>
          </p:nvSpPr>
          <p:spPr>
            <a:xfrm rot="5400000">
              <a:off x="7822312" y="4279894"/>
              <a:ext cx="140494" cy="140494"/>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2" name="淘宝网chenying0907出品 281"/>
          <p:cNvGrpSpPr/>
          <p:nvPr/>
        </p:nvGrpSpPr>
        <p:grpSpPr>
          <a:xfrm>
            <a:off x="3716401" y="2376790"/>
            <a:ext cx="2398188" cy="1637908"/>
            <a:chOff x="3715917" y="2186796"/>
            <a:chExt cx="2397876" cy="1638287"/>
          </a:xfrm>
        </p:grpSpPr>
        <p:grpSp>
          <p:nvGrpSpPr>
            <p:cNvPr id="279" name="淘宝网chenying0907出品 278"/>
            <p:cNvGrpSpPr/>
            <p:nvPr/>
          </p:nvGrpSpPr>
          <p:grpSpPr>
            <a:xfrm>
              <a:off x="3715917" y="2186796"/>
              <a:ext cx="2397876" cy="1638287"/>
              <a:chOff x="3715917" y="2186796"/>
              <a:chExt cx="2397876" cy="1638287"/>
            </a:xfrm>
          </p:grpSpPr>
          <p:grpSp>
            <p:nvGrpSpPr>
              <p:cNvPr id="172" name="淘宝网chenying0907出品 171"/>
              <p:cNvGrpSpPr/>
              <p:nvPr/>
            </p:nvGrpSpPr>
            <p:grpSpPr>
              <a:xfrm flipH="1">
                <a:off x="3715917" y="2186796"/>
                <a:ext cx="1627145" cy="1638287"/>
                <a:chOff x="8614065" y="1067188"/>
                <a:chExt cx="1627145" cy="1638287"/>
              </a:xfrm>
            </p:grpSpPr>
            <p:sp>
              <p:nvSpPr>
                <p:cNvPr id="173" name="饼形 172"/>
                <p:cNvSpPr/>
                <p:nvPr/>
              </p:nvSpPr>
              <p:spPr>
                <a:xfrm>
                  <a:off x="8621210" y="1085475"/>
                  <a:ext cx="1620000" cy="1620000"/>
                </a:xfrm>
                <a:prstGeom prst="pie">
                  <a:avLst>
                    <a:gd name="adj1" fmla="val 16208826"/>
                    <a:gd name="adj2" fmla="val 1981693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4" name="饼形 173"/>
                <p:cNvSpPr/>
                <p:nvPr/>
              </p:nvSpPr>
              <p:spPr>
                <a:xfrm>
                  <a:off x="8614065" y="1076759"/>
                  <a:ext cx="1620000" cy="1620000"/>
                </a:xfrm>
                <a:prstGeom prst="pie">
                  <a:avLst>
                    <a:gd name="adj1" fmla="val 19824540"/>
                    <a:gd name="adj2" fmla="val 135035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75" name="饼形 174"/>
                <p:cNvSpPr/>
                <p:nvPr/>
              </p:nvSpPr>
              <p:spPr>
                <a:xfrm>
                  <a:off x="8615335" y="1067188"/>
                  <a:ext cx="1620000" cy="1620000"/>
                </a:xfrm>
                <a:prstGeom prst="pie">
                  <a:avLst>
                    <a:gd name="adj1" fmla="val 1374168"/>
                    <a:gd name="adj2" fmla="val 537698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176" name="Freeform 1112"/>
              <p:cNvSpPr/>
              <p:nvPr/>
            </p:nvSpPr>
            <p:spPr bwMode="auto">
              <a:xfrm flipH="1">
                <a:off x="3990546" y="2481468"/>
                <a:ext cx="2123247" cy="1053706"/>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2" name="淘宝网chenying0907出品 201"/>
            <p:cNvSpPr/>
            <p:nvPr/>
          </p:nvSpPr>
          <p:spPr>
            <a:xfrm rot="5400000">
              <a:off x="4128138" y="2364174"/>
              <a:ext cx="140494" cy="140494"/>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1" name="淘宝网chenying0907出品 280"/>
          <p:cNvGrpSpPr/>
          <p:nvPr/>
        </p:nvGrpSpPr>
        <p:grpSpPr>
          <a:xfrm>
            <a:off x="3716401" y="4974584"/>
            <a:ext cx="2398188" cy="1633146"/>
            <a:chOff x="3715917" y="4785192"/>
            <a:chExt cx="2397876" cy="1633524"/>
          </a:xfrm>
        </p:grpSpPr>
        <p:sp>
          <p:nvSpPr>
            <p:cNvPr id="2" name="饼形 1"/>
            <p:cNvSpPr/>
            <p:nvPr/>
          </p:nvSpPr>
          <p:spPr>
            <a:xfrm flipH="1">
              <a:off x="3723124" y="4790000"/>
              <a:ext cx="1620000" cy="1620000"/>
            </a:xfrm>
            <a:prstGeom prst="pie">
              <a:avLst>
                <a:gd name="adj1" fmla="val 1331768"/>
                <a:gd name="adj2" fmla="val 2951609"/>
              </a:avLst>
            </a:prstGeom>
            <a:solidFill>
              <a:srgbClr val="FE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7" name="饼形 186"/>
            <p:cNvSpPr/>
            <p:nvPr/>
          </p:nvSpPr>
          <p:spPr>
            <a:xfrm flipH="1">
              <a:off x="3723062" y="4790000"/>
              <a:ext cx="1620000" cy="1620000"/>
            </a:xfrm>
            <a:prstGeom prst="pie">
              <a:avLst>
                <a:gd name="adj1" fmla="val 19824540"/>
                <a:gd name="adj2" fmla="val 1350354"/>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8" name="饼形 187"/>
            <p:cNvSpPr/>
            <p:nvPr/>
          </p:nvSpPr>
          <p:spPr>
            <a:xfrm flipH="1">
              <a:off x="3717029" y="4785192"/>
              <a:ext cx="1620000" cy="1620000"/>
            </a:xfrm>
            <a:prstGeom prst="pie">
              <a:avLst>
                <a:gd name="adj1" fmla="val 2986281"/>
                <a:gd name="adj2" fmla="val 53769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nvGrpSpPr>
            <p:cNvPr id="278" name="淘宝网chenying0907出品 277"/>
            <p:cNvGrpSpPr/>
            <p:nvPr/>
          </p:nvGrpSpPr>
          <p:grpSpPr>
            <a:xfrm>
              <a:off x="3715917" y="4798716"/>
              <a:ext cx="2397876" cy="1620000"/>
              <a:chOff x="3715917" y="4798716"/>
              <a:chExt cx="2397876" cy="1620000"/>
            </a:xfrm>
          </p:grpSpPr>
          <p:sp>
            <p:nvSpPr>
              <p:cNvPr id="186" name="饼形 185"/>
              <p:cNvSpPr/>
              <p:nvPr/>
            </p:nvSpPr>
            <p:spPr>
              <a:xfrm flipH="1">
                <a:off x="3715917" y="4798716"/>
                <a:ext cx="1620000" cy="1620000"/>
              </a:xfrm>
              <a:prstGeom prst="pie">
                <a:avLst>
                  <a:gd name="adj1" fmla="val 16208826"/>
                  <a:gd name="adj2" fmla="val 1981693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89" name="Freeform 1112"/>
              <p:cNvSpPr/>
              <p:nvPr/>
            </p:nvSpPr>
            <p:spPr bwMode="auto">
              <a:xfrm flipH="1">
                <a:off x="3990546" y="5075101"/>
                <a:ext cx="2123247" cy="1053706"/>
              </a:xfrm>
              <a:custGeom>
                <a:avLst/>
                <a:gdLst>
                  <a:gd name="T0" fmla="*/ 939 w 1248"/>
                  <a:gd name="T1" fmla="*/ 0 h 619"/>
                  <a:gd name="T2" fmla="*/ 667 w 1248"/>
                  <a:gd name="T3" fmla="*/ 160 h 619"/>
                  <a:gd name="T4" fmla="*/ 253 w 1248"/>
                  <a:gd name="T5" fmla="*/ 209 h 619"/>
                  <a:gd name="T6" fmla="*/ 253 w 1248"/>
                  <a:gd name="T7" fmla="*/ 209 h 619"/>
                  <a:gd name="T8" fmla="*/ 146 w 1248"/>
                  <a:gd name="T9" fmla="*/ 163 h 619"/>
                  <a:gd name="T10" fmla="*/ 0 w 1248"/>
                  <a:gd name="T11" fmla="*/ 309 h 619"/>
                  <a:gd name="T12" fmla="*/ 146 w 1248"/>
                  <a:gd name="T13" fmla="*/ 456 h 619"/>
                  <a:gd name="T14" fmla="*/ 253 w 1248"/>
                  <a:gd name="T15" fmla="*/ 410 h 619"/>
                  <a:gd name="T16" fmla="*/ 253 w 1248"/>
                  <a:gd name="T17" fmla="*/ 410 h 619"/>
                  <a:gd name="T18" fmla="*/ 667 w 1248"/>
                  <a:gd name="T19" fmla="*/ 459 h 619"/>
                  <a:gd name="T20" fmla="*/ 939 w 1248"/>
                  <a:gd name="T21" fmla="*/ 619 h 619"/>
                  <a:gd name="T22" fmla="*/ 1248 w 1248"/>
                  <a:gd name="T23" fmla="*/ 309 h 619"/>
                  <a:gd name="T24" fmla="*/ 939 w 1248"/>
                  <a:gd name="T2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619">
                    <a:moveTo>
                      <a:pt x="939" y="0"/>
                    </a:moveTo>
                    <a:cubicBezTo>
                      <a:pt x="822" y="0"/>
                      <a:pt x="720" y="65"/>
                      <a:pt x="667" y="160"/>
                    </a:cubicBezTo>
                    <a:cubicBezTo>
                      <a:pt x="581" y="312"/>
                      <a:pt x="372" y="337"/>
                      <a:pt x="253" y="209"/>
                    </a:cubicBezTo>
                    <a:cubicBezTo>
                      <a:pt x="253" y="209"/>
                      <a:pt x="253" y="209"/>
                      <a:pt x="253" y="209"/>
                    </a:cubicBezTo>
                    <a:cubicBezTo>
                      <a:pt x="226" y="181"/>
                      <a:pt x="188" y="163"/>
                      <a:pt x="146" y="163"/>
                    </a:cubicBezTo>
                    <a:cubicBezTo>
                      <a:pt x="65" y="163"/>
                      <a:pt x="0" y="229"/>
                      <a:pt x="0" y="309"/>
                    </a:cubicBezTo>
                    <a:cubicBezTo>
                      <a:pt x="0" y="390"/>
                      <a:pt x="65" y="456"/>
                      <a:pt x="146" y="456"/>
                    </a:cubicBezTo>
                    <a:cubicBezTo>
                      <a:pt x="188" y="456"/>
                      <a:pt x="226" y="438"/>
                      <a:pt x="253" y="410"/>
                    </a:cubicBezTo>
                    <a:cubicBezTo>
                      <a:pt x="253" y="410"/>
                      <a:pt x="253" y="410"/>
                      <a:pt x="253" y="410"/>
                    </a:cubicBezTo>
                    <a:cubicBezTo>
                      <a:pt x="372" y="282"/>
                      <a:pt x="581" y="307"/>
                      <a:pt x="667" y="459"/>
                    </a:cubicBezTo>
                    <a:cubicBezTo>
                      <a:pt x="720" y="554"/>
                      <a:pt x="822" y="619"/>
                      <a:pt x="939" y="619"/>
                    </a:cubicBezTo>
                    <a:cubicBezTo>
                      <a:pt x="1110" y="619"/>
                      <a:pt x="1248" y="480"/>
                      <a:pt x="1248" y="309"/>
                    </a:cubicBezTo>
                    <a:cubicBezTo>
                      <a:pt x="1248" y="139"/>
                      <a:pt x="1110" y="0"/>
                      <a:pt x="939" y="0"/>
                    </a:cubicBezTo>
                  </a:path>
                </a:pathLst>
              </a:custGeom>
              <a:solidFill>
                <a:srgbClr val="FFFFFF"/>
              </a:solidFill>
              <a:ln>
                <a:noFill/>
              </a:ln>
              <a:effectLst>
                <a:outerShdw blurRad="50800" dist="50800" dir="6000000" algn="t"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3" name="淘宝网chenying0907出品 202"/>
            <p:cNvSpPr/>
            <p:nvPr/>
          </p:nvSpPr>
          <p:spPr>
            <a:xfrm rot="5400000">
              <a:off x="4128138" y="4955895"/>
              <a:ext cx="140494" cy="140494"/>
            </a:xfrm>
            <a:custGeom>
              <a:avLst/>
              <a:gdLst>
                <a:gd name="connsiteX0" fmla="*/ 0 w 838200"/>
                <a:gd name="connsiteY0" fmla="*/ 526151 h 838200"/>
                <a:gd name="connsiteX1" fmla="*/ 0 w 838200"/>
                <a:gd name="connsiteY1" fmla="*/ 312049 h 838200"/>
                <a:gd name="connsiteX2" fmla="*/ 302418 w 838200"/>
                <a:gd name="connsiteY2" fmla="*/ 312049 h 838200"/>
                <a:gd name="connsiteX3" fmla="*/ 302418 w 838200"/>
                <a:gd name="connsiteY3" fmla="*/ 0 h 838200"/>
                <a:gd name="connsiteX4" fmla="*/ 516520 w 838200"/>
                <a:gd name="connsiteY4" fmla="*/ 0 h 838200"/>
                <a:gd name="connsiteX5" fmla="*/ 516520 w 838200"/>
                <a:gd name="connsiteY5" fmla="*/ 312049 h 838200"/>
                <a:gd name="connsiteX6" fmla="*/ 838200 w 838200"/>
                <a:gd name="connsiteY6" fmla="*/ 312049 h 838200"/>
                <a:gd name="connsiteX7" fmla="*/ 838200 w 838200"/>
                <a:gd name="connsiteY7" fmla="*/ 526151 h 838200"/>
                <a:gd name="connsiteX8" fmla="*/ 516520 w 838200"/>
                <a:gd name="connsiteY8" fmla="*/ 526151 h 838200"/>
                <a:gd name="connsiteX9" fmla="*/ 516520 w 838200"/>
                <a:gd name="connsiteY9" fmla="*/ 838200 h 838200"/>
                <a:gd name="connsiteX10" fmla="*/ 302418 w 838200"/>
                <a:gd name="connsiteY10" fmla="*/ 838200 h 838200"/>
                <a:gd name="connsiteX11" fmla="*/ 302418 w 838200"/>
                <a:gd name="connsiteY11" fmla="*/ 526151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200" h="838200">
                  <a:moveTo>
                    <a:pt x="0" y="526151"/>
                  </a:moveTo>
                  <a:lnTo>
                    <a:pt x="0" y="312049"/>
                  </a:lnTo>
                  <a:lnTo>
                    <a:pt x="302418" y="312049"/>
                  </a:lnTo>
                  <a:lnTo>
                    <a:pt x="302418" y="0"/>
                  </a:lnTo>
                  <a:lnTo>
                    <a:pt x="516520" y="0"/>
                  </a:lnTo>
                  <a:lnTo>
                    <a:pt x="516520" y="312049"/>
                  </a:lnTo>
                  <a:lnTo>
                    <a:pt x="838200" y="312049"/>
                  </a:lnTo>
                  <a:lnTo>
                    <a:pt x="838200" y="526151"/>
                  </a:lnTo>
                  <a:lnTo>
                    <a:pt x="516520" y="526151"/>
                  </a:lnTo>
                  <a:lnTo>
                    <a:pt x="516520" y="838200"/>
                  </a:lnTo>
                  <a:lnTo>
                    <a:pt x="302418" y="838200"/>
                  </a:lnTo>
                  <a:lnTo>
                    <a:pt x="302418" y="5261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5" name="淘宝网chenying0907出品 274"/>
          <p:cNvGrpSpPr/>
          <p:nvPr/>
        </p:nvGrpSpPr>
        <p:grpSpPr>
          <a:xfrm>
            <a:off x="6801951" y="1556537"/>
            <a:ext cx="872718" cy="872402"/>
            <a:chOff x="6801066" y="1366353"/>
            <a:chExt cx="872604" cy="872604"/>
          </a:xfrm>
        </p:grpSpPr>
        <p:sp>
          <p:nvSpPr>
            <p:cNvPr id="170" name="淘宝网chenying0907出品 169"/>
            <p:cNvSpPr/>
            <p:nvPr/>
          </p:nvSpPr>
          <p:spPr>
            <a:xfrm>
              <a:off x="6801066" y="1366353"/>
              <a:ext cx="872604" cy="872604"/>
            </a:xfrm>
            <a:prstGeom prst="ellipse">
              <a:avLst/>
            </a:prstGeom>
            <a:solidFill>
              <a:srgbClr val="0070C0"/>
            </a:solidFill>
            <a:ln w="22225">
              <a:solidFill>
                <a:srgbClr val="0070C0"/>
              </a:solidFill>
            </a:ln>
            <a:effectLst>
              <a:outerShdw blurRad="38100" dist="50800" dir="6600000" algn="t" rotWithShape="0">
                <a:schemeClr val="tx1">
                  <a:lumMod val="65000"/>
                  <a:lumOff val="3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4" name="淘宝网chenying0907出品 219"/>
            <p:cNvSpPr txBox="1"/>
            <p:nvPr/>
          </p:nvSpPr>
          <p:spPr>
            <a:xfrm>
              <a:off x="6819424" y="1485578"/>
              <a:ext cx="837364" cy="584775"/>
            </a:xfrm>
            <a:prstGeom prst="rect">
              <a:avLst/>
            </a:prstGeom>
            <a:noFill/>
          </p:spPr>
          <p:txBody>
            <a:bodyPr wrap="square" rtlCol="0">
              <a:spAutoFit/>
            </a:bodyPr>
            <a:lstStyle/>
            <a:p>
              <a:pPr algn="ctr"/>
              <a:r>
                <a:rPr lang="zh-CN" altLang="en-US" sz="1600" dirty="0" smtClean="0">
                  <a:solidFill>
                    <a:prstClr val="white"/>
                  </a:solidFill>
                  <a:latin typeface="微软雅黑" panose="020B0503020204020204" pitchFamily="34" charset="-122"/>
                  <a:ea typeface="微软雅黑" panose="020B0503020204020204" pitchFamily="34" charset="-122"/>
                </a:rPr>
                <a:t>添加</a:t>
              </a:r>
              <a:endParaRPr lang="en-US" altLang="zh-CN" sz="1600" dirty="0" smtClean="0">
                <a:solidFill>
                  <a:prstClr val="white"/>
                </a:solidFill>
                <a:latin typeface="微软雅黑" panose="020B0503020204020204" pitchFamily="34" charset="-122"/>
                <a:ea typeface="微软雅黑" panose="020B0503020204020204" pitchFamily="34" charset="-122"/>
              </a:endParaRPr>
            </a:p>
            <a:p>
              <a:pPr algn="ctr"/>
              <a:r>
                <a:rPr lang="zh-CN" altLang="en-US" sz="1600" dirty="0" smtClean="0">
                  <a:solidFill>
                    <a:prstClr val="white"/>
                  </a:solidFill>
                  <a:latin typeface="微软雅黑" panose="020B0503020204020204" pitchFamily="34" charset="-122"/>
                  <a:ea typeface="微软雅黑" panose="020B0503020204020204" pitchFamily="34" charset="-122"/>
                </a:rPr>
                <a:t>标题</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grpSp>
        <p:nvGrpSpPr>
          <p:cNvPr id="276" name="淘宝网chenying0907出品 275"/>
          <p:cNvGrpSpPr/>
          <p:nvPr/>
        </p:nvGrpSpPr>
        <p:grpSpPr>
          <a:xfrm>
            <a:off x="6801951" y="4102569"/>
            <a:ext cx="872718" cy="872402"/>
            <a:chOff x="6801066" y="3912975"/>
            <a:chExt cx="872604" cy="872604"/>
          </a:xfrm>
        </p:grpSpPr>
        <p:sp>
          <p:nvSpPr>
            <p:cNvPr id="184" name="淘宝网chenying0907出品 183"/>
            <p:cNvSpPr/>
            <p:nvPr/>
          </p:nvSpPr>
          <p:spPr>
            <a:xfrm>
              <a:off x="6801066" y="3912975"/>
              <a:ext cx="872604" cy="872604"/>
            </a:xfrm>
            <a:prstGeom prst="ellipse">
              <a:avLst/>
            </a:prstGeom>
            <a:solidFill>
              <a:srgbClr val="00B0F0"/>
            </a:solidFill>
            <a:ln w="22225">
              <a:solidFill>
                <a:srgbClr val="00B0F0"/>
              </a:solidFill>
            </a:ln>
            <a:effectLst>
              <a:outerShdw blurRad="38100" dist="50800" dir="6600000" algn="t" rotWithShape="0">
                <a:schemeClr val="tx1">
                  <a:lumMod val="65000"/>
                  <a:lumOff val="3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5" name="淘宝网chenying0907出品 221"/>
            <p:cNvSpPr txBox="1"/>
            <p:nvPr/>
          </p:nvSpPr>
          <p:spPr>
            <a:xfrm>
              <a:off x="6819424" y="4045039"/>
              <a:ext cx="837364" cy="584775"/>
            </a:xfrm>
            <a:prstGeom prst="rect">
              <a:avLst/>
            </a:prstGeom>
            <a:noFill/>
          </p:spPr>
          <p:txBody>
            <a:bodyPr wrap="square" rtlCol="0">
              <a:spAutoFit/>
            </a:bodyPr>
            <a:lstStyle/>
            <a:p>
              <a:pPr algn="ctr"/>
              <a:r>
                <a:rPr lang="zh-CN" altLang="en-US" sz="1600" dirty="0" smtClean="0">
                  <a:solidFill>
                    <a:prstClr val="white"/>
                  </a:solidFill>
                  <a:latin typeface="微软雅黑" panose="020B0503020204020204" pitchFamily="34" charset="-122"/>
                  <a:ea typeface="微软雅黑" panose="020B0503020204020204" pitchFamily="34" charset="-122"/>
                </a:rPr>
                <a:t>添加</a:t>
              </a:r>
              <a:endParaRPr lang="en-US" altLang="zh-CN" sz="1600" dirty="0" smtClean="0">
                <a:solidFill>
                  <a:prstClr val="white"/>
                </a:solidFill>
                <a:latin typeface="微软雅黑" panose="020B0503020204020204" pitchFamily="34" charset="-122"/>
                <a:ea typeface="微软雅黑" panose="020B0503020204020204" pitchFamily="34" charset="-122"/>
              </a:endParaRPr>
            </a:p>
            <a:p>
              <a:pPr algn="ctr"/>
              <a:r>
                <a:rPr lang="zh-CN" altLang="en-US" sz="1600" dirty="0" smtClean="0">
                  <a:solidFill>
                    <a:prstClr val="white"/>
                  </a:solidFill>
                  <a:latin typeface="微软雅黑" panose="020B0503020204020204" pitchFamily="34" charset="-122"/>
                  <a:ea typeface="微软雅黑" panose="020B0503020204020204" pitchFamily="34" charset="-122"/>
                </a:rPr>
                <a:t>标题</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grpSp>
        <p:nvGrpSpPr>
          <p:cNvPr id="274" name="淘宝网chenying0907出品 273"/>
          <p:cNvGrpSpPr/>
          <p:nvPr/>
        </p:nvGrpSpPr>
        <p:grpSpPr>
          <a:xfrm>
            <a:off x="4080621" y="2760969"/>
            <a:ext cx="872718" cy="872402"/>
            <a:chOff x="4080090" y="2571064"/>
            <a:chExt cx="872604" cy="872604"/>
          </a:xfrm>
        </p:grpSpPr>
        <p:sp>
          <p:nvSpPr>
            <p:cNvPr id="177" name="淘宝网chenying0907出品 176"/>
            <p:cNvSpPr/>
            <p:nvPr/>
          </p:nvSpPr>
          <p:spPr>
            <a:xfrm flipH="1">
              <a:off x="4080090" y="2571064"/>
              <a:ext cx="872604" cy="872604"/>
            </a:xfrm>
            <a:prstGeom prst="ellipse">
              <a:avLst/>
            </a:prstGeom>
            <a:solidFill>
              <a:srgbClr val="01ACBE"/>
            </a:solidFill>
            <a:ln w="22225">
              <a:solidFill>
                <a:srgbClr val="018B99"/>
              </a:solidFill>
            </a:ln>
            <a:effectLst>
              <a:outerShdw blurRad="38100" dist="50800" dir="6600000" algn="t" rotWithShape="0">
                <a:schemeClr val="tx1">
                  <a:lumMod val="65000"/>
                  <a:lumOff val="3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6" name="淘宝网chenying0907出品 222"/>
            <p:cNvSpPr txBox="1"/>
            <p:nvPr/>
          </p:nvSpPr>
          <p:spPr>
            <a:xfrm>
              <a:off x="4105883" y="2691966"/>
              <a:ext cx="837364" cy="584775"/>
            </a:xfrm>
            <a:prstGeom prst="rect">
              <a:avLst/>
            </a:prstGeom>
            <a:noFill/>
          </p:spPr>
          <p:txBody>
            <a:bodyPr wrap="square" rtlCol="0">
              <a:spAutoFit/>
            </a:bodyPr>
            <a:lstStyle/>
            <a:p>
              <a:pPr algn="ctr"/>
              <a:r>
                <a:rPr lang="zh-CN" altLang="en-US" sz="1600" dirty="0" smtClean="0">
                  <a:solidFill>
                    <a:prstClr val="white"/>
                  </a:solidFill>
                  <a:latin typeface="微软雅黑" panose="020B0503020204020204" pitchFamily="34" charset="-122"/>
                  <a:ea typeface="微软雅黑" panose="020B0503020204020204" pitchFamily="34" charset="-122"/>
                </a:rPr>
                <a:t>添加</a:t>
              </a:r>
              <a:endParaRPr lang="en-US" altLang="zh-CN" sz="1600" dirty="0" smtClean="0">
                <a:solidFill>
                  <a:prstClr val="white"/>
                </a:solidFill>
                <a:latin typeface="微软雅黑" panose="020B0503020204020204" pitchFamily="34" charset="-122"/>
                <a:ea typeface="微软雅黑" panose="020B0503020204020204" pitchFamily="34" charset="-122"/>
              </a:endParaRPr>
            </a:p>
            <a:p>
              <a:pPr algn="ctr"/>
              <a:r>
                <a:rPr lang="zh-CN" altLang="en-US" sz="1600" dirty="0" smtClean="0">
                  <a:solidFill>
                    <a:prstClr val="white"/>
                  </a:solidFill>
                  <a:latin typeface="微软雅黑" panose="020B0503020204020204" pitchFamily="34" charset="-122"/>
                  <a:ea typeface="微软雅黑" panose="020B0503020204020204" pitchFamily="34" charset="-122"/>
                </a:rPr>
                <a:t>标题</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grpSp>
        <p:nvGrpSpPr>
          <p:cNvPr id="273" name="淘宝网chenying0907出品 272"/>
          <p:cNvGrpSpPr/>
          <p:nvPr/>
        </p:nvGrpSpPr>
        <p:grpSpPr>
          <a:xfrm>
            <a:off x="4080621" y="5354001"/>
            <a:ext cx="872718" cy="872402"/>
            <a:chOff x="4080090" y="5164697"/>
            <a:chExt cx="872604" cy="872604"/>
          </a:xfrm>
        </p:grpSpPr>
        <p:sp>
          <p:nvSpPr>
            <p:cNvPr id="190" name="淘宝网chenying0907出品 189"/>
            <p:cNvSpPr/>
            <p:nvPr/>
          </p:nvSpPr>
          <p:spPr>
            <a:xfrm flipH="1">
              <a:off x="4080090" y="5164697"/>
              <a:ext cx="872604" cy="872604"/>
            </a:xfrm>
            <a:prstGeom prst="ellipse">
              <a:avLst/>
            </a:prstGeom>
            <a:solidFill>
              <a:schemeClr val="tx2">
                <a:lumMod val="40000"/>
                <a:lumOff val="60000"/>
              </a:schemeClr>
            </a:solidFill>
            <a:ln w="22225">
              <a:solidFill>
                <a:schemeClr val="tx2">
                  <a:lumMod val="40000"/>
                  <a:lumOff val="60000"/>
                </a:schemeClr>
              </a:solidFill>
            </a:ln>
            <a:effectLst>
              <a:outerShdw blurRad="38100" dist="50800" dir="6600000" algn="t" rotWithShape="0">
                <a:schemeClr val="tx1">
                  <a:lumMod val="65000"/>
                  <a:lumOff val="35000"/>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7" name="淘宝网chenying0907出品 223"/>
            <p:cNvSpPr txBox="1"/>
            <p:nvPr/>
          </p:nvSpPr>
          <p:spPr>
            <a:xfrm>
              <a:off x="4098263" y="5301132"/>
              <a:ext cx="837364" cy="584775"/>
            </a:xfrm>
            <a:prstGeom prst="rect">
              <a:avLst/>
            </a:prstGeom>
            <a:noFill/>
          </p:spPr>
          <p:txBody>
            <a:bodyPr wrap="square" rtlCol="0">
              <a:spAutoFit/>
            </a:bodyPr>
            <a:lstStyle/>
            <a:p>
              <a:pPr algn="ctr"/>
              <a:r>
                <a:rPr lang="zh-CN" altLang="en-US" sz="1600" dirty="0" smtClean="0">
                  <a:solidFill>
                    <a:prstClr val="white"/>
                  </a:solidFill>
                  <a:latin typeface="微软雅黑" panose="020B0503020204020204" pitchFamily="34" charset="-122"/>
                  <a:ea typeface="微软雅黑" panose="020B0503020204020204" pitchFamily="34" charset="-122"/>
                </a:rPr>
                <a:t>添加</a:t>
              </a:r>
              <a:endParaRPr lang="en-US" altLang="zh-CN" sz="1600" dirty="0" smtClean="0">
                <a:solidFill>
                  <a:prstClr val="white"/>
                </a:solidFill>
                <a:latin typeface="微软雅黑" panose="020B0503020204020204" pitchFamily="34" charset="-122"/>
                <a:ea typeface="微软雅黑" panose="020B0503020204020204" pitchFamily="34" charset="-122"/>
              </a:endParaRPr>
            </a:p>
            <a:p>
              <a:pPr algn="ctr"/>
              <a:r>
                <a:rPr lang="zh-CN" altLang="en-US" sz="1600" dirty="0" smtClean="0">
                  <a:solidFill>
                    <a:prstClr val="white"/>
                  </a:solidFill>
                  <a:latin typeface="微软雅黑" panose="020B0503020204020204" pitchFamily="34" charset="-122"/>
                  <a:ea typeface="微软雅黑" panose="020B0503020204020204" pitchFamily="34" charset="-122"/>
                </a:rPr>
                <a:t>标题</a:t>
              </a:r>
              <a:endParaRPr lang="zh-CN" altLang="en-US" sz="1600" dirty="0">
                <a:solidFill>
                  <a:prstClr val="white"/>
                </a:solidFill>
                <a:latin typeface="微软雅黑" panose="020B0503020204020204" pitchFamily="34" charset="-122"/>
                <a:ea typeface="微软雅黑" panose="020B0503020204020204" pitchFamily="34" charset="-122"/>
              </a:endParaRPr>
            </a:p>
          </p:txBody>
        </p:sp>
      </p:grpSp>
      <p:grpSp>
        <p:nvGrpSpPr>
          <p:cNvPr id="223" name="淘宝网chenying0907出品 222"/>
          <p:cNvGrpSpPr/>
          <p:nvPr/>
        </p:nvGrpSpPr>
        <p:grpSpPr>
          <a:xfrm>
            <a:off x="8087016" y="1466961"/>
            <a:ext cx="458424" cy="929353"/>
            <a:chOff x="8085963" y="1276757"/>
            <a:chExt cx="458364" cy="929568"/>
          </a:xfrm>
        </p:grpSpPr>
        <p:sp>
          <p:nvSpPr>
            <p:cNvPr id="208" name="淘宝网chenying0907出品 207"/>
            <p:cNvSpPr/>
            <p:nvPr/>
          </p:nvSpPr>
          <p:spPr>
            <a:xfrm>
              <a:off x="8085963" y="1699065"/>
              <a:ext cx="81903" cy="81902"/>
            </a:xfrm>
            <a:prstGeom prst="ellipse">
              <a:avLst/>
            </a:prstGeom>
            <a:solidFill>
              <a:srgbClr val="81B2C1"/>
            </a:solidFill>
            <a:ln>
              <a:solidFill>
                <a:srgbClr val="7DA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09" name="肘形连接符 208"/>
            <p:cNvCxnSpPr/>
            <p:nvPr/>
          </p:nvCxnSpPr>
          <p:spPr>
            <a:xfrm flipV="1">
              <a:off x="8110548" y="1312384"/>
              <a:ext cx="428180" cy="412208"/>
            </a:xfrm>
            <a:prstGeom prst="bentConnector3">
              <a:avLst>
                <a:gd name="adj1" fmla="val 34393"/>
              </a:avLst>
            </a:prstGeom>
            <a:ln w="12700">
              <a:solidFill>
                <a:srgbClr val="7DACBB"/>
              </a:solidFill>
            </a:ln>
          </p:spPr>
          <p:style>
            <a:lnRef idx="1">
              <a:schemeClr val="accent1"/>
            </a:lnRef>
            <a:fillRef idx="0">
              <a:schemeClr val="accent1"/>
            </a:fillRef>
            <a:effectRef idx="0">
              <a:schemeClr val="accent1"/>
            </a:effectRef>
            <a:fontRef idx="minor">
              <a:schemeClr val="tx1"/>
            </a:fontRef>
          </p:style>
        </p:cxnSp>
        <p:cxnSp>
          <p:nvCxnSpPr>
            <p:cNvPr id="210" name="肘形连接符 209"/>
            <p:cNvCxnSpPr/>
            <p:nvPr/>
          </p:nvCxnSpPr>
          <p:spPr>
            <a:xfrm>
              <a:off x="8110548" y="1756399"/>
              <a:ext cx="428180" cy="412208"/>
            </a:xfrm>
            <a:prstGeom prst="bentConnector3">
              <a:avLst>
                <a:gd name="adj1" fmla="val 34393"/>
              </a:avLst>
            </a:prstGeom>
            <a:ln w="12700">
              <a:solidFill>
                <a:srgbClr val="7DACBB"/>
              </a:solidFill>
            </a:ln>
          </p:spPr>
          <p:style>
            <a:lnRef idx="1">
              <a:schemeClr val="accent1"/>
            </a:lnRef>
            <a:fillRef idx="0">
              <a:schemeClr val="accent1"/>
            </a:fillRef>
            <a:effectRef idx="0">
              <a:schemeClr val="accent1"/>
            </a:effectRef>
            <a:fontRef idx="minor">
              <a:schemeClr val="tx1"/>
            </a:fontRef>
          </p:style>
        </p:cxnSp>
        <p:sp>
          <p:nvSpPr>
            <p:cNvPr id="211" name="淘宝网chenying0907出品 210"/>
            <p:cNvSpPr/>
            <p:nvPr/>
          </p:nvSpPr>
          <p:spPr>
            <a:xfrm>
              <a:off x="8462424" y="1276757"/>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2" name="淘宝网chenying0907出品 211"/>
            <p:cNvSpPr/>
            <p:nvPr/>
          </p:nvSpPr>
          <p:spPr>
            <a:xfrm>
              <a:off x="8462424" y="2124423"/>
              <a:ext cx="81903" cy="81902"/>
            </a:xfrm>
            <a:prstGeom prst="ellipse">
              <a:avLst/>
            </a:prstGeom>
            <a:solidFill>
              <a:srgbClr val="81B2C1"/>
            </a:solidFill>
            <a:ln>
              <a:solidFill>
                <a:srgbClr val="7DA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8" name="淘宝网chenying0907出品 287"/>
          <p:cNvGrpSpPr/>
          <p:nvPr/>
        </p:nvGrpSpPr>
        <p:grpSpPr>
          <a:xfrm>
            <a:off x="8087016" y="4081809"/>
            <a:ext cx="458424" cy="929353"/>
            <a:chOff x="8085963" y="3892210"/>
            <a:chExt cx="458364" cy="929568"/>
          </a:xfrm>
        </p:grpSpPr>
        <p:sp>
          <p:nvSpPr>
            <p:cNvPr id="213" name="淘宝网chenying0907出品 212"/>
            <p:cNvSpPr/>
            <p:nvPr/>
          </p:nvSpPr>
          <p:spPr>
            <a:xfrm>
              <a:off x="8085963" y="4314518"/>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14" name="肘形连接符 213"/>
            <p:cNvCxnSpPr/>
            <p:nvPr/>
          </p:nvCxnSpPr>
          <p:spPr>
            <a:xfrm flipV="1">
              <a:off x="8110548" y="3927837"/>
              <a:ext cx="428180" cy="412208"/>
            </a:xfrm>
            <a:prstGeom prst="bentConnector3">
              <a:avLst>
                <a:gd name="adj1" fmla="val 34393"/>
              </a:avLst>
            </a:prstGeom>
            <a:ln w="12700">
              <a:solidFill>
                <a:srgbClr val="7DACBB"/>
              </a:solidFill>
            </a:ln>
          </p:spPr>
          <p:style>
            <a:lnRef idx="1">
              <a:schemeClr val="accent1"/>
            </a:lnRef>
            <a:fillRef idx="0">
              <a:schemeClr val="accent1"/>
            </a:fillRef>
            <a:effectRef idx="0">
              <a:schemeClr val="accent1"/>
            </a:effectRef>
            <a:fontRef idx="minor">
              <a:schemeClr val="tx1"/>
            </a:fontRef>
          </p:style>
        </p:cxnSp>
        <p:cxnSp>
          <p:nvCxnSpPr>
            <p:cNvPr id="215" name="肘形连接符 214"/>
            <p:cNvCxnSpPr/>
            <p:nvPr/>
          </p:nvCxnSpPr>
          <p:spPr>
            <a:xfrm>
              <a:off x="8110548" y="4371852"/>
              <a:ext cx="428180" cy="412208"/>
            </a:xfrm>
            <a:prstGeom prst="bentConnector3">
              <a:avLst>
                <a:gd name="adj1" fmla="val 34393"/>
              </a:avLst>
            </a:prstGeom>
            <a:ln w="12700">
              <a:solidFill>
                <a:srgbClr val="7DACBB"/>
              </a:solidFill>
            </a:ln>
          </p:spPr>
          <p:style>
            <a:lnRef idx="1">
              <a:schemeClr val="accent1"/>
            </a:lnRef>
            <a:fillRef idx="0">
              <a:schemeClr val="accent1"/>
            </a:fillRef>
            <a:effectRef idx="0">
              <a:schemeClr val="accent1"/>
            </a:effectRef>
            <a:fontRef idx="minor">
              <a:schemeClr val="tx1"/>
            </a:fontRef>
          </p:style>
        </p:cxnSp>
        <p:sp>
          <p:nvSpPr>
            <p:cNvPr id="216" name="淘宝网chenying0907出品 215"/>
            <p:cNvSpPr/>
            <p:nvPr/>
          </p:nvSpPr>
          <p:spPr>
            <a:xfrm>
              <a:off x="8462424" y="3892210"/>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7" name="淘宝网chenying0907出品 216"/>
            <p:cNvSpPr/>
            <p:nvPr/>
          </p:nvSpPr>
          <p:spPr>
            <a:xfrm>
              <a:off x="8462424" y="4739876"/>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6" name="淘宝网chenying0907出品 285"/>
          <p:cNvGrpSpPr/>
          <p:nvPr/>
        </p:nvGrpSpPr>
        <p:grpSpPr>
          <a:xfrm>
            <a:off x="3380869" y="2234556"/>
            <a:ext cx="633705" cy="285743"/>
            <a:chOff x="3380428" y="2044529"/>
            <a:chExt cx="633623" cy="285809"/>
          </a:xfrm>
        </p:grpSpPr>
        <p:sp>
          <p:nvSpPr>
            <p:cNvPr id="219" name="淘宝网chenying0907出品 218"/>
            <p:cNvSpPr/>
            <p:nvPr/>
          </p:nvSpPr>
          <p:spPr>
            <a:xfrm>
              <a:off x="3425353" y="2073009"/>
              <a:ext cx="553023" cy="257178"/>
            </a:xfrm>
            <a:custGeom>
              <a:avLst/>
              <a:gdLst>
                <a:gd name="connsiteX0" fmla="*/ 883403 w 883403"/>
                <a:gd name="connsiteY0" fmla="*/ 480447 h 480447"/>
                <a:gd name="connsiteX1" fmla="*/ 883403 w 883403"/>
                <a:gd name="connsiteY1" fmla="*/ 0 h 480447"/>
                <a:gd name="connsiteX2" fmla="*/ 0 w 883403"/>
                <a:gd name="connsiteY2" fmla="*/ 0 h 480447"/>
              </a:gdLst>
              <a:ahLst/>
              <a:cxnLst>
                <a:cxn ang="0">
                  <a:pos x="connsiteX0" y="connsiteY0"/>
                </a:cxn>
                <a:cxn ang="0">
                  <a:pos x="connsiteX1" y="connsiteY1"/>
                </a:cxn>
                <a:cxn ang="0">
                  <a:pos x="connsiteX2" y="connsiteY2"/>
                </a:cxn>
              </a:cxnLst>
              <a:rect l="l" t="t" r="r" b="b"/>
              <a:pathLst>
                <a:path w="883403" h="480447">
                  <a:moveTo>
                    <a:pt x="883403" y="480447"/>
                  </a:moveTo>
                  <a:lnTo>
                    <a:pt x="883403" y="0"/>
                  </a:lnTo>
                  <a:lnTo>
                    <a:pt x="0" y="0"/>
                  </a:lnTo>
                </a:path>
              </a:pathLst>
            </a:custGeom>
            <a:noFill/>
            <a:ln w="12700">
              <a:solidFill>
                <a:srgbClr val="7DA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0" name="淘宝网chenying0907出品 219"/>
            <p:cNvSpPr/>
            <p:nvPr/>
          </p:nvSpPr>
          <p:spPr>
            <a:xfrm>
              <a:off x="3932148" y="2248436"/>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1" name="淘宝网chenying0907出品 220"/>
            <p:cNvSpPr/>
            <p:nvPr/>
          </p:nvSpPr>
          <p:spPr>
            <a:xfrm>
              <a:off x="3380428" y="2044529"/>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5" name="淘宝网chenying0907出品 284"/>
          <p:cNvGrpSpPr/>
          <p:nvPr/>
        </p:nvGrpSpPr>
        <p:grpSpPr>
          <a:xfrm>
            <a:off x="3380869" y="4813115"/>
            <a:ext cx="633705" cy="285743"/>
            <a:chOff x="3380428" y="4623685"/>
            <a:chExt cx="633623" cy="285809"/>
          </a:xfrm>
        </p:grpSpPr>
        <p:sp>
          <p:nvSpPr>
            <p:cNvPr id="224" name="淘宝网chenying0907出品 223"/>
            <p:cNvSpPr/>
            <p:nvPr/>
          </p:nvSpPr>
          <p:spPr>
            <a:xfrm>
              <a:off x="3425353" y="4652165"/>
              <a:ext cx="553023" cy="257178"/>
            </a:xfrm>
            <a:custGeom>
              <a:avLst/>
              <a:gdLst>
                <a:gd name="connsiteX0" fmla="*/ 883403 w 883403"/>
                <a:gd name="connsiteY0" fmla="*/ 480447 h 480447"/>
                <a:gd name="connsiteX1" fmla="*/ 883403 w 883403"/>
                <a:gd name="connsiteY1" fmla="*/ 0 h 480447"/>
                <a:gd name="connsiteX2" fmla="*/ 0 w 883403"/>
                <a:gd name="connsiteY2" fmla="*/ 0 h 480447"/>
              </a:gdLst>
              <a:ahLst/>
              <a:cxnLst>
                <a:cxn ang="0">
                  <a:pos x="connsiteX0" y="connsiteY0"/>
                </a:cxn>
                <a:cxn ang="0">
                  <a:pos x="connsiteX1" y="connsiteY1"/>
                </a:cxn>
                <a:cxn ang="0">
                  <a:pos x="connsiteX2" y="connsiteY2"/>
                </a:cxn>
              </a:cxnLst>
              <a:rect l="l" t="t" r="r" b="b"/>
              <a:pathLst>
                <a:path w="883403" h="480447">
                  <a:moveTo>
                    <a:pt x="883403" y="480447"/>
                  </a:moveTo>
                  <a:lnTo>
                    <a:pt x="883403" y="0"/>
                  </a:lnTo>
                  <a:lnTo>
                    <a:pt x="0" y="0"/>
                  </a:lnTo>
                </a:path>
              </a:pathLst>
            </a:custGeom>
            <a:noFill/>
            <a:ln w="12700">
              <a:solidFill>
                <a:srgbClr val="81B2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5" name="淘宝网chenying0907出品 224"/>
            <p:cNvSpPr/>
            <p:nvPr/>
          </p:nvSpPr>
          <p:spPr>
            <a:xfrm>
              <a:off x="3932148" y="4827592"/>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6" name="淘宝网chenying0907出品 225"/>
            <p:cNvSpPr/>
            <p:nvPr/>
          </p:nvSpPr>
          <p:spPr>
            <a:xfrm>
              <a:off x="3380428" y="4623685"/>
              <a:ext cx="81903" cy="81902"/>
            </a:xfrm>
            <a:prstGeom prst="ellipse">
              <a:avLst/>
            </a:prstGeom>
            <a:solidFill>
              <a:srgbClr val="81B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29" name="淘宝网chenying0907出品 228"/>
          <p:cNvGrpSpPr/>
          <p:nvPr/>
        </p:nvGrpSpPr>
        <p:grpSpPr>
          <a:xfrm>
            <a:off x="7320295" y="5845430"/>
            <a:ext cx="528096" cy="488624"/>
            <a:chOff x="9553918" y="5122117"/>
            <a:chExt cx="874713" cy="809626"/>
          </a:xfrm>
        </p:grpSpPr>
        <p:sp>
          <p:nvSpPr>
            <p:cNvPr id="230" name="Freeform 6"/>
            <p:cNvSpPr/>
            <p:nvPr/>
          </p:nvSpPr>
          <p:spPr bwMode="auto">
            <a:xfrm>
              <a:off x="9947618" y="5125292"/>
              <a:ext cx="473075" cy="473075"/>
            </a:xfrm>
            <a:custGeom>
              <a:avLst/>
              <a:gdLst>
                <a:gd name="T0" fmla="*/ 126 w 126"/>
                <a:gd name="T1" fmla="*/ 112 h 126"/>
                <a:gd name="T2" fmla="*/ 111 w 126"/>
                <a:gd name="T3" fmla="*/ 126 h 126"/>
                <a:gd name="T4" fmla="*/ 15 w 126"/>
                <a:gd name="T5" fmla="*/ 126 h 126"/>
                <a:gd name="T6" fmla="*/ 0 w 126"/>
                <a:gd name="T7" fmla="*/ 112 h 126"/>
                <a:gd name="T8" fmla="*/ 0 w 126"/>
                <a:gd name="T9" fmla="*/ 15 h 126"/>
                <a:gd name="T10" fmla="*/ 15 w 126"/>
                <a:gd name="T11" fmla="*/ 0 h 126"/>
                <a:gd name="T12" fmla="*/ 111 w 126"/>
                <a:gd name="T13" fmla="*/ 0 h 126"/>
                <a:gd name="T14" fmla="*/ 126 w 126"/>
                <a:gd name="T15" fmla="*/ 15 h 126"/>
                <a:gd name="T16" fmla="*/ 126 w 126"/>
                <a:gd name="T17" fmla="*/ 11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26">
                  <a:moveTo>
                    <a:pt x="126" y="112"/>
                  </a:moveTo>
                  <a:cubicBezTo>
                    <a:pt x="126" y="120"/>
                    <a:pt x="119" y="126"/>
                    <a:pt x="111" y="126"/>
                  </a:cubicBezTo>
                  <a:cubicBezTo>
                    <a:pt x="15" y="126"/>
                    <a:pt x="15" y="126"/>
                    <a:pt x="15" y="126"/>
                  </a:cubicBezTo>
                  <a:cubicBezTo>
                    <a:pt x="7" y="126"/>
                    <a:pt x="0" y="120"/>
                    <a:pt x="0" y="112"/>
                  </a:cubicBezTo>
                  <a:cubicBezTo>
                    <a:pt x="0" y="15"/>
                    <a:pt x="0" y="15"/>
                    <a:pt x="0" y="15"/>
                  </a:cubicBezTo>
                  <a:cubicBezTo>
                    <a:pt x="0" y="7"/>
                    <a:pt x="7" y="0"/>
                    <a:pt x="15" y="0"/>
                  </a:cubicBezTo>
                  <a:cubicBezTo>
                    <a:pt x="111" y="0"/>
                    <a:pt x="111" y="0"/>
                    <a:pt x="111" y="0"/>
                  </a:cubicBezTo>
                  <a:cubicBezTo>
                    <a:pt x="119" y="0"/>
                    <a:pt x="126" y="7"/>
                    <a:pt x="126" y="15"/>
                  </a:cubicBezTo>
                  <a:lnTo>
                    <a:pt x="126" y="1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1" name="Rectangle 7"/>
            <p:cNvSpPr>
              <a:spLocks noChangeArrowheads="1"/>
            </p:cNvSpPr>
            <p:nvPr/>
          </p:nvSpPr>
          <p:spPr bwMode="auto">
            <a:xfrm>
              <a:off x="10068268" y="5204667"/>
              <a:ext cx="300038" cy="322263"/>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2" name="Freeform 8"/>
            <p:cNvSpPr>
              <a:spLocks noEditPoints="1"/>
            </p:cNvSpPr>
            <p:nvPr/>
          </p:nvSpPr>
          <p:spPr bwMode="auto">
            <a:xfrm>
              <a:off x="10068268" y="5204667"/>
              <a:ext cx="303213" cy="325438"/>
            </a:xfrm>
            <a:custGeom>
              <a:avLst/>
              <a:gdLst>
                <a:gd name="T0" fmla="*/ 191 w 191"/>
                <a:gd name="T1" fmla="*/ 205 h 205"/>
                <a:gd name="T2" fmla="*/ 0 w 191"/>
                <a:gd name="T3" fmla="*/ 205 h 205"/>
                <a:gd name="T4" fmla="*/ 0 w 191"/>
                <a:gd name="T5" fmla="*/ 0 h 205"/>
                <a:gd name="T6" fmla="*/ 191 w 191"/>
                <a:gd name="T7" fmla="*/ 0 h 205"/>
                <a:gd name="T8" fmla="*/ 191 w 191"/>
                <a:gd name="T9" fmla="*/ 205 h 205"/>
                <a:gd name="T10" fmla="*/ 2 w 191"/>
                <a:gd name="T11" fmla="*/ 201 h 205"/>
                <a:gd name="T12" fmla="*/ 187 w 191"/>
                <a:gd name="T13" fmla="*/ 201 h 205"/>
                <a:gd name="T14" fmla="*/ 187 w 191"/>
                <a:gd name="T15" fmla="*/ 2 h 205"/>
                <a:gd name="T16" fmla="*/ 2 w 191"/>
                <a:gd name="T17" fmla="*/ 2 h 205"/>
                <a:gd name="T18" fmla="*/ 2 w 191"/>
                <a:gd name="T19" fmla="*/ 20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5">
                  <a:moveTo>
                    <a:pt x="191" y="205"/>
                  </a:moveTo>
                  <a:lnTo>
                    <a:pt x="0" y="205"/>
                  </a:lnTo>
                  <a:lnTo>
                    <a:pt x="0" y="0"/>
                  </a:lnTo>
                  <a:lnTo>
                    <a:pt x="191" y="0"/>
                  </a:lnTo>
                  <a:lnTo>
                    <a:pt x="191" y="205"/>
                  </a:lnTo>
                  <a:close/>
                  <a:moveTo>
                    <a:pt x="2" y="201"/>
                  </a:moveTo>
                  <a:lnTo>
                    <a:pt x="187" y="201"/>
                  </a:lnTo>
                  <a:lnTo>
                    <a:pt x="187" y="2"/>
                  </a:lnTo>
                  <a:lnTo>
                    <a:pt x="2" y="2"/>
                  </a:lnTo>
                  <a:lnTo>
                    <a:pt x="2" y="201"/>
                  </a:lnTo>
                  <a:close/>
                </a:path>
              </a:pathLst>
            </a:custGeom>
            <a:solidFill>
              <a:srgbClr val="9C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3" name="Freeform 9"/>
            <p:cNvSpPr/>
            <p:nvPr/>
          </p:nvSpPr>
          <p:spPr bwMode="auto">
            <a:xfrm>
              <a:off x="10068268" y="5463430"/>
              <a:ext cx="300038" cy="0"/>
            </a:xfrm>
            <a:custGeom>
              <a:avLst/>
              <a:gdLst>
                <a:gd name="T0" fmla="*/ 0 w 189"/>
                <a:gd name="T1" fmla="*/ 189 w 189"/>
                <a:gd name="T2" fmla="*/ 0 w 189"/>
              </a:gdLst>
              <a:ahLst/>
              <a:cxnLst>
                <a:cxn ang="0">
                  <a:pos x="T0" y="0"/>
                </a:cxn>
                <a:cxn ang="0">
                  <a:pos x="T1" y="0"/>
                </a:cxn>
                <a:cxn ang="0">
                  <a:pos x="T2" y="0"/>
                </a:cxn>
              </a:cxnLst>
              <a:rect l="0" t="0" r="r" b="b"/>
              <a:pathLst>
                <a:path w="189">
                  <a:moveTo>
                    <a:pt x="0" y="0"/>
                  </a:moveTo>
                  <a:lnTo>
                    <a:pt x="189"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4" name="Rectangle 10"/>
            <p:cNvSpPr>
              <a:spLocks noChangeArrowheads="1"/>
            </p:cNvSpPr>
            <p:nvPr/>
          </p:nvSpPr>
          <p:spPr bwMode="auto">
            <a:xfrm>
              <a:off x="10068268" y="5460255"/>
              <a:ext cx="300038" cy="3175"/>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5" name="Freeform 11"/>
            <p:cNvSpPr/>
            <p:nvPr/>
          </p:nvSpPr>
          <p:spPr bwMode="auto">
            <a:xfrm>
              <a:off x="10068268" y="5399930"/>
              <a:ext cx="300038" cy="0"/>
            </a:xfrm>
            <a:custGeom>
              <a:avLst/>
              <a:gdLst>
                <a:gd name="T0" fmla="*/ 0 w 189"/>
                <a:gd name="T1" fmla="*/ 189 w 189"/>
                <a:gd name="T2" fmla="*/ 0 w 189"/>
              </a:gdLst>
              <a:ahLst/>
              <a:cxnLst>
                <a:cxn ang="0">
                  <a:pos x="T0" y="0"/>
                </a:cxn>
                <a:cxn ang="0">
                  <a:pos x="T1" y="0"/>
                </a:cxn>
                <a:cxn ang="0">
                  <a:pos x="T2" y="0"/>
                </a:cxn>
              </a:cxnLst>
              <a:rect l="0" t="0" r="r" b="b"/>
              <a:pathLst>
                <a:path w="189">
                  <a:moveTo>
                    <a:pt x="0" y="0"/>
                  </a:moveTo>
                  <a:lnTo>
                    <a:pt x="189"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6" name="Rectangle 12"/>
            <p:cNvSpPr>
              <a:spLocks noChangeArrowheads="1"/>
            </p:cNvSpPr>
            <p:nvPr/>
          </p:nvSpPr>
          <p:spPr bwMode="auto">
            <a:xfrm>
              <a:off x="10068268" y="5395167"/>
              <a:ext cx="300038" cy="47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7" name="Freeform 13"/>
            <p:cNvSpPr/>
            <p:nvPr/>
          </p:nvSpPr>
          <p:spPr bwMode="auto">
            <a:xfrm>
              <a:off x="10068268" y="5336430"/>
              <a:ext cx="300038" cy="0"/>
            </a:xfrm>
            <a:custGeom>
              <a:avLst/>
              <a:gdLst>
                <a:gd name="T0" fmla="*/ 0 w 189"/>
                <a:gd name="T1" fmla="*/ 189 w 189"/>
                <a:gd name="T2" fmla="*/ 0 w 189"/>
              </a:gdLst>
              <a:ahLst/>
              <a:cxnLst>
                <a:cxn ang="0">
                  <a:pos x="T0" y="0"/>
                </a:cxn>
                <a:cxn ang="0">
                  <a:pos x="T1" y="0"/>
                </a:cxn>
                <a:cxn ang="0">
                  <a:pos x="T2" y="0"/>
                </a:cxn>
              </a:cxnLst>
              <a:rect l="0" t="0" r="r" b="b"/>
              <a:pathLst>
                <a:path w="189">
                  <a:moveTo>
                    <a:pt x="0" y="0"/>
                  </a:moveTo>
                  <a:lnTo>
                    <a:pt x="189"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8" name="Rectangle 14"/>
            <p:cNvSpPr>
              <a:spLocks noChangeArrowheads="1"/>
            </p:cNvSpPr>
            <p:nvPr/>
          </p:nvSpPr>
          <p:spPr bwMode="auto">
            <a:xfrm>
              <a:off x="10068268" y="5331667"/>
              <a:ext cx="300038" cy="47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9" name="Freeform 15"/>
            <p:cNvSpPr/>
            <p:nvPr/>
          </p:nvSpPr>
          <p:spPr bwMode="auto">
            <a:xfrm>
              <a:off x="10068268" y="5268167"/>
              <a:ext cx="300038" cy="0"/>
            </a:xfrm>
            <a:custGeom>
              <a:avLst/>
              <a:gdLst>
                <a:gd name="T0" fmla="*/ 0 w 189"/>
                <a:gd name="T1" fmla="*/ 189 w 189"/>
                <a:gd name="T2" fmla="*/ 0 w 189"/>
              </a:gdLst>
              <a:ahLst/>
              <a:cxnLst>
                <a:cxn ang="0">
                  <a:pos x="T0" y="0"/>
                </a:cxn>
                <a:cxn ang="0">
                  <a:pos x="T1" y="0"/>
                </a:cxn>
                <a:cxn ang="0">
                  <a:pos x="T2" y="0"/>
                </a:cxn>
              </a:cxnLst>
              <a:rect l="0" t="0" r="r" b="b"/>
              <a:pathLst>
                <a:path w="189">
                  <a:moveTo>
                    <a:pt x="0" y="0"/>
                  </a:moveTo>
                  <a:lnTo>
                    <a:pt x="189" y="0"/>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0" name="Rectangle 16"/>
            <p:cNvSpPr>
              <a:spLocks noChangeArrowheads="1"/>
            </p:cNvSpPr>
            <p:nvPr/>
          </p:nvSpPr>
          <p:spPr bwMode="auto">
            <a:xfrm>
              <a:off x="10068268" y="5268167"/>
              <a:ext cx="300038" cy="3175"/>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1" name="Freeform 17"/>
            <p:cNvSpPr/>
            <p:nvPr/>
          </p:nvSpPr>
          <p:spPr bwMode="auto">
            <a:xfrm>
              <a:off x="10307981" y="5204667"/>
              <a:ext cx="0" cy="322263"/>
            </a:xfrm>
            <a:custGeom>
              <a:avLst/>
              <a:gdLst>
                <a:gd name="T0" fmla="*/ 0 h 203"/>
                <a:gd name="T1" fmla="*/ 203 h 203"/>
                <a:gd name="T2" fmla="*/ 0 h 203"/>
              </a:gdLst>
              <a:ahLst/>
              <a:cxnLst>
                <a:cxn ang="0">
                  <a:pos x="0" y="T0"/>
                </a:cxn>
                <a:cxn ang="0">
                  <a:pos x="0" y="T1"/>
                </a:cxn>
                <a:cxn ang="0">
                  <a:pos x="0" y="T2"/>
                </a:cxn>
              </a:cxnLst>
              <a:rect l="0" t="0" r="r" b="b"/>
              <a:pathLst>
                <a:path h="203">
                  <a:moveTo>
                    <a:pt x="0" y="0"/>
                  </a:moveTo>
                  <a:lnTo>
                    <a:pt x="0" y="203"/>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2" name="Rectangle 18"/>
            <p:cNvSpPr>
              <a:spLocks noChangeArrowheads="1"/>
            </p:cNvSpPr>
            <p:nvPr/>
          </p:nvSpPr>
          <p:spPr bwMode="auto">
            <a:xfrm>
              <a:off x="10307981" y="5204667"/>
              <a:ext cx="4763" cy="3222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3" name="Freeform 19"/>
            <p:cNvSpPr/>
            <p:nvPr/>
          </p:nvSpPr>
          <p:spPr bwMode="auto">
            <a:xfrm>
              <a:off x="10247656" y="5204667"/>
              <a:ext cx="0" cy="322263"/>
            </a:xfrm>
            <a:custGeom>
              <a:avLst/>
              <a:gdLst>
                <a:gd name="T0" fmla="*/ 0 h 203"/>
                <a:gd name="T1" fmla="*/ 203 h 203"/>
                <a:gd name="T2" fmla="*/ 0 h 203"/>
              </a:gdLst>
              <a:ahLst/>
              <a:cxnLst>
                <a:cxn ang="0">
                  <a:pos x="0" y="T0"/>
                </a:cxn>
                <a:cxn ang="0">
                  <a:pos x="0" y="T1"/>
                </a:cxn>
                <a:cxn ang="0">
                  <a:pos x="0" y="T2"/>
                </a:cxn>
              </a:cxnLst>
              <a:rect l="0" t="0" r="r" b="b"/>
              <a:pathLst>
                <a:path h="203">
                  <a:moveTo>
                    <a:pt x="0" y="0"/>
                  </a:moveTo>
                  <a:lnTo>
                    <a:pt x="0" y="203"/>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4" name="Rectangle 20"/>
            <p:cNvSpPr>
              <a:spLocks noChangeArrowheads="1"/>
            </p:cNvSpPr>
            <p:nvPr/>
          </p:nvSpPr>
          <p:spPr bwMode="auto">
            <a:xfrm>
              <a:off x="10247656" y="5204667"/>
              <a:ext cx="4763" cy="3222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5" name="Freeform 21"/>
            <p:cNvSpPr/>
            <p:nvPr/>
          </p:nvSpPr>
          <p:spPr bwMode="auto">
            <a:xfrm>
              <a:off x="10188918" y="5204667"/>
              <a:ext cx="0" cy="322263"/>
            </a:xfrm>
            <a:custGeom>
              <a:avLst/>
              <a:gdLst>
                <a:gd name="T0" fmla="*/ 0 h 203"/>
                <a:gd name="T1" fmla="*/ 203 h 203"/>
                <a:gd name="T2" fmla="*/ 0 h 203"/>
              </a:gdLst>
              <a:ahLst/>
              <a:cxnLst>
                <a:cxn ang="0">
                  <a:pos x="0" y="T0"/>
                </a:cxn>
                <a:cxn ang="0">
                  <a:pos x="0" y="T1"/>
                </a:cxn>
                <a:cxn ang="0">
                  <a:pos x="0" y="T2"/>
                </a:cxn>
              </a:cxnLst>
              <a:rect l="0" t="0" r="r" b="b"/>
              <a:pathLst>
                <a:path h="203">
                  <a:moveTo>
                    <a:pt x="0" y="0"/>
                  </a:moveTo>
                  <a:lnTo>
                    <a:pt x="0" y="203"/>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6" name="Rectangle 22"/>
            <p:cNvSpPr>
              <a:spLocks noChangeArrowheads="1"/>
            </p:cNvSpPr>
            <p:nvPr/>
          </p:nvSpPr>
          <p:spPr bwMode="auto">
            <a:xfrm>
              <a:off x="10188918" y="5204667"/>
              <a:ext cx="3175" cy="3222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7" name="Freeform 23"/>
            <p:cNvSpPr/>
            <p:nvPr/>
          </p:nvSpPr>
          <p:spPr bwMode="auto">
            <a:xfrm>
              <a:off x="10128593" y="5204667"/>
              <a:ext cx="0" cy="322263"/>
            </a:xfrm>
            <a:custGeom>
              <a:avLst/>
              <a:gdLst>
                <a:gd name="T0" fmla="*/ 0 h 203"/>
                <a:gd name="T1" fmla="*/ 203 h 203"/>
                <a:gd name="T2" fmla="*/ 0 h 203"/>
              </a:gdLst>
              <a:ahLst/>
              <a:cxnLst>
                <a:cxn ang="0">
                  <a:pos x="0" y="T0"/>
                </a:cxn>
                <a:cxn ang="0">
                  <a:pos x="0" y="T1"/>
                </a:cxn>
                <a:cxn ang="0">
                  <a:pos x="0" y="T2"/>
                </a:cxn>
              </a:cxnLst>
              <a:rect l="0" t="0" r="r" b="b"/>
              <a:pathLst>
                <a:path h="203">
                  <a:moveTo>
                    <a:pt x="0" y="0"/>
                  </a:moveTo>
                  <a:lnTo>
                    <a:pt x="0" y="203"/>
                  </a:ln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8" name="Rectangle 24"/>
            <p:cNvSpPr>
              <a:spLocks noChangeArrowheads="1"/>
            </p:cNvSpPr>
            <p:nvPr/>
          </p:nvSpPr>
          <p:spPr bwMode="auto">
            <a:xfrm>
              <a:off x="10128593" y="5204667"/>
              <a:ext cx="3175" cy="322263"/>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9" name="Freeform 25"/>
            <p:cNvSpPr/>
            <p:nvPr/>
          </p:nvSpPr>
          <p:spPr bwMode="auto">
            <a:xfrm>
              <a:off x="10087318" y="5411042"/>
              <a:ext cx="25400" cy="112713"/>
            </a:xfrm>
            <a:custGeom>
              <a:avLst/>
              <a:gdLst>
                <a:gd name="T0" fmla="*/ 7 w 7"/>
                <a:gd name="T1" fmla="*/ 27 h 30"/>
                <a:gd name="T2" fmla="*/ 4 w 7"/>
                <a:gd name="T3" fmla="*/ 30 h 30"/>
                <a:gd name="T4" fmla="*/ 4 w 7"/>
                <a:gd name="T5" fmla="*/ 30 h 30"/>
                <a:gd name="T6" fmla="*/ 0 w 7"/>
                <a:gd name="T7" fmla="*/ 27 h 30"/>
                <a:gd name="T8" fmla="*/ 0 w 7"/>
                <a:gd name="T9" fmla="*/ 4 h 30"/>
                <a:gd name="T10" fmla="*/ 4 w 7"/>
                <a:gd name="T11" fmla="*/ 0 h 30"/>
                <a:gd name="T12" fmla="*/ 4 w 7"/>
                <a:gd name="T13" fmla="*/ 0 h 30"/>
                <a:gd name="T14" fmla="*/ 7 w 7"/>
                <a:gd name="T15" fmla="*/ 4 h 30"/>
                <a:gd name="T16" fmla="*/ 7 w 7"/>
                <a:gd name="T17"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7" y="27"/>
                  </a:moveTo>
                  <a:cubicBezTo>
                    <a:pt x="7" y="29"/>
                    <a:pt x="5" y="30"/>
                    <a:pt x="4" y="30"/>
                  </a:cubicBezTo>
                  <a:cubicBezTo>
                    <a:pt x="4" y="30"/>
                    <a:pt x="4" y="30"/>
                    <a:pt x="4" y="30"/>
                  </a:cubicBezTo>
                  <a:cubicBezTo>
                    <a:pt x="2" y="30"/>
                    <a:pt x="0" y="29"/>
                    <a:pt x="0" y="27"/>
                  </a:cubicBezTo>
                  <a:cubicBezTo>
                    <a:pt x="0" y="4"/>
                    <a:pt x="0" y="4"/>
                    <a:pt x="0" y="4"/>
                  </a:cubicBezTo>
                  <a:cubicBezTo>
                    <a:pt x="0" y="2"/>
                    <a:pt x="2" y="0"/>
                    <a:pt x="4" y="0"/>
                  </a:cubicBezTo>
                  <a:cubicBezTo>
                    <a:pt x="4" y="0"/>
                    <a:pt x="4" y="0"/>
                    <a:pt x="4" y="0"/>
                  </a:cubicBezTo>
                  <a:cubicBezTo>
                    <a:pt x="5" y="0"/>
                    <a:pt x="7" y="2"/>
                    <a:pt x="7" y="4"/>
                  </a:cubicBezTo>
                  <a:lnTo>
                    <a:pt x="7"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0" name="Freeform 26"/>
            <p:cNvSpPr/>
            <p:nvPr/>
          </p:nvSpPr>
          <p:spPr bwMode="auto">
            <a:xfrm>
              <a:off x="10147643" y="5377705"/>
              <a:ext cx="25400" cy="146050"/>
            </a:xfrm>
            <a:custGeom>
              <a:avLst/>
              <a:gdLst>
                <a:gd name="T0" fmla="*/ 7 w 7"/>
                <a:gd name="T1" fmla="*/ 35 h 39"/>
                <a:gd name="T2" fmla="*/ 3 w 7"/>
                <a:gd name="T3" fmla="*/ 39 h 39"/>
                <a:gd name="T4" fmla="*/ 3 w 7"/>
                <a:gd name="T5" fmla="*/ 39 h 39"/>
                <a:gd name="T6" fmla="*/ 0 w 7"/>
                <a:gd name="T7" fmla="*/ 35 h 39"/>
                <a:gd name="T8" fmla="*/ 0 w 7"/>
                <a:gd name="T9" fmla="*/ 4 h 39"/>
                <a:gd name="T10" fmla="*/ 3 w 7"/>
                <a:gd name="T11" fmla="*/ 0 h 39"/>
                <a:gd name="T12" fmla="*/ 3 w 7"/>
                <a:gd name="T13" fmla="*/ 0 h 39"/>
                <a:gd name="T14" fmla="*/ 7 w 7"/>
                <a:gd name="T15" fmla="*/ 4 h 39"/>
                <a:gd name="T16" fmla="*/ 7 w 7"/>
                <a:gd name="T17"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9">
                  <a:moveTo>
                    <a:pt x="7" y="35"/>
                  </a:moveTo>
                  <a:cubicBezTo>
                    <a:pt x="7" y="37"/>
                    <a:pt x="5" y="39"/>
                    <a:pt x="3" y="39"/>
                  </a:cubicBezTo>
                  <a:cubicBezTo>
                    <a:pt x="3" y="39"/>
                    <a:pt x="3" y="39"/>
                    <a:pt x="3" y="39"/>
                  </a:cubicBezTo>
                  <a:cubicBezTo>
                    <a:pt x="1" y="39"/>
                    <a:pt x="0" y="37"/>
                    <a:pt x="0" y="35"/>
                  </a:cubicBezTo>
                  <a:cubicBezTo>
                    <a:pt x="0" y="4"/>
                    <a:pt x="0" y="4"/>
                    <a:pt x="0" y="4"/>
                  </a:cubicBezTo>
                  <a:cubicBezTo>
                    <a:pt x="0" y="2"/>
                    <a:pt x="1" y="0"/>
                    <a:pt x="3" y="0"/>
                  </a:cubicBezTo>
                  <a:cubicBezTo>
                    <a:pt x="3" y="0"/>
                    <a:pt x="3" y="0"/>
                    <a:pt x="3" y="0"/>
                  </a:cubicBezTo>
                  <a:cubicBezTo>
                    <a:pt x="5" y="0"/>
                    <a:pt x="7" y="2"/>
                    <a:pt x="7" y="4"/>
                  </a:cubicBezTo>
                  <a:lnTo>
                    <a:pt x="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1" name="Freeform 27"/>
            <p:cNvSpPr/>
            <p:nvPr/>
          </p:nvSpPr>
          <p:spPr bwMode="auto">
            <a:xfrm>
              <a:off x="10203206" y="5388817"/>
              <a:ext cx="30163" cy="134938"/>
            </a:xfrm>
            <a:custGeom>
              <a:avLst/>
              <a:gdLst>
                <a:gd name="T0" fmla="*/ 8 w 8"/>
                <a:gd name="T1" fmla="*/ 32 h 36"/>
                <a:gd name="T2" fmla="*/ 4 w 8"/>
                <a:gd name="T3" fmla="*/ 36 h 36"/>
                <a:gd name="T4" fmla="*/ 4 w 8"/>
                <a:gd name="T5" fmla="*/ 36 h 36"/>
                <a:gd name="T6" fmla="*/ 0 w 8"/>
                <a:gd name="T7" fmla="*/ 32 h 36"/>
                <a:gd name="T8" fmla="*/ 0 w 8"/>
                <a:gd name="T9" fmla="*/ 4 h 36"/>
                <a:gd name="T10" fmla="*/ 4 w 8"/>
                <a:gd name="T11" fmla="*/ 0 h 36"/>
                <a:gd name="T12" fmla="*/ 4 w 8"/>
                <a:gd name="T13" fmla="*/ 0 h 36"/>
                <a:gd name="T14" fmla="*/ 8 w 8"/>
                <a:gd name="T15" fmla="*/ 4 h 36"/>
                <a:gd name="T16" fmla="*/ 8 w 8"/>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6">
                  <a:moveTo>
                    <a:pt x="8" y="32"/>
                  </a:moveTo>
                  <a:cubicBezTo>
                    <a:pt x="8" y="34"/>
                    <a:pt x="6" y="36"/>
                    <a:pt x="4" y="36"/>
                  </a:cubicBezTo>
                  <a:cubicBezTo>
                    <a:pt x="4" y="36"/>
                    <a:pt x="4" y="36"/>
                    <a:pt x="4" y="36"/>
                  </a:cubicBezTo>
                  <a:cubicBezTo>
                    <a:pt x="2" y="36"/>
                    <a:pt x="0" y="34"/>
                    <a:pt x="0" y="32"/>
                  </a:cubicBezTo>
                  <a:cubicBezTo>
                    <a:pt x="0" y="4"/>
                    <a:pt x="0" y="4"/>
                    <a:pt x="0" y="4"/>
                  </a:cubicBezTo>
                  <a:cubicBezTo>
                    <a:pt x="0" y="2"/>
                    <a:pt x="2" y="0"/>
                    <a:pt x="4" y="0"/>
                  </a:cubicBezTo>
                  <a:cubicBezTo>
                    <a:pt x="4" y="0"/>
                    <a:pt x="4" y="0"/>
                    <a:pt x="4" y="0"/>
                  </a:cubicBezTo>
                  <a:cubicBezTo>
                    <a:pt x="6" y="0"/>
                    <a:pt x="8" y="2"/>
                    <a:pt x="8" y="4"/>
                  </a:cubicBezTo>
                  <a:lnTo>
                    <a:pt x="8"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2" name="Freeform 28"/>
            <p:cNvSpPr/>
            <p:nvPr/>
          </p:nvSpPr>
          <p:spPr bwMode="auto">
            <a:xfrm>
              <a:off x="10263531" y="5342780"/>
              <a:ext cx="25400" cy="180975"/>
            </a:xfrm>
            <a:custGeom>
              <a:avLst/>
              <a:gdLst>
                <a:gd name="T0" fmla="*/ 7 w 7"/>
                <a:gd name="T1" fmla="*/ 43 h 48"/>
                <a:gd name="T2" fmla="*/ 4 w 7"/>
                <a:gd name="T3" fmla="*/ 48 h 48"/>
                <a:gd name="T4" fmla="*/ 4 w 7"/>
                <a:gd name="T5" fmla="*/ 48 h 48"/>
                <a:gd name="T6" fmla="*/ 0 w 7"/>
                <a:gd name="T7" fmla="*/ 43 h 48"/>
                <a:gd name="T8" fmla="*/ 0 w 7"/>
                <a:gd name="T9" fmla="*/ 6 h 48"/>
                <a:gd name="T10" fmla="*/ 4 w 7"/>
                <a:gd name="T11" fmla="*/ 0 h 48"/>
                <a:gd name="T12" fmla="*/ 4 w 7"/>
                <a:gd name="T13" fmla="*/ 0 h 48"/>
                <a:gd name="T14" fmla="*/ 7 w 7"/>
                <a:gd name="T15" fmla="*/ 6 h 48"/>
                <a:gd name="T16" fmla="*/ 7 w 7"/>
                <a:gd name="T17"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8">
                  <a:moveTo>
                    <a:pt x="7" y="43"/>
                  </a:moveTo>
                  <a:cubicBezTo>
                    <a:pt x="7" y="46"/>
                    <a:pt x="6" y="48"/>
                    <a:pt x="4" y="48"/>
                  </a:cubicBezTo>
                  <a:cubicBezTo>
                    <a:pt x="4" y="48"/>
                    <a:pt x="4" y="48"/>
                    <a:pt x="4" y="48"/>
                  </a:cubicBezTo>
                  <a:cubicBezTo>
                    <a:pt x="2" y="48"/>
                    <a:pt x="0" y="46"/>
                    <a:pt x="0" y="43"/>
                  </a:cubicBezTo>
                  <a:cubicBezTo>
                    <a:pt x="0" y="6"/>
                    <a:pt x="0" y="6"/>
                    <a:pt x="0" y="6"/>
                  </a:cubicBezTo>
                  <a:cubicBezTo>
                    <a:pt x="0" y="3"/>
                    <a:pt x="2" y="0"/>
                    <a:pt x="4" y="0"/>
                  </a:cubicBezTo>
                  <a:cubicBezTo>
                    <a:pt x="4" y="0"/>
                    <a:pt x="4" y="0"/>
                    <a:pt x="4" y="0"/>
                  </a:cubicBezTo>
                  <a:cubicBezTo>
                    <a:pt x="6" y="0"/>
                    <a:pt x="7" y="3"/>
                    <a:pt x="7" y="6"/>
                  </a:cubicBezTo>
                  <a:lnTo>
                    <a:pt x="7" y="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3" name="Freeform 29"/>
            <p:cNvSpPr/>
            <p:nvPr/>
          </p:nvSpPr>
          <p:spPr bwMode="auto">
            <a:xfrm>
              <a:off x="10323856" y="5276105"/>
              <a:ext cx="25400" cy="247650"/>
            </a:xfrm>
            <a:custGeom>
              <a:avLst/>
              <a:gdLst>
                <a:gd name="T0" fmla="*/ 7 w 7"/>
                <a:gd name="T1" fmla="*/ 59 h 66"/>
                <a:gd name="T2" fmla="*/ 4 w 7"/>
                <a:gd name="T3" fmla="*/ 66 h 66"/>
                <a:gd name="T4" fmla="*/ 4 w 7"/>
                <a:gd name="T5" fmla="*/ 66 h 66"/>
                <a:gd name="T6" fmla="*/ 0 w 7"/>
                <a:gd name="T7" fmla="*/ 59 h 66"/>
                <a:gd name="T8" fmla="*/ 0 w 7"/>
                <a:gd name="T9" fmla="*/ 8 h 66"/>
                <a:gd name="T10" fmla="*/ 4 w 7"/>
                <a:gd name="T11" fmla="*/ 0 h 66"/>
                <a:gd name="T12" fmla="*/ 4 w 7"/>
                <a:gd name="T13" fmla="*/ 0 h 66"/>
                <a:gd name="T14" fmla="*/ 7 w 7"/>
                <a:gd name="T15" fmla="*/ 8 h 66"/>
                <a:gd name="T16" fmla="*/ 7 w 7"/>
                <a:gd name="T17"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6">
                  <a:moveTo>
                    <a:pt x="7" y="59"/>
                  </a:moveTo>
                  <a:cubicBezTo>
                    <a:pt x="7" y="63"/>
                    <a:pt x="6" y="66"/>
                    <a:pt x="4" y="66"/>
                  </a:cubicBezTo>
                  <a:cubicBezTo>
                    <a:pt x="4" y="66"/>
                    <a:pt x="4" y="66"/>
                    <a:pt x="4" y="66"/>
                  </a:cubicBezTo>
                  <a:cubicBezTo>
                    <a:pt x="2" y="66"/>
                    <a:pt x="0" y="63"/>
                    <a:pt x="0" y="59"/>
                  </a:cubicBezTo>
                  <a:cubicBezTo>
                    <a:pt x="0" y="8"/>
                    <a:pt x="0" y="8"/>
                    <a:pt x="0" y="8"/>
                  </a:cubicBezTo>
                  <a:cubicBezTo>
                    <a:pt x="0" y="4"/>
                    <a:pt x="2" y="0"/>
                    <a:pt x="4" y="0"/>
                  </a:cubicBezTo>
                  <a:cubicBezTo>
                    <a:pt x="4" y="0"/>
                    <a:pt x="4" y="0"/>
                    <a:pt x="4" y="0"/>
                  </a:cubicBezTo>
                  <a:cubicBezTo>
                    <a:pt x="6" y="0"/>
                    <a:pt x="7" y="4"/>
                    <a:pt x="7" y="8"/>
                  </a:cubicBezTo>
                  <a:lnTo>
                    <a:pt x="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4" name="Freeform 30"/>
            <p:cNvSpPr>
              <a:spLocks noEditPoints="1"/>
            </p:cNvSpPr>
            <p:nvPr/>
          </p:nvSpPr>
          <p:spPr bwMode="auto">
            <a:xfrm>
              <a:off x="9941268" y="5122117"/>
              <a:ext cx="487363" cy="754063"/>
            </a:xfrm>
            <a:custGeom>
              <a:avLst/>
              <a:gdLst>
                <a:gd name="T0" fmla="*/ 113 w 130"/>
                <a:gd name="T1" fmla="*/ 0 h 201"/>
                <a:gd name="T2" fmla="*/ 17 w 130"/>
                <a:gd name="T3" fmla="*/ 0 h 201"/>
                <a:gd name="T4" fmla="*/ 0 w 130"/>
                <a:gd name="T5" fmla="*/ 16 h 201"/>
                <a:gd name="T6" fmla="*/ 0 w 130"/>
                <a:gd name="T7" fmla="*/ 113 h 201"/>
                <a:gd name="T8" fmla="*/ 17 w 130"/>
                <a:gd name="T9" fmla="*/ 129 h 201"/>
                <a:gd name="T10" fmla="*/ 63 w 130"/>
                <a:gd name="T11" fmla="*/ 129 h 201"/>
                <a:gd name="T12" fmla="*/ 63 w 130"/>
                <a:gd name="T13" fmla="*/ 163 h 201"/>
                <a:gd name="T14" fmla="*/ 26 w 130"/>
                <a:gd name="T15" fmla="*/ 197 h 201"/>
                <a:gd name="T16" fmla="*/ 28 w 130"/>
                <a:gd name="T17" fmla="*/ 201 h 201"/>
                <a:gd name="T18" fmla="*/ 29 w 130"/>
                <a:gd name="T19" fmla="*/ 201 h 201"/>
                <a:gd name="T20" fmla="*/ 32 w 130"/>
                <a:gd name="T21" fmla="*/ 199 h 201"/>
                <a:gd name="T22" fmla="*/ 64 w 130"/>
                <a:gd name="T23" fmla="*/ 169 h 201"/>
                <a:gd name="T24" fmla="*/ 102 w 130"/>
                <a:gd name="T25" fmla="*/ 200 h 201"/>
                <a:gd name="T26" fmla="*/ 106 w 130"/>
                <a:gd name="T27" fmla="*/ 201 h 201"/>
                <a:gd name="T28" fmla="*/ 107 w 130"/>
                <a:gd name="T29" fmla="*/ 196 h 201"/>
                <a:gd name="T30" fmla="*/ 69 w 130"/>
                <a:gd name="T31" fmla="*/ 163 h 201"/>
                <a:gd name="T32" fmla="*/ 69 w 130"/>
                <a:gd name="T33" fmla="*/ 129 h 201"/>
                <a:gd name="T34" fmla="*/ 113 w 130"/>
                <a:gd name="T35" fmla="*/ 129 h 201"/>
                <a:gd name="T36" fmla="*/ 130 w 130"/>
                <a:gd name="T37" fmla="*/ 113 h 201"/>
                <a:gd name="T38" fmla="*/ 130 w 130"/>
                <a:gd name="T39" fmla="*/ 16 h 201"/>
                <a:gd name="T40" fmla="*/ 113 w 130"/>
                <a:gd name="T41" fmla="*/ 0 h 201"/>
                <a:gd name="T42" fmla="*/ 126 w 130"/>
                <a:gd name="T43" fmla="*/ 113 h 201"/>
                <a:gd name="T44" fmla="*/ 113 w 130"/>
                <a:gd name="T45" fmla="*/ 126 h 201"/>
                <a:gd name="T46" fmla="*/ 68 w 130"/>
                <a:gd name="T47" fmla="*/ 126 h 201"/>
                <a:gd name="T48" fmla="*/ 66 w 130"/>
                <a:gd name="T49" fmla="*/ 124 h 201"/>
                <a:gd name="T50" fmla="*/ 63 w 130"/>
                <a:gd name="T51" fmla="*/ 126 h 201"/>
                <a:gd name="T52" fmla="*/ 17 w 130"/>
                <a:gd name="T53" fmla="*/ 126 h 201"/>
                <a:gd name="T54" fmla="*/ 4 w 130"/>
                <a:gd name="T55" fmla="*/ 113 h 201"/>
                <a:gd name="T56" fmla="*/ 4 w 130"/>
                <a:gd name="T57" fmla="*/ 16 h 201"/>
                <a:gd name="T58" fmla="*/ 17 w 130"/>
                <a:gd name="T59" fmla="*/ 3 h 201"/>
                <a:gd name="T60" fmla="*/ 113 w 130"/>
                <a:gd name="T61" fmla="*/ 3 h 201"/>
                <a:gd name="T62" fmla="*/ 126 w 130"/>
                <a:gd name="T63" fmla="*/ 16 h 201"/>
                <a:gd name="T64" fmla="*/ 126 w 130"/>
                <a:gd name="T65" fmla="*/ 11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201">
                  <a:moveTo>
                    <a:pt x="113" y="0"/>
                  </a:moveTo>
                  <a:cubicBezTo>
                    <a:pt x="17" y="0"/>
                    <a:pt x="17" y="0"/>
                    <a:pt x="17" y="0"/>
                  </a:cubicBezTo>
                  <a:cubicBezTo>
                    <a:pt x="8" y="0"/>
                    <a:pt x="0" y="7"/>
                    <a:pt x="0" y="16"/>
                  </a:cubicBezTo>
                  <a:cubicBezTo>
                    <a:pt x="0" y="113"/>
                    <a:pt x="0" y="113"/>
                    <a:pt x="0" y="113"/>
                  </a:cubicBezTo>
                  <a:cubicBezTo>
                    <a:pt x="0" y="122"/>
                    <a:pt x="8" y="129"/>
                    <a:pt x="17" y="129"/>
                  </a:cubicBezTo>
                  <a:cubicBezTo>
                    <a:pt x="63" y="129"/>
                    <a:pt x="63" y="129"/>
                    <a:pt x="63" y="129"/>
                  </a:cubicBezTo>
                  <a:cubicBezTo>
                    <a:pt x="63" y="163"/>
                    <a:pt x="63" y="163"/>
                    <a:pt x="63" y="163"/>
                  </a:cubicBezTo>
                  <a:cubicBezTo>
                    <a:pt x="40" y="166"/>
                    <a:pt x="27" y="195"/>
                    <a:pt x="26" y="197"/>
                  </a:cubicBezTo>
                  <a:cubicBezTo>
                    <a:pt x="26" y="198"/>
                    <a:pt x="26" y="200"/>
                    <a:pt x="28" y="201"/>
                  </a:cubicBezTo>
                  <a:cubicBezTo>
                    <a:pt x="28" y="201"/>
                    <a:pt x="29" y="201"/>
                    <a:pt x="29" y="201"/>
                  </a:cubicBezTo>
                  <a:cubicBezTo>
                    <a:pt x="30" y="201"/>
                    <a:pt x="31" y="200"/>
                    <a:pt x="32" y="199"/>
                  </a:cubicBezTo>
                  <a:cubicBezTo>
                    <a:pt x="32" y="199"/>
                    <a:pt x="45" y="170"/>
                    <a:pt x="64" y="169"/>
                  </a:cubicBezTo>
                  <a:cubicBezTo>
                    <a:pt x="76" y="169"/>
                    <a:pt x="89" y="179"/>
                    <a:pt x="102" y="200"/>
                  </a:cubicBezTo>
                  <a:cubicBezTo>
                    <a:pt x="102" y="201"/>
                    <a:pt x="104" y="201"/>
                    <a:pt x="106" y="201"/>
                  </a:cubicBezTo>
                  <a:cubicBezTo>
                    <a:pt x="107" y="200"/>
                    <a:pt x="108" y="198"/>
                    <a:pt x="107" y="196"/>
                  </a:cubicBezTo>
                  <a:cubicBezTo>
                    <a:pt x="94" y="176"/>
                    <a:pt x="82" y="165"/>
                    <a:pt x="69" y="163"/>
                  </a:cubicBezTo>
                  <a:cubicBezTo>
                    <a:pt x="69" y="129"/>
                    <a:pt x="69" y="129"/>
                    <a:pt x="69" y="129"/>
                  </a:cubicBezTo>
                  <a:cubicBezTo>
                    <a:pt x="113" y="129"/>
                    <a:pt x="113" y="129"/>
                    <a:pt x="113" y="129"/>
                  </a:cubicBezTo>
                  <a:cubicBezTo>
                    <a:pt x="122" y="129"/>
                    <a:pt x="130" y="122"/>
                    <a:pt x="130" y="113"/>
                  </a:cubicBezTo>
                  <a:cubicBezTo>
                    <a:pt x="130" y="16"/>
                    <a:pt x="130" y="16"/>
                    <a:pt x="130" y="16"/>
                  </a:cubicBezTo>
                  <a:cubicBezTo>
                    <a:pt x="130" y="7"/>
                    <a:pt x="122" y="0"/>
                    <a:pt x="113" y="0"/>
                  </a:cubicBezTo>
                  <a:close/>
                  <a:moveTo>
                    <a:pt x="126" y="113"/>
                  </a:moveTo>
                  <a:cubicBezTo>
                    <a:pt x="126" y="120"/>
                    <a:pt x="120" y="126"/>
                    <a:pt x="113" y="126"/>
                  </a:cubicBezTo>
                  <a:cubicBezTo>
                    <a:pt x="68" y="126"/>
                    <a:pt x="68" y="126"/>
                    <a:pt x="68" y="126"/>
                  </a:cubicBezTo>
                  <a:cubicBezTo>
                    <a:pt x="67" y="125"/>
                    <a:pt x="67" y="124"/>
                    <a:pt x="66" y="124"/>
                  </a:cubicBezTo>
                  <a:cubicBezTo>
                    <a:pt x="65" y="124"/>
                    <a:pt x="64" y="125"/>
                    <a:pt x="63" y="126"/>
                  </a:cubicBezTo>
                  <a:cubicBezTo>
                    <a:pt x="17" y="126"/>
                    <a:pt x="17" y="126"/>
                    <a:pt x="17" y="126"/>
                  </a:cubicBezTo>
                  <a:cubicBezTo>
                    <a:pt x="10" y="126"/>
                    <a:pt x="4" y="120"/>
                    <a:pt x="4" y="113"/>
                  </a:cubicBezTo>
                  <a:cubicBezTo>
                    <a:pt x="4" y="16"/>
                    <a:pt x="4" y="16"/>
                    <a:pt x="4" y="16"/>
                  </a:cubicBezTo>
                  <a:cubicBezTo>
                    <a:pt x="4" y="9"/>
                    <a:pt x="10" y="3"/>
                    <a:pt x="17" y="3"/>
                  </a:cubicBezTo>
                  <a:cubicBezTo>
                    <a:pt x="113" y="3"/>
                    <a:pt x="113" y="3"/>
                    <a:pt x="113" y="3"/>
                  </a:cubicBezTo>
                  <a:cubicBezTo>
                    <a:pt x="120" y="3"/>
                    <a:pt x="126" y="9"/>
                    <a:pt x="126" y="16"/>
                  </a:cubicBezTo>
                  <a:lnTo>
                    <a:pt x="126" y="1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5" name="Freeform 31"/>
            <p:cNvSpPr/>
            <p:nvPr/>
          </p:nvSpPr>
          <p:spPr bwMode="auto">
            <a:xfrm>
              <a:off x="9680918" y="5133230"/>
              <a:ext cx="128588" cy="142875"/>
            </a:xfrm>
            <a:custGeom>
              <a:avLst/>
              <a:gdLst>
                <a:gd name="T0" fmla="*/ 32 w 34"/>
                <a:gd name="T1" fmla="*/ 17 h 38"/>
                <a:gd name="T2" fmla="*/ 32 w 34"/>
                <a:gd name="T3" fmla="*/ 17 h 38"/>
                <a:gd name="T4" fmla="*/ 17 w 34"/>
                <a:gd name="T5" fmla="*/ 0 h 38"/>
                <a:gd name="T6" fmla="*/ 2 w 34"/>
                <a:gd name="T7" fmla="*/ 17 h 38"/>
                <a:gd name="T8" fmla="*/ 2 w 34"/>
                <a:gd name="T9" fmla="*/ 17 h 38"/>
                <a:gd name="T10" fmla="*/ 0 w 34"/>
                <a:gd name="T11" fmla="*/ 19 h 38"/>
                <a:gd name="T12" fmla="*/ 2 w 34"/>
                <a:gd name="T13" fmla="*/ 22 h 38"/>
                <a:gd name="T14" fmla="*/ 2 w 34"/>
                <a:gd name="T15" fmla="*/ 22 h 38"/>
                <a:gd name="T16" fmla="*/ 17 w 34"/>
                <a:gd name="T17" fmla="*/ 38 h 38"/>
                <a:gd name="T18" fmla="*/ 32 w 34"/>
                <a:gd name="T19" fmla="*/ 22 h 38"/>
                <a:gd name="T20" fmla="*/ 32 w 34"/>
                <a:gd name="T21" fmla="*/ 22 h 38"/>
                <a:gd name="T22" fmla="*/ 34 w 34"/>
                <a:gd name="T23" fmla="*/ 19 h 38"/>
                <a:gd name="T24" fmla="*/ 32 w 34"/>
                <a:gd name="T2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8">
                  <a:moveTo>
                    <a:pt x="32" y="17"/>
                  </a:moveTo>
                  <a:cubicBezTo>
                    <a:pt x="32" y="17"/>
                    <a:pt x="32" y="17"/>
                    <a:pt x="32" y="17"/>
                  </a:cubicBezTo>
                  <a:cubicBezTo>
                    <a:pt x="31" y="7"/>
                    <a:pt x="25" y="0"/>
                    <a:pt x="17" y="0"/>
                  </a:cubicBezTo>
                  <a:cubicBezTo>
                    <a:pt x="9" y="0"/>
                    <a:pt x="3" y="7"/>
                    <a:pt x="2" y="17"/>
                  </a:cubicBezTo>
                  <a:cubicBezTo>
                    <a:pt x="2" y="17"/>
                    <a:pt x="2" y="17"/>
                    <a:pt x="2" y="17"/>
                  </a:cubicBezTo>
                  <a:cubicBezTo>
                    <a:pt x="1" y="17"/>
                    <a:pt x="0" y="18"/>
                    <a:pt x="0" y="19"/>
                  </a:cubicBezTo>
                  <a:cubicBezTo>
                    <a:pt x="0" y="21"/>
                    <a:pt x="1" y="22"/>
                    <a:pt x="2" y="22"/>
                  </a:cubicBezTo>
                  <a:cubicBezTo>
                    <a:pt x="2" y="22"/>
                    <a:pt x="2" y="22"/>
                    <a:pt x="2" y="22"/>
                  </a:cubicBezTo>
                  <a:cubicBezTo>
                    <a:pt x="3" y="31"/>
                    <a:pt x="9" y="38"/>
                    <a:pt x="17" y="38"/>
                  </a:cubicBezTo>
                  <a:cubicBezTo>
                    <a:pt x="25" y="38"/>
                    <a:pt x="31" y="31"/>
                    <a:pt x="32" y="22"/>
                  </a:cubicBezTo>
                  <a:cubicBezTo>
                    <a:pt x="32" y="22"/>
                    <a:pt x="32" y="22"/>
                    <a:pt x="32" y="22"/>
                  </a:cubicBezTo>
                  <a:cubicBezTo>
                    <a:pt x="33" y="22"/>
                    <a:pt x="34" y="21"/>
                    <a:pt x="34" y="19"/>
                  </a:cubicBezTo>
                  <a:cubicBezTo>
                    <a:pt x="34" y="18"/>
                    <a:pt x="33" y="17"/>
                    <a:pt x="32" y="17"/>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6" name="Freeform 32"/>
            <p:cNvSpPr/>
            <p:nvPr/>
          </p:nvSpPr>
          <p:spPr bwMode="auto">
            <a:xfrm>
              <a:off x="9553918" y="5298330"/>
              <a:ext cx="476250" cy="633413"/>
            </a:xfrm>
            <a:custGeom>
              <a:avLst/>
              <a:gdLst>
                <a:gd name="T0" fmla="*/ 24 w 127"/>
                <a:gd name="T1" fmla="*/ 0 h 169"/>
                <a:gd name="T2" fmla="*/ 72 w 127"/>
                <a:gd name="T3" fmla="*/ 0 h 169"/>
                <a:gd name="T4" fmla="*/ 94 w 127"/>
                <a:gd name="T5" fmla="*/ 25 h 169"/>
                <a:gd name="T6" fmla="*/ 116 w 127"/>
                <a:gd name="T7" fmla="*/ 3 h 169"/>
                <a:gd name="T8" fmla="*/ 126 w 127"/>
                <a:gd name="T9" fmla="*/ 13 h 169"/>
                <a:gd name="T10" fmla="*/ 94 w 127"/>
                <a:gd name="T11" fmla="*/ 44 h 169"/>
                <a:gd name="T12" fmla="*/ 71 w 127"/>
                <a:gd name="T13" fmla="*/ 22 h 169"/>
                <a:gd name="T14" fmla="*/ 71 w 127"/>
                <a:gd name="T15" fmla="*/ 161 h 169"/>
                <a:gd name="T16" fmla="*/ 54 w 127"/>
                <a:gd name="T17" fmla="*/ 160 h 169"/>
                <a:gd name="T18" fmla="*/ 54 w 127"/>
                <a:gd name="T19" fmla="*/ 85 h 169"/>
                <a:gd name="T20" fmla="*/ 47 w 127"/>
                <a:gd name="T21" fmla="*/ 86 h 169"/>
                <a:gd name="T22" fmla="*/ 47 w 127"/>
                <a:gd name="T23" fmla="*/ 160 h 169"/>
                <a:gd name="T24" fmla="*/ 29 w 127"/>
                <a:gd name="T25" fmla="*/ 160 h 169"/>
                <a:gd name="T26" fmla="*/ 29 w 127"/>
                <a:gd name="T27" fmla="*/ 24 h 169"/>
                <a:gd name="T28" fmla="*/ 12 w 127"/>
                <a:gd name="T29" fmla="*/ 75 h 169"/>
                <a:gd name="T30" fmla="*/ 0 w 127"/>
                <a:gd name="T31" fmla="*/ 68 h 169"/>
                <a:gd name="T32" fmla="*/ 24 w 127"/>
                <a:gd name="T3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69">
                  <a:moveTo>
                    <a:pt x="24" y="0"/>
                  </a:moveTo>
                  <a:cubicBezTo>
                    <a:pt x="72" y="0"/>
                    <a:pt x="72" y="0"/>
                    <a:pt x="72" y="0"/>
                  </a:cubicBezTo>
                  <a:cubicBezTo>
                    <a:pt x="94" y="25"/>
                    <a:pt x="94" y="25"/>
                    <a:pt x="94" y="25"/>
                  </a:cubicBezTo>
                  <a:cubicBezTo>
                    <a:pt x="116" y="3"/>
                    <a:pt x="116" y="3"/>
                    <a:pt x="116" y="3"/>
                  </a:cubicBezTo>
                  <a:cubicBezTo>
                    <a:pt x="116" y="3"/>
                    <a:pt x="127" y="3"/>
                    <a:pt x="126" y="13"/>
                  </a:cubicBezTo>
                  <a:cubicBezTo>
                    <a:pt x="94" y="44"/>
                    <a:pt x="94" y="44"/>
                    <a:pt x="94" y="44"/>
                  </a:cubicBezTo>
                  <a:cubicBezTo>
                    <a:pt x="71" y="22"/>
                    <a:pt x="71" y="22"/>
                    <a:pt x="71" y="22"/>
                  </a:cubicBezTo>
                  <a:cubicBezTo>
                    <a:pt x="71" y="161"/>
                    <a:pt x="71" y="161"/>
                    <a:pt x="71" y="161"/>
                  </a:cubicBezTo>
                  <a:cubicBezTo>
                    <a:pt x="71" y="161"/>
                    <a:pt x="61" y="169"/>
                    <a:pt x="54" y="160"/>
                  </a:cubicBezTo>
                  <a:cubicBezTo>
                    <a:pt x="54" y="85"/>
                    <a:pt x="54" y="85"/>
                    <a:pt x="54" y="85"/>
                  </a:cubicBezTo>
                  <a:cubicBezTo>
                    <a:pt x="54" y="85"/>
                    <a:pt x="51" y="81"/>
                    <a:pt x="47" y="86"/>
                  </a:cubicBezTo>
                  <a:cubicBezTo>
                    <a:pt x="47" y="160"/>
                    <a:pt x="47" y="160"/>
                    <a:pt x="47" y="160"/>
                  </a:cubicBezTo>
                  <a:cubicBezTo>
                    <a:pt x="47" y="160"/>
                    <a:pt x="38" y="168"/>
                    <a:pt x="29" y="160"/>
                  </a:cubicBezTo>
                  <a:cubicBezTo>
                    <a:pt x="29" y="24"/>
                    <a:pt x="29" y="24"/>
                    <a:pt x="29" y="24"/>
                  </a:cubicBezTo>
                  <a:cubicBezTo>
                    <a:pt x="12" y="75"/>
                    <a:pt x="12" y="75"/>
                    <a:pt x="12" y="75"/>
                  </a:cubicBezTo>
                  <a:cubicBezTo>
                    <a:pt x="12" y="75"/>
                    <a:pt x="2" y="80"/>
                    <a:pt x="0" y="68"/>
                  </a:cubicBezTo>
                  <a:lnTo>
                    <a:pt x="24" y="0"/>
                  </a:ln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7" name="Freeform 33"/>
            <p:cNvSpPr/>
            <p:nvPr/>
          </p:nvSpPr>
          <p:spPr bwMode="auto">
            <a:xfrm>
              <a:off x="9711081" y="5298330"/>
              <a:ext cx="60325" cy="165100"/>
            </a:xfrm>
            <a:custGeom>
              <a:avLst/>
              <a:gdLst>
                <a:gd name="T0" fmla="*/ 16 w 16"/>
                <a:gd name="T1" fmla="*/ 0 h 44"/>
                <a:gd name="T2" fmla="*/ 0 w 16"/>
                <a:gd name="T3" fmla="*/ 0 h 44"/>
                <a:gd name="T4" fmla="*/ 6 w 16"/>
                <a:gd name="T5" fmla="*/ 6 h 44"/>
                <a:gd name="T6" fmla="*/ 3 w 16"/>
                <a:gd name="T7" fmla="*/ 33 h 44"/>
                <a:gd name="T8" fmla="*/ 8 w 16"/>
                <a:gd name="T9" fmla="*/ 44 h 44"/>
                <a:gd name="T10" fmla="*/ 13 w 16"/>
                <a:gd name="T11" fmla="*/ 32 h 44"/>
                <a:gd name="T12" fmla="*/ 9 w 16"/>
                <a:gd name="T13" fmla="*/ 6 h 44"/>
                <a:gd name="T14" fmla="*/ 16 w 16"/>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4">
                  <a:moveTo>
                    <a:pt x="16" y="0"/>
                  </a:moveTo>
                  <a:cubicBezTo>
                    <a:pt x="0" y="0"/>
                    <a:pt x="0" y="0"/>
                    <a:pt x="0" y="0"/>
                  </a:cubicBezTo>
                  <a:cubicBezTo>
                    <a:pt x="2" y="3"/>
                    <a:pt x="5" y="5"/>
                    <a:pt x="6" y="6"/>
                  </a:cubicBezTo>
                  <a:cubicBezTo>
                    <a:pt x="3" y="33"/>
                    <a:pt x="3" y="33"/>
                    <a:pt x="3" y="33"/>
                  </a:cubicBezTo>
                  <a:cubicBezTo>
                    <a:pt x="8" y="44"/>
                    <a:pt x="8" y="44"/>
                    <a:pt x="8" y="44"/>
                  </a:cubicBezTo>
                  <a:cubicBezTo>
                    <a:pt x="13" y="32"/>
                    <a:pt x="13" y="32"/>
                    <a:pt x="13" y="32"/>
                  </a:cubicBezTo>
                  <a:cubicBezTo>
                    <a:pt x="9" y="6"/>
                    <a:pt x="9" y="6"/>
                    <a:pt x="9" y="6"/>
                  </a:cubicBezTo>
                  <a:cubicBezTo>
                    <a:pt x="12" y="4"/>
                    <a:pt x="16"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58" name="淘宝网chenying0907出品 545"/>
          <p:cNvSpPr txBox="1"/>
          <p:nvPr/>
        </p:nvSpPr>
        <p:spPr>
          <a:xfrm>
            <a:off x="8025655" y="5830114"/>
            <a:ext cx="3183578" cy="461558"/>
          </a:xfrm>
          <a:prstGeom prst="rect">
            <a:avLst/>
          </a:prstGeom>
          <a:noFill/>
        </p:spPr>
        <p:txBody>
          <a:bodyPr wrap="square" rtlCol="0">
            <a:spAutoFit/>
          </a:bodyPr>
          <a:lstStyle/>
          <a:p>
            <a:r>
              <a:rPr lang="zh-CN" altLang="en-US" sz="2400" dirty="0" smtClean="0">
                <a:solidFill>
                  <a:srgbClr val="0070C0"/>
                </a:solidFill>
                <a:latin typeface="微软雅黑" panose="020B0503020204020204" pitchFamily="34" charset="-122"/>
                <a:ea typeface="微软雅黑" panose="020B0503020204020204" pitchFamily="34" charset="-122"/>
              </a:rPr>
              <a:t>收入    </a:t>
            </a:r>
            <a:r>
              <a:rPr lang="en-US" altLang="zh-CN" sz="2400" dirty="0" smtClean="0">
                <a:solidFill>
                  <a:srgbClr val="0070C0"/>
                </a:solidFill>
                <a:latin typeface="微软雅黑" panose="020B0503020204020204" pitchFamily="34" charset="-122"/>
                <a:ea typeface="微软雅黑" panose="020B0503020204020204" pitchFamily="34" charset="-122"/>
              </a:rPr>
              <a:t>168,898,666</a:t>
            </a:r>
            <a:endParaRPr lang="zh-CN" altLang="en-US" sz="2400" dirty="0">
              <a:solidFill>
                <a:srgbClr val="0070C0"/>
              </a:solidFill>
              <a:latin typeface="微软雅黑" panose="020B0503020204020204" pitchFamily="34" charset="-122"/>
              <a:ea typeface="微软雅黑" panose="020B0503020204020204" pitchFamily="34" charset="-122"/>
            </a:endParaRPr>
          </a:p>
        </p:txBody>
      </p:sp>
      <p:grpSp>
        <p:nvGrpSpPr>
          <p:cNvPr id="287" name="淘宝网chenying0907出品 286"/>
          <p:cNvGrpSpPr/>
          <p:nvPr/>
        </p:nvGrpSpPr>
        <p:grpSpPr>
          <a:xfrm>
            <a:off x="892212" y="2077082"/>
            <a:ext cx="2540703" cy="1381251"/>
            <a:chOff x="892096" y="1887018"/>
            <a:chExt cx="2540372" cy="1381571"/>
          </a:xfrm>
        </p:grpSpPr>
        <p:sp>
          <p:nvSpPr>
            <p:cNvPr id="222" name="淘宝网chenying0907出品 231"/>
            <p:cNvSpPr txBox="1"/>
            <p:nvPr/>
          </p:nvSpPr>
          <p:spPr>
            <a:xfrm>
              <a:off x="2708568" y="1887018"/>
              <a:ext cx="723900" cy="400110"/>
            </a:xfrm>
            <a:prstGeom prst="rect">
              <a:avLst/>
            </a:prstGeom>
            <a:noFill/>
          </p:spPr>
          <p:txBody>
            <a:bodyPr wrap="square" rtlCol="0">
              <a:spAutoFit/>
            </a:bodyPr>
            <a:lstStyle/>
            <a:p>
              <a:pPr algn="ctr"/>
              <a:r>
                <a:rPr lang="en-US" altLang="zh-CN" sz="2000" dirty="0">
                  <a:solidFill>
                    <a:prstClr val="black">
                      <a:lumMod val="50000"/>
                      <a:lumOff val="50000"/>
                    </a:prstClr>
                  </a:solidFill>
                  <a:latin typeface="Impact" panose="020B0806030902050204" pitchFamily="34" charset="0"/>
                </a:rPr>
                <a:t>65%</a:t>
              </a:r>
              <a:endParaRPr lang="zh-CN" altLang="en-US" sz="2000" dirty="0">
                <a:solidFill>
                  <a:prstClr val="black">
                    <a:lumMod val="50000"/>
                    <a:lumOff val="50000"/>
                  </a:prstClr>
                </a:solidFill>
                <a:latin typeface="Impact" panose="020B0806030902050204" pitchFamily="34" charset="0"/>
              </a:endParaRPr>
            </a:p>
          </p:txBody>
        </p:sp>
        <p:sp>
          <p:nvSpPr>
            <p:cNvPr id="266" name="淘宝网chenying0907出品 129"/>
            <p:cNvSpPr txBox="1"/>
            <p:nvPr/>
          </p:nvSpPr>
          <p:spPr>
            <a:xfrm>
              <a:off x="892096" y="2252926"/>
              <a:ext cx="2538814" cy="1015663"/>
            </a:xfrm>
            <a:prstGeom prst="rect">
              <a:avLst/>
            </a:prstGeom>
            <a:noFill/>
          </p:spPr>
          <p:txBody>
            <a:bodyPr wrap="square" rtlCol="0">
              <a:spAutoFit/>
            </a:bodyPr>
            <a:lstStyle/>
            <a:p>
              <a:pPr algn="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18" name="淘宝网chenying0907出品 217"/>
          <p:cNvGrpSpPr/>
          <p:nvPr/>
        </p:nvGrpSpPr>
        <p:grpSpPr>
          <a:xfrm>
            <a:off x="841724" y="4655641"/>
            <a:ext cx="2591191" cy="1347123"/>
            <a:chOff x="841614" y="4466174"/>
            <a:chExt cx="2590854" cy="1347435"/>
          </a:xfrm>
        </p:grpSpPr>
        <p:sp>
          <p:nvSpPr>
            <p:cNvPr id="227" name="淘宝网chenying0907出品 261"/>
            <p:cNvSpPr txBox="1"/>
            <p:nvPr/>
          </p:nvSpPr>
          <p:spPr>
            <a:xfrm>
              <a:off x="2708568" y="4466174"/>
              <a:ext cx="723900" cy="400110"/>
            </a:xfrm>
            <a:prstGeom prst="rect">
              <a:avLst/>
            </a:prstGeom>
            <a:noFill/>
          </p:spPr>
          <p:txBody>
            <a:bodyPr wrap="square" rtlCol="0">
              <a:spAutoFit/>
            </a:bodyPr>
            <a:lstStyle/>
            <a:p>
              <a:pPr algn="ctr"/>
              <a:r>
                <a:rPr lang="en-US" altLang="zh-CN" sz="2000" dirty="0">
                  <a:solidFill>
                    <a:prstClr val="black">
                      <a:lumMod val="50000"/>
                      <a:lumOff val="50000"/>
                    </a:prstClr>
                  </a:solidFill>
                  <a:latin typeface="Impact" panose="020B0806030902050204" pitchFamily="34" charset="0"/>
                </a:rPr>
                <a:t>32%</a:t>
              </a:r>
              <a:endParaRPr lang="zh-CN" altLang="en-US" sz="2000" dirty="0">
                <a:solidFill>
                  <a:prstClr val="black">
                    <a:lumMod val="50000"/>
                    <a:lumOff val="50000"/>
                  </a:prstClr>
                </a:solidFill>
                <a:latin typeface="Impact" panose="020B0806030902050204" pitchFamily="34" charset="0"/>
              </a:endParaRPr>
            </a:p>
          </p:txBody>
        </p:sp>
        <p:sp>
          <p:nvSpPr>
            <p:cNvPr id="267" name="淘宝网chenying0907出品 129"/>
            <p:cNvSpPr txBox="1"/>
            <p:nvPr/>
          </p:nvSpPr>
          <p:spPr>
            <a:xfrm>
              <a:off x="841614" y="4797946"/>
              <a:ext cx="2538814" cy="1015663"/>
            </a:xfrm>
            <a:prstGeom prst="rect">
              <a:avLst/>
            </a:prstGeom>
            <a:noFill/>
          </p:spPr>
          <p:txBody>
            <a:bodyPr wrap="square" rtlCol="0">
              <a:spAutoFit/>
            </a:bodyPr>
            <a:lstStyle/>
            <a:p>
              <a:pPr algn="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p>
            <a:p>
              <a:pPr algn="r">
                <a:lnSpc>
                  <a:spcPct val="150000"/>
                </a:lnSpc>
              </a:pP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90" name="淘宝网chenying0907出品 289"/>
          <p:cNvGrpSpPr/>
          <p:nvPr/>
        </p:nvGrpSpPr>
        <p:grpSpPr>
          <a:xfrm>
            <a:off x="8485503" y="1233587"/>
            <a:ext cx="2566979" cy="1697411"/>
            <a:chOff x="8484398" y="1043328"/>
            <a:chExt cx="2566645" cy="1697804"/>
          </a:xfrm>
        </p:grpSpPr>
        <p:sp>
          <p:nvSpPr>
            <p:cNvPr id="259" name="淘宝网chenying0907出品 546"/>
            <p:cNvSpPr txBox="1"/>
            <p:nvPr/>
          </p:nvSpPr>
          <p:spPr>
            <a:xfrm>
              <a:off x="8502347" y="1043328"/>
              <a:ext cx="1363808" cy="276999"/>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261" name="淘宝网chenying0907出品 548"/>
            <p:cNvSpPr txBox="1"/>
            <p:nvPr/>
          </p:nvSpPr>
          <p:spPr>
            <a:xfrm>
              <a:off x="8502347" y="1909149"/>
              <a:ext cx="1363808" cy="276999"/>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268" name="淘宝网chenying0907出品 129"/>
            <p:cNvSpPr txBox="1"/>
            <p:nvPr/>
          </p:nvSpPr>
          <p:spPr>
            <a:xfrm>
              <a:off x="8484398" y="1273135"/>
              <a:ext cx="2538814" cy="554126"/>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0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69" name="淘宝网chenying0907出品 129"/>
            <p:cNvSpPr txBox="1"/>
            <p:nvPr/>
          </p:nvSpPr>
          <p:spPr>
            <a:xfrm>
              <a:off x="8512229" y="2187006"/>
              <a:ext cx="2538814" cy="554126"/>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0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89" name="淘宝网chenying0907出品 288"/>
          <p:cNvGrpSpPr/>
          <p:nvPr/>
        </p:nvGrpSpPr>
        <p:grpSpPr>
          <a:xfrm>
            <a:off x="8498220" y="3889595"/>
            <a:ext cx="2566979" cy="1651740"/>
            <a:chOff x="8497113" y="3699950"/>
            <a:chExt cx="2566645" cy="1652122"/>
          </a:xfrm>
        </p:grpSpPr>
        <p:sp>
          <p:nvSpPr>
            <p:cNvPr id="263" name="淘宝网chenying0907出品 550"/>
            <p:cNvSpPr txBox="1"/>
            <p:nvPr/>
          </p:nvSpPr>
          <p:spPr>
            <a:xfrm>
              <a:off x="8502347" y="3699950"/>
              <a:ext cx="1363808" cy="276999"/>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265" name="淘宝网chenying0907出品 552"/>
            <p:cNvSpPr txBox="1"/>
            <p:nvPr/>
          </p:nvSpPr>
          <p:spPr>
            <a:xfrm>
              <a:off x="8502347" y="4536499"/>
              <a:ext cx="1363808" cy="276999"/>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在此添加标题</a:t>
              </a:r>
            </a:p>
          </p:txBody>
        </p:sp>
        <p:sp>
          <p:nvSpPr>
            <p:cNvPr id="270" name="淘宝网chenying0907出品 129"/>
            <p:cNvSpPr txBox="1"/>
            <p:nvPr/>
          </p:nvSpPr>
          <p:spPr>
            <a:xfrm>
              <a:off x="8497113" y="3933850"/>
              <a:ext cx="2538814" cy="554126"/>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0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271" name="淘宝网chenying0907出品 129"/>
            <p:cNvSpPr txBox="1"/>
            <p:nvPr/>
          </p:nvSpPr>
          <p:spPr>
            <a:xfrm>
              <a:off x="8524944" y="4797946"/>
              <a:ext cx="2538814" cy="554126"/>
            </a:xfrm>
            <a:prstGeom prst="rect">
              <a:avLst/>
            </a:prstGeom>
            <a:noFill/>
          </p:spPr>
          <p:txBody>
            <a:bodyPr wrap="square" rtlCol="0">
              <a:spAutoFit/>
            </a:bodyPr>
            <a:lstStyle/>
            <a:p>
              <a:pPr>
                <a:lnSpc>
                  <a:spcPct val="150000"/>
                </a:lnSpc>
              </a:pPr>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a:t>
              </a:r>
              <a:r>
                <a:rPr lang="zh-CN" altLang="en-US" sz="1000" dirty="0" smtClean="0">
                  <a:solidFill>
                    <a:prstClr val="black">
                      <a:lumMod val="50000"/>
                      <a:lumOff val="50000"/>
                    </a:prstClr>
                  </a:solidFill>
                  <a:latin typeface="微软雅黑" panose="020B0503020204020204" pitchFamily="34" charset="-122"/>
                  <a:ea typeface="微软雅黑" panose="020B0503020204020204" pitchFamily="34" charset="-122"/>
                </a:rPr>
                <a:t>介绍</a:t>
              </a:r>
              <a:endPar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64" name="淘宝网chenying0907出品 263"/>
          <p:cNvGrpSpPr/>
          <p:nvPr/>
        </p:nvGrpSpPr>
        <p:grpSpPr>
          <a:xfrm>
            <a:off x="5594030" y="5606089"/>
            <a:ext cx="580648" cy="387275"/>
            <a:chOff x="5593302" y="5416842"/>
            <a:chExt cx="580572" cy="387365"/>
          </a:xfrm>
        </p:grpSpPr>
        <p:sp>
          <p:nvSpPr>
            <p:cNvPr id="191" name="淘宝网chenying0907出品 190"/>
            <p:cNvSpPr/>
            <p:nvPr/>
          </p:nvSpPr>
          <p:spPr>
            <a:xfrm flipH="1">
              <a:off x="5677141" y="5416842"/>
              <a:ext cx="387365" cy="387365"/>
            </a:xfrm>
            <a:prstGeom prst="ellipse">
              <a:avLst/>
            </a:prstGeom>
            <a:solidFill>
              <a:schemeClr val="tx2">
                <a:lumMod val="40000"/>
                <a:lumOff val="60000"/>
              </a:schemeClr>
            </a:solidFill>
            <a:ln>
              <a:noFill/>
            </a:ln>
            <a:effectLst>
              <a:outerShdw blurRad="38100" dist="50800" dir="6600000" algn="t" rotWithShape="0">
                <a:schemeClr val="tx1">
                  <a:lumMod val="85000"/>
                  <a:lumOff val="1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4" name="淘宝网chenying0907出品 8"/>
            <p:cNvSpPr txBox="1"/>
            <p:nvPr/>
          </p:nvSpPr>
          <p:spPr>
            <a:xfrm>
              <a:off x="5593302" y="5445477"/>
              <a:ext cx="580572" cy="338554"/>
            </a:xfrm>
            <a:prstGeom prst="rect">
              <a:avLst/>
            </a:prstGeom>
            <a:noFill/>
          </p:spPr>
          <p:txBody>
            <a:bodyPr wrap="square" rtlCol="0">
              <a:spAutoFit/>
            </a:bodyPr>
            <a:lstStyle/>
            <a:p>
              <a:pPr algn="ctr"/>
              <a:r>
                <a:rPr lang="en-US" altLang="zh-CN" sz="1600" dirty="0">
                  <a:solidFill>
                    <a:prstClr val="white"/>
                  </a:solidFill>
                  <a:latin typeface="Hiragino Sans GB W6" panose="020B0600000000000000" pitchFamily="34" charset="-122"/>
                  <a:ea typeface="Hiragino Sans GB W6" panose="020B0600000000000000" pitchFamily="34" charset="-122"/>
                </a:rPr>
                <a:t>01</a:t>
              </a:r>
              <a:endParaRPr lang="zh-CN" altLang="en-US" sz="1600" dirty="0">
                <a:solidFill>
                  <a:prstClr val="white"/>
                </a:solidFill>
                <a:latin typeface="Hiragino Sans GB W6" panose="020B0600000000000000" pitchFamily="34" charset="-122"/>
                <a:ea typeface="Hiragino Sans GB W6" panose="020B0600000000000000" pitchFamily="34" charset="-122"/>
              </a:endParaRPr>
            </a:p>
          </p:txBody>
        </p:sp>
      </p:grpSp>
      <p:grpSp>
        <p:nvGrpSpPr>
          <p:cNvPr id="262" name="淘宝网chenying0907出品 261"/>
          <p:cNvGrpSpPr/>
          <p:nvPr/>
        </p:nvGrpSpPr>
        <p:grpSpPr>
          <a:xfrm>
            <a:off x="5590855" y="4345134"/>
            <a:ext cx="580648" cy="387275"/>
            <a:chOff x="5590127" y="4155595"/>
            <a:chExt cx="580572" cy="387365"/>
          </a:xfrm>
        </p:grpSpPr>
        <p:sp>
          <p:nvSpPr>
            <p:cNvPr id="185" name="淘宝网chenying0907出品 184"/>
            <p:cNvSpPr/>
            <p:nvPr/>
          </p:nvSpPr>
          <p:spPr>
            <a:xfrm>
              <a:off x="5698780" y="4155595"/>
              <a:ext cx="387365" cy="387365"/>
            </a:xfrm>
            <a:prstGeom prst="ellipse">
              <a:avLst/>
            </a:prstGeom>
            <a:solidFill>
              <a:srgbClr val="00B0F0"/>
            </a:solidFill>
            <a:ln>
              <a:noFill/>
            </a:ln>
            <a:effectLst>
              <a:outerShdw blurRad="38100" dist="50800" dir="6600000" algn="t" rotWithShape="0">
                <a:schemeClr val="tx1">
                  <a:lumMod val="85000"/>
                  <a:lumOff val="1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5" name="淘宝网chenying0907出品 205"/>
            <p:cNvSpPr txBox="1"/>
            <p:nvPr/>
          </p:nvSpPr>
          <p:spPr>
            <a:xfrm>
              <a:off x="5590127" y="4194830"/>
              <a:ext cx="580572" cy="338554"/>
            </a:xfrm>
            <a:prstGeom prst="rect">
              <a:avLst/>
            </a:prstGeom>
            <a:noFill/>
          </p:spPr>
          <p:txBody>
            <a:bodyPr wrap="square" rtlCol="0">
              <a:spAutoFit/>
            </a:bodyPr>
            <a:lstStyle/>
            <a:p>
              <a:pPr algn="ctr"/>
              <a:r>
                <a:rPr lang="en-US" altLang="zh-CN" sz="1600" dirty="0">
                  <a:solidFill>
                    <a:prstClr val="white"/>
                  </a:solidFill>
                  <a:latin typeface="Hiragino Sans GB W6" panose="020B0600000000000000" pitchFamily="34" charset="-122"/>
                  <a:ea typeface="Hiragino Sans GB W6" panose="020B0600000000000000" pitchFamily="34" charset="-122"/>
                </a:rPr>
                <a:t>02</a:t>
              </a:r>
              <a:endParaRPr lang="zh-CN" altLang="en-US" sz="1600" dirty="0">
                <a:solidFill>
                  <a:prstClr val="white"/>
                </a:solidFill>
                <a:latin typeface="Hiragino Sans GB W6" panose="020B0600000000000000" pitchFamily="34" charset="-122"/>
                <a:ea typeface="Hiragino Sans GB W6" panose="020B0600000000000000" pitchFamily="34" charset="-122"/>
              </a:endParaRPr>
            </a:p>
          </p:txBody>
        </p:sp>
      </p:grpSp>
      <p:grpSp>
        <p:nvGrpSpPr>
          <p:cNvPr id="228" name="淘宝网chenying0907出品 227"/>
          <p:cNvGrpSpPr/>
          <p:nvPr/>
        </p:nvGrpSpPr>
        <p:grpSpPr>
          <a:xfrm>
            <a:off x="5578153" y="3003533"/>
            <a:ext cx="580648" cy="387275"/>
            <a:chOff x="5577427" y="2813684"/>
            <a:chExt cx="580572" cy="387365"/>
          </a:xfrm>
        </p:grpSpPr>
        <p:sp>
          <p:nvSpPr>
            <p:cNvPr id="178" name="淘宝网chenying0907出品 177"/>
            <p:cNvSpPr/>
            <p:nvPr/>
          </p:nvSpPr>
          <p:spPr>
            <a:xfrm flipH="1">
              <a:off x="5667616" y="2813684"/>
              <a:ext cx="387365" cy="387365"/>
            </a:xfrm>
            <a:prstGeom prst="ellipse">
              <a:avLst/>
            </a:prstGeom>
            <a:solidFill>
              <a:srgbClr val="01ACBE"/>
            </a:solidFill>
            <a:ln>
              <a:noFill/>
            </a:ln>
            <a:effectLst>
              <a:outerShdw blurRad="38100" dist="50800" dir="6600000" algn="t" rotWithShape="0">
                <a:schemeClr val="tx1">
                  <a:lumMod val="85000"/>
                  <a:lumOff val="15000"/>
                  <a:alpha val="4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6" name="淘宝网chenying0907出品 206"/>
            <p:cNvSpPr txBox="1"/>
            <p:nvPr/>
          </p:nvSpPr>
          <p:spPr>
            <a:xfrm>
              <a:off x="5577427" y="2841483"/>
              <a:ext cx="580572" cy="338554"/>
            </a:xfrm>
            <a:prstGeom prst="rect">
              <a:avLst/>
            </a:prstGeom>
            <a:noFill/>
          </p:spPr>
          <p:txBody>
            <a:bodyPr wrap="square" rtlCol="0">
              <a:spAutoFit/>
            </a:bodyPr>
            <a:lstStyle/>
            <a:p>
              <a:pPr algn="ctr"/>
              <a:r>
                <a:rPr lang="en-US" altLang="zh-CN" sz="1600" dirty="0">
                  <a:solidFill>
                    <a:prstClr val="white"/>
                  </a:solidFill>
                  <a:latin typeface="Hiragino Sans GB W6" panose="020B0600000000000000" pitchFamily="34" charset="-122"/>
                  <a:ea typeface="Hiragino Sans GB W6" panose="020B0600000000000000" pitchFamily="34" charset="-122"/>
                </a:rPr>
                <a:t>03</a:t>
              </a:r>
              <a:endParaRPr lang="zh-CN" altLang="en-US" sz="1600" dirty="0">
                <a:solidFill>
                  <a:prstClr val="white"/>
                </a:solidFill>
                <a:latin typeface="Hiragino Sans GB W6" panose="020B0600000000000000" pitchFamily="34" charset="-122"/>
                <a:ea typeface="Hiragino Sans GB W6" panose="020B0600000000000000" pitchFamily="34" charset="-122"/>
              </a:endParaRPr>
            </a:p>
          </p:txBody>
        </p:sp>
      </p:grpSp>
      <p:grpSp>
        <p:nvGrpSpPr>
          <p:cNvPr id="260" name="淘宝网chenying0907出品 259"/>
          <p:cNvGrpSpPr/>
          <p:nvPr/>
        </p:nvGrpSpPr>
        <p:grpSpPr>
          <a:xfrm>
            <a:off x="5590855" y="1799100"/>
            <a:ext cx="580648" cy="390032"/>
            <a:chOff x="5590127" y="1608973"/>
            <a:chExt cx="580572" cy="390122"/>
          </a:xfrm>
        </p:grpSpPr>
        <p:sp>
          <p:nvSpPr>
            <p:cNvPr id="171" name="淘宝网chenying0907出品 170"/>
            <p:cNvSpPr/>
            <p:nvPr/>
          </p:nvSpPr>
          <p:spPr>
            <a:xfrm>
              <a:off x="5698780" y="1608973"/>
              <a:ext cx="387365" cy="387365"/>
            </a:xfrm>
            <a:prstGeom prst="ellipse">
              <a:avLst/>
            </a:prstGeom>
            <a:solidFill>
              <a:srgbClr val="0070C0"/>
            </a:solidFill>
            <a:ln>
              <a:noFill/>
            </a:ln>
            <a:effectLst>
              <a:outerShdw blurRad="38100" dist="38100" dir="660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7" name="淘宝网chenying0907出品 208"/>
            <p:cNvSpPr txBox="1"/>
            <p:nvPr/>
          </p:nvSpPr>
          <p:spPr>
            <a:xfrm>
              <a:off x="5590127" y="1660541"/>
              <a:ext cx="580572" cy="338554"/>
            </a:xfrm>
            <a:prstGeom prst="rect">
              <a:avLst/>
            </a:prstGeom>
            <a:noFill/>
          </p:spPr>
          <p:txBody>
            <a:bodyPr wrap="square" rtlCol="0">
              <a:spAutoFit/>
            </a:bodyPr>
            <a:lstStyle/>
            <a:p>
              <a:pPr algn="ctr"/>
              <a:r>
                <a:rPr lang="en-US" altLang="zh-CN" sz="1600" dirty="0">
                  <a:solidFill>
                    <a:prstClr val="white"/>
                  </a:solidFill>
                  <a:latin typeface="Hiragino Sans GB W6" panose="020B0600000000000000" pitchFamily="34" charset="-122"/>
                  <a:ea typeface="Hiragino Sans GB W6" panose="020B0600000000000000" pitchFamily="34" charset="-122"/>
                </a:rPr>
                <a:t>04</a:t>
              </a:r>
              <a:endParaRPr lang="zh-CN" altLang="en-US" sz="1600" dirty="0">
                <a:solidFill>
                  <a:prstClr val="white"/>
                </a:solidFill>
                <a:latin typeface="Hiragino Sans GB W6" panose="020B0600000000000000" pitchFamily="34" charset="-122"/>
                <a:ea typeface="Hiragino Sans GB W6" panose="020B0600000000000000"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wipe(down)">
                                      <p:cBhvr>
                                        <p:cTn id="7" dur="500"/>
                                        <p:tgtEl>
                                          <p:spTgt spid="27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500" fill="hold"/>
                                        <p:tgtEl>
                                          <p:spTgt spid="264"/>
                                        </p:tgtEl>
                                        <p:attrNameLst>
                                          <p:attrName>ppt_x</p:attrName>
                                        </p:attrNameLst>
                                      </p:cBhvr>
                                      <p:tavLst>
                                        <p:tav tm="0">
                                          <p:val>
                                            <p:strVal val="#ppt_x"/>
                                          </p:val>
                                        </p:tav>
                                        <p:tav tm="100000">
                                          <p:val>
                                            <p:strVal val="#ppt_x"/>
                                          </p:val>
                                        </p:tav>
                                      </p:tavLst>
                                    </p:anim>
                                    <p:anim calcmode="lin" valueType="num">
                                      <p:cBhvr additive="base">
                                        <p:cTn id="12" dur="500" fill="hold"/>
                                        <p:tgtEl>
                                          <p:spTgt spid="26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81"/>
                                        </p:tgtEl>
                                        <p:attrNameLst>
                                          <p:attrName>style.visibility</p:attrName>
                                        </p:attrNameLst>
                                      </p:cBhvr>
                                      <p:to>
                                        <p:strVal val="visible"/>
                                      </p:to>
                                    </p:set>
                                    <p:animEffect transition="in" filter="wipe(right)">
                                      <p:cBhvr>
                                        <p:cTn id="16" dur="500"/>
                                        <p:tgtEl>
                                          <p:spTgt spid="281"/>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273"/>
                                        </p:tgtEl>
                                        <p:attrNameLst>
                                          <p:attrName>style.visibility</p:attrName>
                                        </p:attrNameLst>
                                      </p:cBhvr>
                                      <p:to>
                                        <p:strVal val="visible"/>
                                      </p:to>
                                    </p:set>
                                    <p:animEffect transition="in" filter="wheel(1)">
                                      <p:cBhvr>
                                        <p:cTn id="20" dur="1000"/>
                                        <p:tgtEl>
                                          <p:spTgt spid="273"/>
                                        </p:tgtEl>
                                      </p:cBhvr>
                                    </p:animEffect>
                                  </p:childTnLst>
                                </p:cTn>
                              </p:par>
                            </p:childTnLst>
                          </p:cTn>
                        </p:par>
                        <p:par>
                          <p:cTn id="21" fill="hold">
                            <p:stCondLst>
                              <p:cond delay="2500"/>
                            </p:stCondLst>
                            <p:childTnLst>
                              <p:par>
                                <p:cTn id="22" presetID="22" presetClass="entr" presetSubtype="2" fill="hold" nodeType="afterEffect">
                                  <p:stCondLst>
                                    <p:cond delay="0"/>
                                  </p:stCondLst>
                                  <p:childTnLst>
                                    <p:set>
                                      <p:cBhvr>
                                        <p:cTn id="23" dur="1" fill="hold">
                                          <p:stCondLst>
                                            <p:cond delay="0"/>
                                          </p:stCondLst>
                                        </p:cTn>
                                        <p:tgtEl>
                                          <p:spTgt spid="285"/>
                                        </p:tgtEl>
                                        <p:attrNameLst>
                                          <p:attrName>style.visibility</p:attrName>
                                        </p:attrNameLst>
                                      </p:cBhvr>
                                      <p:to>
                                        <p:strVal val="visible"/>
                                      </p:to>
                                    </p:set>
                                    <p:animEffect transition="in" filter="wipe(right)">
                                      <p:cBhvr>
                                        <p:cTn id="24" dur="500"/>
                                        <p:tgtEl>
                                          <p:spTgt spid="285"/>
                                        </p:tgtEl>
                                      </p:cBhvr>
                                    </p:animEffect>
                                  </p:childTnLst>
                                </p:cTn>
                              </p:par>
                            </p:childTnLst>
                          </p:cTn>
                        </p:par>
                        <p:par>
                          <p:cTn id="25" fill="hold">
                            <p:stCondLst>
                              <p:cond delay="3000"/>
                            </p:stCondLst>
                            <p:childTnLst>
                              <p:par>
                                <p:cTn id="26" presetID="22" presetClass="entr" presetSubtype="2" fill="hold" nodeType="afterEffect">
                                  <p:stCondLst>
                                    <p:cond delay="0"/>
                                  </p:stCondLst>
                                  <p:childTnLst>
                                    <p:set>
                                      <p:cBhvr>
                                        <p:cTn id="27" dur="1" fill="hold">
                                          <p:stCondLst>
                                            <p:cond delay="0"/>
                                          </p:stCondLst>
                                        </p:cTn>
                                        <p:tgtEl>
                                          <p:spTgt spid="218"/>
                                        </p:tgtEl>
                                        <p:attrNameLst>
                                          <p:attrName>style.visibility</p:attrName>
                                        </p:attrNameLst>
                                      </p:cBhvr>
                                      <p:to>
                                        <p:strVal val="visible"/>
                                      </p:to>
                                    </p:set>
                                    <p:animEffect transition="in" filter="wipe(right)">
                                      <p:cBhvr>
                                        <p:cTn id="28" dur="500"/>
                                        <p:tgtEl>
                                          <p:spTgt spid="218"/>
                                        </p:tgtEl>
                                      </p:cBhvr>
                                    </p:animEffect>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262"/>
                                        </p:tgtEl>
                                        <p:attrNameLst>
                                          <p:attrName>style.visibility</p:attrName>
                                        </p:attrNameLst>
                                      </p:cBhvr>
                                      <p:to>
                                        <p:strVal val="visible"/>
                                      </p:to>
                                    </p:set>
                                    <p:anim calcmode="lin" valueType="num">
                                      <p:cBhvr additive="base">
                                        <p:cTn id="32" dur="500" fill="hold"/>
                                        <p:tgtEl>
                                          <p:spTgt spid="262"/>
                                        </p:tgtEl>
                                        <p:attrNameLst>
                                          <p:attrName>ppt_x</p:attrName>
                                        </p:attrNameLst>
                                      </p:cBhvr>
                                      <p:tavLst>
                                        <p:tav tm="0">
                                          <p:val>
                                            <p:strVal val="#ppt_x"/>
                                          </p:val>
                                        </p:tav>
                                        <p:tav tm="100000">
                                          <p:val>
                                            <p:strVal val="#ppt_x"/>
                                          </p:val>
                                        </p:tav>
                                      </p:tavLst>
                                    </p:anim>
                                    <p:anim calcmode="lin" valueType="num">
                                      <p:cBhvr additive="base">
                                        <p:cTn id="33" dur="500" fill="hold"/>
                                        <p:tgtEl>
                                          <p:spTgt spid="262"/>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284"/>
                                        </p:tgtEl>
                                        <p:attrNameLst>
                                          <p:attrName>style.visibility</p:attrName>
                                        </p:attrNameLst>
                                      </p:cBhvr>
                                      <p:to>
                                        <p:strVal val="visible"/>
                                      </p:to>
                                    </p:set>
                                    <p:animEffect transition="in" filter="wipe(left)">
                                      <p:cBhvr>
                                        <p:cTn id="37" dur="500"/>
                                        <p:tgtEl>
                                          <p:spTgt spid="284"/>
                                        </p:tgtEl>
                                      </p:cBhvr>
                                    </p:animEffect>
                                  </p:childTnLst>
                                </p:cTn>
                              </p:par>
                            </p:childTnLst>
                          </p:cTn>
                        </p:par>
                        <p:par>
                          <p:cTn id="38" fill="hold">
                            <p:stCondLst>
                              <p:cond delay="4500"/>
                            </p:stCondLst>
                            <p:childTnLst>
                              <p:par>
                                <p:cTn id="39" presetID="21" presetClass="entr" presetSubtype="1" fill="hold" nodeType="afterEffect">
                                  <p:stCondLst>
                                    <p:cond delay="0"/>
                                  </p:stCondLst>
                                  <p:childTnLst>
                                    <p:set>
                                      <p:cBhvr>
                                        <p:cTn id="40" dur="1" fill="hold">
                                          <p:stCondLst>
                                            <p:cond delay="0"/>
                                          </p:stCondLst>
                                        </p:cTn>
                                        <p:tgtEl>
                                          <p:spTgt spid="276"/>
                                        </p:tgtEl>
                                        <p:attrNameLst>
                                          <p:attrName>style.visibility</p:attrName>
                                        </p:attrNameLst>
                                      </p:cBhvr>
                                      <p:to>
                                        <p:strVal val="visible"/>
                                      </p:to>
                                    </p:set>
                                    <p:animEffect transition="in" filter="wheel(1)">
                                      <p:cBhvr>
                                        <p:cTn id="41" dur="1000"/>
                                        <p:tgtEl>
                                          <p:spTgt spid="276"/>
                                        </p:tgtEl>
                                      </p:cBhvr>
                                    </p:animEffect>
                                  </p:childTnLst>
                                </p:cTn>
                              </p:par>
                            </p:childTnLst>
                          </p:cTn>
                        </p:par>
                        <p:par>
                          <p:cTn id="42" fill="hold">
                            <p:stCondLst>
                              <p:cond delay="5500"/>
                            </p:stCondLst>
                            <p:childTnLst>
                              <p:par>
                                <p:cTn id="43" presetID="22" presetClass="entr" presetSubtype="8" fill="hold" nodeType="afterEffect">
                                  <p:stCondLst>
                                    <p:cond delay="0"/>
                                  </p:stCondLst>
                                  <p:childTnLst>
                                    <p:set>
                                      <p:cBhvr>
                                        <p:cTn id="44" dur="1" fill="hold">
                                          <p:stCondLst>
                                            <p:cond delay="0"/>
                                          </p:stCondLst>
                                        </p:cTn>
                                        <p:tgtEl>
                                          <p:spTgt spid="288"/>
                                        </p:tgtEl>
                                        <p:attrNameLst>
                                          <p:attrName>style.visibility</p:attrName>
                                        </p:attrNameLst>
                                      </p:cBhvr>
                                      <p:to>
                                        <p:strVal val="visible"/>
                                      </p:to>
                                    </p:set>
                                    <p:animEffect transition="in" filter="wipe(left)">
                                      <p:cBhvr>
                                        <p:cTn id="45" dur="500"/>
                                        <p:tgtEl>
                                          <p:spTgt spid="288"/>
                                        </p:tgtEl>
                                      </p:cBhvr>
                                    </p:animEffect>
                                  </p:childTnLst>
                                </p:cTn>
                              </p:par>
                            </p:childTnLst>
                          </p:cTn>
                        </p:par>
                        <p:par>
                          <p:cTn id="46" fill="hold">
                            <p:stCondLst>
                              <p:cond delay="6000"/>
                            </p:stCondLst>
                            <p:childTnLst>
                              <p:par>
                                <p:cTn id="47" presetID="22" presetClass="entr" presetSubtype="8" fill="hold" nodeType="afterEffect">
                                  <p:stCondLst>
                                    <p:cond delay="0"/>
                                  </p:stCondLst>
                                  <p:childTnLst>
                                    <p:set>
                                      <p:cBhvr>
                                        <p:cTn id="48" dur="1" fill="hold">
                                          <p:stCondLst>
                                            <p:cond delay="0"/>
                                          </p:stCondLst>
                                        </p:cTn>
                                        <p:tgtEl>
                                          <p:spTgt spid="289"/>
                                        </p:tgtEl>
                                        <p:attrNameLst>
                                          <p:attrName>style.visibility</p:attrName>
                                        </p:attrNameLst>
                                      </p:cBhvr>
                                      <p:to>
                                        <p:strVal val="visible"/>
                                      </p:to>
                                    </p:set>
                                    <p:animEffect transition="in" filter="wipe(left)">
                                      <p:cBhvr>
                                        <p:cTn id="49" dur="500"/>
                                        <p:tgtEl>
                                          <p:spTgt spid="289"/>
                                        </p:tgtEl>
                                      </p:cBhvr>
                                    </p:animEffect>
                                  </p:childTnLst>
                                </p:cTn>
                              </p:par>
                            </p:childTnLst>
                          </p:cTn>
                        </p:par>
                        <p:par>
                          <p:cTn id="50" fill="hold">
                            <p:stCondLst>
                              <p:cond delay="6500"/>
                            </p:stCondLst>
                            <p:childTnLst>
                              <p:par>
                                <p:cTn id="51" presetID="2" presetClass="entr" presetSubtype="4" fill="hold" nodeType="afterEffect">
                                  <p:stCondLst>
                                    <p:cond delay="0"/>
                                  </p:stCondLst>
                                  <p:childTnLst>
                                    <p:set>
                                      <p:cBhvr>
                                        <p:cTn id="52" dur="1" fill="hold">
                                          <p:stCondLst>
                                            <p:cond delay="0"/>
                                          </p:stCondLst>
                                        </p:cTn>
                                        <p:tgtEl>
                                          <p:spTgt spid="228"/>
                                        </p:tgtEl>
                                        <p:attrNameLst>
                                          <p:attrName>style.visibility</p:attrName>
                                        </p:attrNameLst>
                                      </p:cBhvr>
                                      <p:to>
                                        <p:strVal val="visible"/>
                                      </p:to>
                                    </p:set>
                                    <p:anim calcmode="lin" valueType="num">
                                      <p:cBhvr additive="base">
                                        <p:cTn id="53" dur="500" fill="hold"/>
                                        <p:tgtEl>
                                          <p:spTgt spid="228"/>
                                        </p:tgtEl>
                                        <p:attrNameLst>
                                          <p:attrName>ppt_x</p:attrName>
                                        </p:attrNameLst>
                                      </p:cBhvr>
                                      <p:tavLst>
                                        <p:tav tm="0">
                                          <p:val>
                                            <p:strVal val="#ppt_x"/>
                                          </p:val>
                                        </p:tav>
                                        <p:tav tm="100000">
                                          <p:val>
                                            <p:strVal val="#ppt_x"/>
                                          </p:val>
                                        </p:tav>
                                      </p:tavLst>
                                    </p:anim>
                                    <p:anim calcmode="lin" valueType="num">
                                      <p:cBhvr additive="base">
                                        <p:cTn id="54" dur="500" fill="hold"/>
                                        <p:tgtEl>
                                          <p:spTgt spid="228"/>
                                        </p:tgtEl>
                                        <p:attrNameLst>
                                          <p:attrName>ppt_y</p:attrName>
                                        </p:attrNameLst>
                                      </p:cBhvr>
                                      <p:tavLst>
                                        <p:tav tm="0">
                                          <p:val>
                                            <p:strVal val="1+#ppt_h/2"/>
                                          </p:val>
                                        </p:tav>
                                        <p:tav tm="100000">
                                          <p:val>
                                            <p:strVal val="#ppt_y"/>
                                          </p:val>
                                        </p:tav>
                                      </p:tavLst>
                                    </p:anim>
                                  </p:childTnLst>
                                </p:cTn>
                              </p:par>
                            </p:childTnLst>
                          </p:cTn>
                        </p:par>
                        <p:par>
                          <p:cTn id="55" fill="hold">
                            <p:stCondLst>
                              <p:cond delay="7000"/>
                            </p:stCondLst>
                            <p:childTnLst>
                              <p:par>
                                <p:cTn id="56" presetID="22" presetClass="entr" presetSubtype="2" fill="hold" nodeType="afterEffect">
                                  <p:stCondLst>
                                    <p:cond delay="0"/>
                                  </p:stCondLst>
                                  <p:childTnLst>
                                    <p:set>
                                      <p:cBhvr>
                                        <p:cTn id="57" dur="1" fill="hold">
                                          <p:stCondLst>
                                            <p:cond delay="0"/>
                                          </p:stCondLst>
                                        </p:cTn>
                                        <p:tgtEl>
                                          <p:spTgt spid="282"/>
                                        </p:tgtEl>
                                        <p:attrNameLst>
                                          <p:attrName>style.visibility</p:attrName>
                                        </p:attrNameLst>
                                      </p:cBhvr>
                                      <p:to>
                                        <p:strVal val="visible"/>
                                      </p:to>
                                    </p:set>
                                    <p:animEffect transition="in" filter="wipe(right)">
                                      <p:cBhvr>
                                        <p:cTn id="58" dur="500"/>
                                        <p:tgtEl>
                                          <p:spTgt spid="282"/>
                                        </p:tgtEl>
                                      </p:cBhvr>
                                    </p:animEffect>
                                  </p:childTnLst>
                                </p:cTn>
                              </p:par>
                            </p:childTnLst>
                          </p:cTn>
                        </p:par>
                        <p:par>
                          <p:cTn id="59" fill="hold">
                            <p:stCondLst>
                              <p:cond delay="7500"/>
                            </p:stCondLst>
                            <p:childTnLst>
                              <p:par>
                                <p:cTn id="60" presetID="21" presetClass="entr" presetSubtype="1" fill="hold" nodeType="afterEffect">
                                  <p:stCondLst>
                                    <p:cond delay="0"/>
                                  </p:stCondLst>
                                  <p:childTnLst>
                                    <p:set>
                                      <p:cBhvr>
                                        <p:cTn id="61" dur="1" fill="hold">
                                          <p:stCondLst>
                                            <p:cond delay="0"/>
                                          </p:stCondLst>
                                        </p:cTn>
                                        <p:tgtEl>
                                          <p:spTgt spid="274"/>
                                        </p:tgtEl>
                                        <p:attrNameLst>
                                          <p:attrName>style.visibility</p:attrName>
                                        </p:attrNameLst>
                                      </p:cBhvr>
                                      <p:to>
                                        <p:strVal val="visible"/>
                                      </p:to>
                                    </p:set>
                                    <p:animEffect transition="in" filter="wheel(1)">
                                      <p:cBhvr>
                                        <p:cTn id="62" dur="1000"/>
                                        <p:tgtEl>
                                          <p:spTgt spid="274"/>
                                        </p:tgtEl>
                                      </p:cBhvr>
                                    </p:animEffect>
                                  </p:childTnLst>
                                </p:cTn>
                              </p:par>
                            </p:childTnLst>
                          </p:cTn>
                        </p:par>
                        <p:par>
                          <p:cTn id="63" fill="hold">
                            <p:stCondLst>
                              <p:cond delay="8500"/>
                            </p:stCondLst>
                            <p:childTnLst>
                              <p:par>
                                <p:cTn id="64" presetID="22" presetClass="entr" presetSubtype="2" fill="hold" nodeType="afterEffect">
                                  <p:stCondLst>
                                    <p:cond delay="0"/>
                                  </p:stCondLst>
                                  <p:childTnLst>
                                    <p:set>
                                      <p:cBhvr>
                                        <p:cTn id="65" dur="1" fill="hold">
                                          <p:stCondLst>
                                            <p:cond delay="0"/>
                                          </p:stCondLst>
                                        </p:cTn>
                                        <p:tgtEl>
                                          <p:spTgt spid="286"/>
                                        </p:tgtEl>
                                        <p:attrNameLst>
                                          <p:attrName>style.visibility</p:attrName>
                                        </p:attrNameLst>
                                      </p:cBhvr>
                                      <p:to>
                                        <p:strVal val="visible"/>
                                      </p:to>
                                    </p:set>
                                    <p:animEffect transition="in" filter="wipe(right)">
                                      <p:cBhvr>
                                        <p:cTn id="66" dur="500"/>
                                        <p:tgtEl>
                                          <p:spTgt spid="286"/>
                                        </p:tgtEl>
                                      </p:cBhvr>
                                    </p:animEffect>
                                  </p:childTnLst>
                                </p:cTn>
                              </p:par>
                            </p:childTnLst>
                          </p:cTn>
                        </p:par>
                        <p:par>
                          <p:cTn id="67" fill="hold">
                            <p:stCondLst>
                              <p:cond delay="9000"/>
                            </p:stCondLst>
                            <p:childTnLst>
                              <p:par>
                                <p:cTn id="68" presetID="22" presetClass="entr" presetSubtype="2" fill="hold" nodeType="afterEffect">
                                  <p:stCondLst>
                                    <p:cond delay="0"/>
                                  </p:stCondLst>
                                  <p:childTnLst>
                                    <p:set>
                                      <p:cBhvr>
                                        <p:cTn id="69" dur="1" fill="hold">
                                          <p:stCondLst>
                                            <p:cond delay="0"/>
                                          </p:stCondLst>
                                        </p:cTn>
                                        <p:tgtEl>
                                          <p:spTgt spid="287"/>
                                        </p:tgtEl>
                                        <p:attrNameLst>
                                          <p:attrName>style.visibility</p:attrName>
                                        </p:attrNameLst>
                                      </p:cBhvr>
                                      <p:to>
                                        <p:strVal val="visible"/>
                                      </p:to>
                                    </p:set>
                                    <p:animEffect transition="in" filter="wipe(right)">
                                      <p:cBhvr>
                                        <p:cTn id="70" dur="500"/>
                                        <p:tgtEl>
                                          <p:spTgt spid="287"/>
                                        </p:tgtEl>
                                      </p:cBhvr>
                                    </p:animEffect>
                                  </p:childTnLst>
                                </p:cTn>
                              </p:par>
                            </p:childTnLst>
                          </p:cTn>
                        </p:par>
                        <p:par>
                          <p:cTn id="71" fill="hold">
                            <p:stCondLst>
                              <p:cond delay="9500"/>
                            </p:stCondLst>
                            <p:childTnLst>
                              <p:par>
                                <p:cTn id="72" presetID="2" presetClass="entr" presetSubtype="4" fill="hold" nodeType="afterEffect">
                                  <p:stCondLst>
                                    <p:cond delay="0"/>
                                  </p:stCondLst>
                                  <p:childTnLst>
                                    <p:set>
                                      <p:cBhvr>
                                        <p:cTn id="73" dur="1" fill="hold">
                                          <p:stCondLst>
                                            <p:cond delay="0"/>
                                          </p:stCondLst>
                                        </p:cTn>
                                        <p:tgtEl>
                                          <p:spTgt spid="260"/>
                                        </p:tgtEl>
                                        <p:attrNameLst>
                                          <p:attrName>style.visibility</p:attrName>
                                        </p:attrNameLst>
                                      </p:cBhvr>
                                      <p:to>
                                        <p:strVal val="visible"/>
                                      </p:to>
                                    </p:set>
                                    <p:anim calcmode="lin" valueType="num">
                                      <p:cBhvr additive="base">
                                        <p:cTn id="74" dur="500" fill="hold"/>
                                        <p:tgtEl>
                                          <p:spTgt spid="260"/>
                                        </p:tgtEl>
                                        <p:attrNameLst>
                                          <p:attrName>ppt_x</p:attrName>
                                        </p:attrNameLst>
                                      </p:cBhvr>
                                      <p:tavLst>
                                        <p:tav tm="0">
                                          <p:val>
                                            <p:strVal val="#ppt_x"/>
                                          </p:val>
                                        </p:tav>
                                        <p:tav tm="100000">
                                          <p:val>
                                            <p:strVal val="#ppt_x"/>
                                          </p:val>
                                        </p:tav>
                                      </p:tavLst>
                                    </p:anim>
                                    <p:anim calcmode="lin" valueType="num">
                                      <p:cBhvr additive="base">
                                        <p:cTn id="75" dur="500" fill="hold"/>
                                        <p:tgtEl>
                                          <p:spTgt spid="260"/>
                                        </p:tgtEl>
                                        <p:attrNameLst>
                                          <p:attrName>ppt_y</p:attrName>
                                        </p:attrNameLst>
                                      </p:cBhvr>
                                      <p:tavLst>
                                        <p:tav tm="0">
                                          <p:val>
                                            <p:strVal val="1+#ppt_h/2"/>
                                          </p:val>
                                        </p:tav>
                                        <p:tav tm="100000">
                                          <p:val>
                                            <p:strVal val="#ppt_y"/>
                                          </p:val>
                                        </p:tav>
                                      </p:tavLst>
                                    </p:anim>
                                  </p:childTnLst>
                                </p:cTn>
                              </p:par>
                            </p:childTnLst>
                          </p:cTn>
                        </p:par>
                        <p:par>
                          <p:cTn id="76" fill="hold">
                            <p:stCondLst>
                              <p:cond delay="10000"/>
                            </p:stCondLst>
                            <p:childTnLst>
                              <p:par>
                                <p:cTn id="77" presetID="22" presetClass="entr" presetSubtype="8" fill="hold" nodeType="afterEffect">
                                  <p:stCondLst>
                                    <p:cond delay="0"/>
                                  </p:stCondLst>
                                  <p:childTnLst>
                                    <p:set>
                                      <p:cBhvr>
                                        <p:cTn id="78" dur="1" fill="hold">
                                          <p:stCondLst>
                                            <p:cond delay="0"/>
                                          </p:stCondLst>
                                        </p:cTn>
                                        <p:tgtEl>
                                          <p:spTgt spid="283"/>
                                        </p:tgtEl>
                                        <p:attrNameLst>
                                          <p:attrName>style.visibility</p:attrName>
                                        </p:attrNameLst>
                                      </p:cBhvr>
                                      <p:to>
                                        <p:strVal val="visible"/>
                                      </p:to>
                                    </p:set>
                                    <p:animEffect transition="in" filter="wipe(left)">
                                      <p:cBhvr>
                                        <p:cTn id="79" dur="500"/>
                                        <p:tgtEl>
                                          <p:spTgt spid="283"/>
                                        </p:tgtEl>
                                      </p:cBhvr>
                                    </p:animEffect>
                                  </p:childTnLst>
                                </p:cTn>
                              </p:par>
                            </p:childTnLst>
                          </p:cTn>
                        </p:par>
                        <p:par>
                          <p:cTn id="80" fill="hold">
                            <p:stCondLst>
                              <p:cond delay="10500"/>
                            </p:stCondLst>
                            <p:childTnLst>
                              <p:par>
                                <p:cTn id="81" presetID="21" presetClass="entr" presetSubtype="1" fill="hold" nodeType="afterEffect">
                                  <p:stCondLst>
                                    <p:cond delay="0"/>
                                  </p:stCondLst>
                                  <p:childTnLst>
                                    <p:set>
                                      <p:cBhvr>
                                        <p:cTn id="82" dur="1" fill="hold">
                                          <p:stCondLst>
                                            <p:cond delay="0"/>
                                          </p:stCondLst>
                                        </p:cTn>
                                        <p:tgtEl>
                                          <p:spTgt spid="275"/>
                                        </p:tgtEl>
                                        <p:attrNameLst>
                                          <p:attrName>style.visibility</p:attrName>
                                        </p:attrNameLst>
                                      </p:cBhvr>
                                      <p:to>
                                        <p:strVal val="visible"/>
                                      </p:to>
                                    </p:set>
                                    <p:animEffect transition="in" filter="wheel(1)">
                                      <p:cBhvr>
                                        <p:cTn id="83" dur="1000"/>
                                        <p:tgtEl>
                                          <p:spTgt spid="275"/>
                                        </p:tgtEl>
                                      </p:cBhvr>
                                    </p:animEffect>
                                  </p:childTnLst>
                                </p:cTn>
                              </p:par>
                            </p:childTnLst>
                          </p:cTn>
                        </p:par>
                        <p:par>
                          <p:cTn id="84" fill="hold">
                            <p:stCondLst>
                              <p:cond delay="11500"/>
                            </p:stCondLst>
                            <p:childTnLst>
                              <p:par>
                                <p:cTn id="85" presetID="22" presetClass="entr" presetSubtype="8" fill="hold" nodeType="afterEffect">
                                  <p:stCondLst>
                                    <p:cond delay="0"/>
                                  </p:stCondLst>
                                  <p:childTnLst>
                                    <p:set>
                                      <p:cBhvr>
                                        <p:cTn id="86" dur="1" fill="hold">
                                          <p:stCondLst>
                                            <p:cond delay="0"/>
                                          </p:stCondLst>
                                        </p:cTn>
                                        <p:tgtEl>
                                          <p:spTgt spid="223"/>
                                        </p:tgtEl>
                                        <p:attrNameLst>
                                          <p:attrName>style.visibility</p:attrName>
                                        </p:attrNameLst>
                                      </p:cBhvr>
                                      <p:to>
                                        <p:strVal val="visible"/>
                                      </p:to>
                                    </p:set>
                                    <p:animEffect transition="in" filter="wipe(left)">
                                      <p:cBhvr>
                                        <p:cTn id="87" dur="500"/>
                                        <p:tgtEl>
                                          <p:spTgt spid="223"/>
                                        </p:tgtEl>
                                      </p:cBhvr>
                                    </p:animEffect>
                                  </p:childTnLst>
                                </p:cTn>
                              </p:par>
                            </p:childTnLst>
                          </p:cTn>
                        </p:par>
                        <p:par>
                          <p:cTn id="88" fill="hold">
                            <p:stCondLst>
                              <p:cond delay="12000"/>
                            </p:stCondLst>
                            <p:childTnLst>
                              <p:par>
                                <p:cTn id="89" presetID="22" presetClass="entr" presetSubtype="8" fill="hold" nodeType="afterEffect">
                                  <p:stCondLst>
                                    <p:cond delay="0"/>
                                  </p:stCondLst>
                                  <p:childTnLst>
                                    <p:set>
                                      <p:cBhvr>
                                        <p:cTn id="90" dur="1" fill="hold">
                                          <p:stCondLst>
                                            <p:cond delay="0"/>
                                          </p:stCondLst>
                                        </p:cTn>
                                        <p:tgtEl>
                                          <p:spTgt spid="290"/>
                                        </p:tgtEl>
                                        <p:attrNameLst>
                                          <p:attrName>style.visibility</p:attrName>
                                        </p:attrNameLst>
                                      </p:cBhvr>
                                      <p:to>
                                        <p:strVal val="visible"/>
                                      </p:to>
                                    </p:set>
                                    <p:animEffect transition="in" filter="wipe(left)">
                                      <p:cBhvr>
                                        <p:cTn id="91" dur="500"/>
                                        <p:tgtEl>
                                          <p:spTgt spid="290"/>
                                        </p:tgtEl>
                                      </p:cBhvr>
                                    </p:animEffect>
                                  </p:childTnLst>
                                </p:cTn>
                              </p:par>
                            </p:childTnLst>
                          </p:cTn>
                        </p:par>
                        <p:par>
                          <p:cTn id="92" fill="hold">
                            <p:stCondLst>
                              <p:cond delay="12500"/>
                            </p:stCondLst>
                            <p:childTnLst>
                              <p:par>
                                <p:cTn id="93" presetID="14" presetClass="entr" presetSubtype="10" fill="hold" nodeType="afterEffect">
                                  <p:stCondLst>
                                    <p:cond delay="0"/>
                                  </p:stCondLst>
                                  <p:childTnLst>
                                    <p:set>
                                      <p:cBhvr>
                                        <p:cTn id="94" dur="1" fill="hold">
                                          <p:stCondLst>
                                            <p:cond delay="0"/>
                                          </p:stCondLst>
                                        </p:cTn>
                                        <p:tgtEl>
                                          <p:spTgt spid="229"/>
                                        </p:tgtEl>
                                        <p:attrNameLst>
                                          <p:attrName>style.visibility</p:attrName>
                                        </p:attrNameLst>
                                      </p:cBhvr>
                                      <p:to>
                                        <p:strVal val="visible"/>
                                      </p:to>
                                    </p:set>
                                    <p:animEffect transition="in" filter="randombar(horizontal)">
                                      <p:cBhvr>
                                        <p:cTn id="95" dur="500"/>
                                        <p:tgtEl>
                                          <p:spTgt spid="229"/>
                                        </p:tgtEl>
                                      </p:cBhvr>
                                    </p:animEffect>
                                  </p:childTnLst>
                                </p:cTn>
                              </p:par>
                            </p:childTnLst>
                          </p:cTn>
                        </p:par>
                        <p:par>
                          <p:cTn id="96" fill="hold">
                            <p:stCondLst>
                              <p:cond delay="13000"/>
                            </p:stCondLst>
                            <p:childTnLst>
                              <p:par>
                                <p:cTn id="97" presetID="41" presetClass="entr" presetSubtype="0" fill="hold" grpId="0" nodeType="afterEffect">
                                  <p:stCondLst>
                                    <p:cond delay="0"/>
                                  </p:stCondLst>
                                  <p:iterate type="lt">
                                    <p:tmPct val="10000"/>
                                  </p:iterate>
                                  <p:childTnLst>
                                    <p:set>
                                      <p:cBhvr>
                                        <p:cTn id="98" dur="1" fill="hold">
                                          <p:stCondLst>
                                            <p:cond delay="0"/>
                                          </p:stCondLst>
                                        </p:cTn>
                                        <p:tgtEl>
                                          <p:spTgt spid="258"/>
                                        </p:tgtEl>
                                        <p:attrNameLst>
                                          <p:attrName>style.visibility</p:attrName>
                                        </p:attrNameLst>
                                      </p:cBhvr>
                                      <p:to>
                                        <p:strVal val="visible"/>
                                      </p:to>
                                    </p:set>
                                    <p:anim calcmode="lin" valueType="num">
                                      <p:cBhvr>
                                        <p:cTn id="99" dur="500" fill="hold"/>
                                        <p:tgtEl>
                                          <p:spTgt spid="258"/>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258"/>
                                        </p:tgtEl>
                                        <p:attrNameLst>
                                          <p:attrName>ppt_y</p:attrName>
                                        </p:attrNameLst>
                                      </p:cBhvr>
                                      <p:tavLst>
                                        <p:tav tm="0">
                                          <p:val>
                                            <p:strVal val="#ppt_y"/>
                                          </p:val>
                                        </p:tav>
                                        <p:tav tm="100000">
                                          <p:val>
                                            <p:strVal val="#ppt_y"/>
                                          </p:val>
                                        </p:tav>
                                      </p:tavLst>
                                    </p:anim>
                                    <p:anim calcmode="lin" valueType="num">
                                      <p:cBhvr>
                                        <p:cTn id="101" dur="500" fill="hold"/>
                                        <p:tgtEl>
                                          <p:spTgt spid="258"/>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258"/>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500" tmFilter="0,0; .5, 1; 1, 1"/>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6"/>
          <p:cNvSpPr/>
          <p:nvPr/>
        </p:nvSpPr>
        <p:spPr bwMode="auto">
          <a:xfrm>
            <a:off x="5891944" y="2040905"/>
            <a:ext cx="1359400" cy="4857916"/>
          </a:xfrm>
          <a:custGeom>
            <a:avLst/>
            <a:gdLst>
              <a:gd name="T0" fmla="*/ 552 w 564"/>
              <a:gd name="T1" fmla="*/ 118 h 2015"/>
              <a:gd name="T2" fmla="*/ 564 w 564"/>
              <a:gd name="T3" fmla="*/ 76 h 2015"/>
              <a:gd name="T4" fmla="*/ 488 w 564"/>
              <a:gd name="T5" fmla="*/ 0 h 2015"/>
              <a:gd name="T6" fmla="*/ 420 w 564"/>
              <a:gd name="T7" fmla="*/ 42 h 2015"/>
              <a:gd name="T8" fmla="*/ 261 w 564"/>
              <a:gd name="T9" fmla="*/ 367 h 2015"/>
              <a:gd name="T10" fmla="*/ 0 w 564"/>
              <a:gd name="T11" fmla="*/ 1660 h 2015"/>
              <a:gd name="T12" fmla="*/ 7 w 564"/>
              <a:gd name="T13" fmla="*/ 2013 h 2015"/>
              <a:gd name="T14" fmla="*/ 73 w 564"/>
              <a:gd name="T15" fmla="*/ 2015 h 2015"/>
              <a:gd name="T16" fmla="*/ 131 w 564"/>
              <a:gd name="T17" fmla="*/ 2009 h 2015"/>
              <a:gd name="T18" fmla="*/ 150 w 564"/>
              <a:gd name="T19" fmla="*/ 1660 h 2015"/>
              <a:gd name="T20" fmla="*/ 552 w 564"/>
              <a:gd name="T21" fmla="*/ 118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15">
                <a:moveTo>
                  <a:pt x="552" y="118"/>
                </a:moveTo>
                <a:cubicBezTo>
                  <a:pt x="559" y="106"/>
                  <a:pt x="564" y="91"/>
                  <a:pt x="564" y="76"/>
                </a:cubicBezTo>
                <a:cubicBezTo>
                  <a:pt x="564" y="34"/>
                  <a:pt x="530" y="0"/>
                  <a:pt x="488" y="0"/>
                </a:cubicBezTo>
                <a:cubicBezTo>
                  <a:pt x="458" y="0"/>
                  <a:pt x="433" y="17"/>
                  <a:pt x="420" y="42"/>
                </a:cubicBezTo>
                <a:cubicBezTo>
                  <a:pt x="361" y="147"/>
                  <a:pt x="308" y="256"/>
                  <a:pt x="261" y="367"/>
                </a:cubicBezTo>
                <a:cubicBezTo>
                  <a:pt x="88" y="777"/>
                  <a:pt x="0" y="1212"/>
                  <a:pt x="0" y="1660"/>
                </a:cubicBezTo>
                <a:cubicBezTo>
                  <a:pt x="0" y="1733"/>
                  <a:pt x="2" y="1940"/>
                  <a:pt x="7" y="2013"/>
                </a:cubicBezTo>
                <a:cubicBezTo>
                  <a:pt x="29" y="2014"/>
                  <a:pt x="51" y="2015"/>
                  <a:pt x="73" y="2015"/>
                </a:cubicBezTo>
                <a:cubicBezTo>
                  <a:pt x="102" y="2015"/>
                  <a:pt x="103" y="2012"/>
                  <a:pt x="131" y="2009"/>
                </a:cubicBezTo>
                <a:cubicBezTo>
                  <a:pt x="126" y="1937"/>
                  <a:pt x="150" y="1733"/>
                  <a:pt x="150" y="1660"/>
                </a:cubicBezTo>
                <a:cubicBezTo>
                  <a:pt x="150" y="1100"/>
                  <a:pt x="296" y="574"/>
                  <a:pt x="552" y="118"/>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2" name="Freeform 7"/>
          <p:cNvSpPr/>
          <p:nvPr/>
        </p:nvSpPr>
        <p:spPr bwMode="auto">
          <a:xfrm>
            <a:off x="4910155" y="2040905"/>
            <a:ext cx="1355318" cy="4797703"/>
          </a:xfrm>
          <a:custGeom>
            <a:avLst/>
            <a:gdLst>
              <a:gd name="T0" fmla="*/ 562 w 562"/>
              <a:gd name="T1" fmla="*/ 1660 h 1990"/>
              <a:gd name="T2" fmla="*/ 303 w 562"/>
              <a:gd name="T3" fmla="*/ 367 h 1990"/>
              <a:gd name="T4" fmla="*/ 144 w 562"/>
              <a:gd name="T5" fmla="*/ 43 h 1990"/>
              <a:gd name="T6" fmla="*/ 76 w 562"/>
              <a:gd name="T7" fmla="*/ 0 h 1990"/>
              <a:gd name="T8" fmla="*/ 0 w 562"/>
              <a:gd name="T9" fmla="*/ 76 h 1990"/>
              <a:gd name="T10" fmla="*/ 7 w 562"/>
              <a:gd name="T11" fmla="*/ 108 h 1990"/>
              <a:gd name="T12" fmla="*/ 7 w 562"/>
              <a:gd name="T13" fmla="*/ 108 h 1990"/>
              <a:gd name="T14" fmla="*/ 8 w 562"/>
              <a:gd name="T15" fmla="*/ 110 h 1990"/>
              <a:gd name="T16" fmla="*/ 11 w 562"/>
              <a:gd name="T17" fmla="*/ 116 h 1990"/>
              <a:gd name="T18" fmla="*/ 413 w 562"/>
              <a:gd name="T19" fmla="*/ 1660 h 1990"/>
              <a:gd name="T20" fmla="*/ 422 w 562"/>
              <a:gd name="T21" fmla="*/ 1990 h 1990"/>
              <a:gd name="T22" fmla="*/ 558 w 562"/>
              <a:gd name="T23" fmla="*/ 1989 h 1990"/>
              <a:gd name="T24" fmla="*/ 562 w 562"/>
              <a:gd name="T25" fmla="*/ 1660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2" h="1990">
                <a:moveTo>
                  <a:pt x="562" y="1660"/>
                </a:moveTo>
                <a:cubicBezTo>
                  <a:pt x="562" y="1211"/>
                  <a:pt x="476" y="777"/>
                  <a:pt x="303" y="367"/>
                </a:cubicBezTo>
                <a:cubicBezTo>
                  <a:pt x="256" y="256"/>
                  <a:pt x="203" y="148"/>
                  <a:pt x="144" y="43"/>
                </a:cubicBezTo>
                <a:cubicBezTo>
                  <a:pt x="132" y="18"/>
                  <a:pt x="106" y="0"/>
                  <a:pt x="76" y="0"/>
                </a:cubicBezTo>
                <a:cubicBezTo>
                  <a:pt x="34" y="0"/>
                  <a:pt x="0" y="34"/>
                  <a:pt x="0" y="76"/>
                </a:cubicBezTo>
                <a:cubicBezTo>
                  <a:pt x="0" y="88"/>
                  <a:pt x="2" y="99"/>
                  <a:pt x="7" y="108"/>
                </a:cubicBezTo>
                <a:cubicBezTo>
                  <a:pt x="7" y="108"/>
                  <a:pt x="7" y="108"/>
                  <a:pt x="7" y="108"/>
                </a:cubicBezTo>
                <a:cubicBezTo>
                  <a:pt x="7" y="109"/>
                  <a:pt x="7" y="109"/>
                  <a:pt x="8" y="110"/>
                </a:cubicBezTo>
                <a:cubicBezTo>
                  <a:pt x="9" y="112"/>
                  <a:pt x="10" y="114"/>
                  <a:pt x="11" y="116"/>
                </a:cubicBezTo>
                <a:cubicBezTo>
                  <a:pt x="267" y="573"/>
                  <a:pt x="413" y="1100"/>
                  <a:pt x="413" y="1660"/>
                </a:cubicBezTo>
                <a:cubicBezTo>
                  <a:pt x="413" y="1725"/>
                  <a:pt x="426" y="1925"/>
                  <a:pt x="422" y="1990"/>
                </a:cubicBezTo>
                <a:cubicBezTo>
                  <a:pt x="558" y="1989"/>
                  <a:pt x="558" y="1989"/>
                  <a:pt x="558" y="1989"/>
                </a:cubicBezTo>
                <a:cubicBezTo>
                  <a:pt x="562" y="1924"/>
                  <a:pt x="562" y="1725"/>
                  <a:pt x="562" y="166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3" name="Freeform 8"/>
          <p:cNvSpPr/>
          <p:nvPr/>
        </p:nvSpPr>
        <p:spPr bwMode="auto">
          <a:xfrm>
            <a:off x="5899087" y="2723667"/>
            <a:ext cx="2191165" cy="4175154"/>
          </a:xfrm>
          <a:custGeom>
            <a:avLst/>
            <a:gdLst>
              <a:gd name="T0" fmla="*/ 909 w 909"/>
              <a:gd name="T1" fmla="*/ 76 h 1732"/>
              <a:gd name="T2" fmla="*/ 833 w 909"/>
              <a:gd name="T3" fmla="*/ 0 h 1732"/>
              <a:gd name="T4" fmla="*/ 787 w 909"/>
              <a:gd name="T5" fmla="*/ 15 h 1732"/>
              <a:gd name="T6" fmla="*/ 787 w 909"/>
              <a:gd name="T7" fmla="*/ 15 h 1732"/>
              <a:gd name="T8" fmla="*/ 460 w 909"/>
              <a:gd name="T9" fmla="*/ 266 h 1732"/>
              <a:gd name="T10" fmla="*/ 124 w 909"/>
              <a:gd name="T11" fmla="*/ 765 h 1732"/>
              <a:gd name="T12" fmla="*/ 0 w 909"/>
              <a:gd name="T13" fmla="*/ 1377 h 1732"/>
              <a:gd name="T14" fmla="*/ 15 w 909"/>
              <a:gd name="T15" fmla="*/ 1730 h 1732"/>
              <a:gd name="T16" fmla="*/ 73 w 909"/>
              <a:gd name="T17" fmla="*/ 1732 h 1732"/>
              <a:gd name="T18" fmla="*/ 143 w 909"/>
              <a:gd name="T19" fmla="*/ 1725 h 1732"/>
              <a:gd name="T20" fmla="*/ 150 w 909"/>
              <a:gd name="T21" fmla="*/ 1377 h 1732"/>
              <a:gd name="T22" fmla="*/ 863 w 909"/>
              <a:gd name="T23" fmla="*/ 145 h 1732"/>
              <a:gd name="T24" fmla="*/ 877 w 909"/>
              <a:gd name="T25" fmla="*/ 137 h 1732"/>
              <a:gd name="T26" fmla="*/ 878 w 909"/>
              <a:gd name="T27" fmla="*/ 137 h 1732"/>
              <a:gd name="T28" fmla="*/ 878 w 909"/>
              <a:gd name="T29" fmla="*/ 136 h 1732"/>
              <a:gd name="T30" fmla="*/ 909 w 909"/>
              <a:gd name="T31" fmla="*/ 76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9" h="1732">
                <a:moveTo>
                  <a:pt x="909" y="76"/>
                </a:moveTo>
                <a:cubicBezTo>
                  <a:pt x="909" y="34"/>
                  <a:pt x="875" y="0"/>
                  <a:pt x="833" y="0"/>
                </a:cubicBezTo>
                <a:cubicBezTo>
                  <a:pt x="815" y="0"/>
                  <a:pt x="800" y="5"/>
                  <a:pt x="787" y="15"/>
                </a:cubicBezTo>
                <a:cubicBezTo>
                  <a:pt x="787" y="15"/>
                  <a:pt x="787" y="15"/>
                  <a:pt x="787" y="15"/>
                </a:cubicBezTo>
                <a:cubicBezTo>
                  <a:pt x="668" y="83"/>
                  <a:pt x="558" y="167"/>
                  <a:pt x="460" y="266"/>
                </a:cubicBezTo>
                <a:cubicBezTo>
                  <a:pt x="316" y="410"/>
                  <a:pt x="203" y="578"/>
                  <a:pt x="124" y="765"/>
                </a:cubicBezTo>
                <a:cubicBezTo>
                  <a:pt x="42" y="959"/>
                  <a:pt x="0" y="1164"/>
                  <a:pt x="0" y="1377"/>
                </a:cubicBezTo>
                <a:cubicBezTo>
                  <a:pt x="0" y="1451"/>
                  <a:pt x="5" y="1658"/>
                  <a:pt x="15" y="1730"/>
                </a:cubicBezTo>
                <a:cubicBezTo>
                  <a:pt x="34" y="1731"/>
                  <a:pt x="54" y="1732"/>
                  <a:pt x="73" y="1732"/>
                </a:cubicBezTo>
                <a:cubicBezTo>
                  <a:pt x="105" y="1732"/>
                  <a:pt x="112" y="1728"/>
                  <a:pt x="143" y="1725"/>
                </a:cubicBezTo>
                <a:cubicBezTo>
                  <a:pt x="132" y="1654"/>
                  <a:pt x="150" y="1450"/>
                  <a:pt x="150" y="1377"/>
                </a:cubicBezTo>
                <a:cubicBezTo>
                  <a:pt x="150" y="851"/>
                  <a:pt x="437" y="391"/>
                  <a:pt x="863" y="145"/>
                </a:cubicBezTo>
                <a:cubicBezTo>
                  <a:pt x="868" y="143"/>
                  <a:pt x="873" y="140"/>
                  <a:pt x="877" y="137"/>
                </a:cubicBezTo>
                <a:cubicBezTo>
                  <a:pt x="877" y="137"/>
                  <a:pt x="878" y="137"/>
                  <a:pt x="878" y="137"/>
                </a:cubicBezTo>
                <a:cubicBezTo>
                  <a:pt x="878" y="137"/>
                  <a:pt x="878" y="137"/>
                  <a:pt x="878" y="136"/>
                </a:cubicBezTo>
                <a:cubicBezTo>
                  <a:pt x="897" y="123"/>
                  <a:pt x="909" y="101"/>
                  <a:pt x="909" y="76"/>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4" name="Freeform 9"/>
          <p:cNvSpPr/>
          <p:nvPr/>
        </p:nvSpPr>
        <p:spPr bwMode="auto">
          <a:xfrm>
            <a:off x="4090636" y="2735914"/>
            <a:ext cx="2167692" cy="4099632"/>
          </a:xfrm>
          <a:custGeom>
            <a:avLst/>
            <a:gdLst>
              <a:gd name="T0" fmla="*/ 777 w 899"/>
              <a:gd name="T1" fmla="*/ 760 h 1701"/>
              <a:gd name="T2" fmla="*/ 440 w 899"/>
              <a:gd name="T3" fmla="*/ 261 h 1701"/>
              <a:gd name="T4" fmla="*/ 114 w 899"/>
              <a:gd name="T5" fmla="*/ 10 h 1701"/>
              <a:gd name="T6" fmla="*/ 114 w 899"/>
              <a:gd name="T7" fmla="*/ 11 h 1701"/>
              <a:gd name="T8" fmla="*/ 76 w 899"/>
              <a:gd name="T9" fmla="*/ 0 h 1701"/>
              <a:gd name="T10" fmla="*/ 0 w 899"/>
              <a:gd name="T11" fmla="*/ 76 h 1701"/>
              <a:gd name="T12" fmla="*/ 42 w 899"/>
              <a:gd name="T13" fmla="*/ 143 h 1701"/>
              <a:gd name="T14" fmla="*/ 750 w 899"/>
              <a:gd name="T15" fmla="*/ 1372 h 1701"/>
              <a:gd name="T16" fmla="*/ 750 w 899"/>
              <a:gd name="T17" fmla="*/ 1372 h 1701"/>
              <a:gd name="T18" fmla="*/ 750 w 899"/>
              <a:gd name="T19" fmla="*/ 1372 h 1701"/>
              <a:gd name="T20" fmla="*/ 750 w 899"/>
              <a:gd name="T21" fmla="*/ 1701 h 1701"/>
              <a:gd name="T22" fmla="*/ 888 w 899"/>
              <a:gd name="T23" fmla="*/ 1701 h 1701"/>
              <a:gd name="T24" fmla="*/ 899 w 899"/>
              <a:gd name="T25" fmla="*/ 1373 h 1701"/>
              <a:gd name="T26" fmla="*/ 777 w 899"/>
              <a:gd name="T27" fmla="*/ 76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9" h="1701">
                <a:moveTo>
                  <a:pt x="777" y="760"/>
                </a:moveTo>
                <a:cubicBezTo>
                  <a:pt x="698" y="573"/>
                  <a:pt x="585" y="405"/>
                  <a:pt x="440" y="261"/>
                </a:cubicBezTo>
                <a:cubicBezTo>
                  <a:pt x="342" y="163"/>
                  <a:pt x="233" y="79"/>
                  <a:pt x="114" y="10"/>
                </a:cubicBezTo>
                <a:cubicBezTo>
                  <a:pt x="114" y="10"/>
                  <a:pt x="114" y="10"/>
                  <a:pt x="114" y="11"/>
                </a:cubicBezTo>
                <a:cubicBezTo>
                  <a:pt x="103" y="4"/>
                  <a:pt x="90" y="0"/>
                  <a:pt x="76" y="0"/>
                </a:cubicBezTo>
                <a:cubicBezTo>
                  <a:pt x="34" y="0"/>
                  <a:pt x="0" y="34"/>
                  <a:pt x="0" y="76"/>
                </a:cubicBezTo>
                <a:cubicBezTo>
                  <a:pt x="0" y="105"/>
                  <a:pt x="18" y="131"/>
                  <a:pt x="42" y="143"/>
                </a:cubicBezTo>
                <a:cubicBezTo>
                  <a:pt x="466" y="389"/>
                  <a:pt x="750" y="848"/>
                  <a:pt x="750" y="1372"/>
                </a:cubicBezTo>
                <a:cubicBezTo>
                  <a:pt x="750" y="1372"/>
                  <a:pt x="750" y="1372"/>
                  <a:pt x="750" y="1372"/>
                </a:cubicBezTo>
                <a:cubicBezTo>
                  <a:pt x="750" y="1372"/>
                  <a:pt x="750" y="1372"/>
                  <a:pt x="750" y="1372"/>
                </a:cubicBezTo>
                <a:cubicBezTo>
                  <a:pt x="750" y="1701"/>
                  <a:pt x="750" y="1701"/>
                  <a:pt x="750" y="1701"/>
                </a:cubicBezTo>
                <a:cubicBezTo>
                  <a:pt x="888" y="1701"/>
                  <a:pt x="888" y="1701"/>
                  <a:pt x="888" y="1701"/>
                </a:cubicBezTo>
                <a:cubicBezTo>
                  <a:pt x="896" y="1637"/>
                  <a:pt x="899" y="1439"/>
                  <a:pt x="899" y="1373"/>
                </a:cubicBezTo>
                <a:cubicBezTo>
                  <a:pt x="899" y="1161"/>
                  <a:pt x="859" y="954"/>
                  <a:pt x="777" y="76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5" name="Freeform 10"/>
          <p:cNvSpPr/>
          <p:nvPr/>
        </p:nvSpPr>
        <p:spPr bwMode="auto">
          <a:xfrm>
            <a:off x="5893985" y="3842212"/>
            <a:ext cx="2592249" cy="3061712"/>
          </a:xfrm>
          <a:custGeom>
            <a:avLst/>
            <a:gdLst>
              <a:gd name="T0" fmla="*/ 1009 w 1075"/>
              <a:gd name="T1" fmla="*/ 5 h 1270"/>
              <a:gd name="T2" fmla="*/ 1009 w 1075"/>
              <a:gd name="T3" fmla="*/ 5 h 1270"/>
              <a:gd name="T4" fmla="*/ 914 w 1075"/>
              <a:gd name="T5" fmla="*/ 0 h 1270"/>
              <a:gd name="T6" fmla="*/ 268 w 1075"/>
              <a:gd name="T7" fmla="*/ 268 h 1270"/>
              <a:gd name="T8" fmla="*/ 0 w 1075"/>
              <a:gd name="T9" fmla="*/ 914 h 1270"/>
              <a:gd name="T10" fmla="*/ 27 w 1075"/>
              <a:gd name="T11" fmla="*/ 1268 h 1270"/>
              <a:gd name="T12" fmla="*/ 73 w 1075"/>
              <a:gd name="T13" fmla="*/ 1270 h 1270"/>
              <a:gd name="T14" fmla="*/ 136 w 1075"/>
              <a:gd name="T15" fmla="*/ 1241 h 1270"/>
              <a:gd name="T16" fmla="*/ 149 w 1075"/>
              <a:gd name="T17" fmla="*/ 914 h 1270"/>
              <a:gd name="T18" fmla="*/ 914 w 1075"/>
              <a:gd name="T19" fmla="*/ 150 h 1270"/>
              <a:gd name="T20" fmla="*/ 994 w 1075"/>
              <a:gd name="T21" fmla="*/ 155 h 1270"/>
              <a:gd name="T22" fmla="*/ 996 w 1075"/>
              <a:gd name="T23" fmla="*/ 155 h 1270"/>
              <a:gd name="T24" fmla="*/ 1000 w 1075"/>
              <a:gd name="T25" fmla="*/ 155 h 1270"/>
              <a:gd name="T26" fmla="*/ 1075 w 1075"/>
              <a:gd name="T27" fmla="*/ 80 h 1270"/>
              <a:gd name="T28" fmla="*/ 1009 w 1075"/>
              <a:gd name="T29" fmla="*/ 5 h 1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5" h="1270">
                <a:moveTo>
                  <a:pt x="1009" y="5"/>
                </a:moveTo>
                <a:cubicBezTo>
                  <a:pt x="1009" y="5"/>
                  <a:pt x="1009" y="5"/>
                  <a:pt x="1009" y="5"/>
                </a:cubicBezTo>
                <a:cubicBezTo>
                  <a:pt x="978" y="2"/>
                  <a:pt x="946" y="0"/>
                  <a:pt x="914" y="0"/>
                </a:cubicBezTo>
                <a:cubicBezTo>
                  <a:pt x="670" y="0"/>
                  <a:pt x="441" y="95"/>
                  <a:pt x="268" y="268"/>
                </a:cubicBezTo>
                <a:cubicBezTo>
                  <a:pt x="95" y="440"/>
                  <a:pt x="0" y="670"/>
                  <a:pt x="0" y="914"/>
                </a:cubicBezTo>
                <a:cubicBezTo>
                  <a:pt x="0" y="989"/>
                  <a:pt x="9" y="1197"/>
                  <a:pt x="27" y="1268"/>
                </a:cubicBezTo>
                <a:cubicBezTo>
                  <a:pt x="42" y="1269"/>
                  <a:pt x="58" y="1270"/>
                  <a:pt x="73" y="1270"/>
                </a:cubicBezTo>
                <a:cubicBezTo>
                  <a:pt x="110" y="1270"/>
                  <a:pt x="101" y="1245"/>
                  <a:pt x="136" y="1241"/>
                </a:cubicBezTo>
                <a:cubicBezTo>
                  <a:pt x="116" y="1172"/>
                  <a:pt x="149" y="989"/>
                  <a:pt x="149" y="914"/>
                </a:cubicBezTo>
                <a:cubicBezTo>
                  <a:pt x="149" y="493"/>
                  <a:pt x="493" y="150"/>
                  <a:pt x="914" y="150"/>
                </a:cubicBezTo>
                <a:cubicBezTo>
                  <a:pt x="941" y="150"/>
                  <a:pt x="968" y="152"/>
                  <a:pt x="994" y="155"/>
                </a:cubicBezTo>
                <a:cubicBezTo>
                  <a:pt x="995" y="155"/>
                  <a:pt x="995" y="155"/>
                  <a:pt x="996" y="155"/>
                </a:cubicBezTo>
                <a:cubicBezTo>
                  <a:pt x="997" y="155"/>
                  <a:pt x="999" y="155"/>
                  <a:pt x="1000" y="155"/>
                </a:cubicBezTo>
                <a:cubicBezTo>
                  <a:pt x="1041" y="155"/>
                  <a:pt x="1075" y="121"/>
                  <a:pt x="1075" y="80"/>
                </a:cubicBezTo>
                <a:cubicBezTo>
                  <a:pt x="1075" y="41"/>
                  <a:pt x="1046" y="10"/>
                  <a:pt x="1009" y="5"/>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6" name="Freeform 11"/>
          <p:cNvSpPr/>
          <p:nvPr/>
        </p:nvSpPr>
        <p:spPr bwMode="auto">
          <a:xfrm>
            <a:off x="3666079" y="3839150"/>
            <a:ext cx="2589188" cy="2996395"/>
          </a:xfrm>
          <a:custGeom>
            <a:avLst/>
            <a:gdLst>
              <a:gd name="T0" fmla="*/ 807 w 1074"/>
              <a:gd name="T1" fmla="*/ 268 h 1243"/>
              <a:gd name="T2" fmla="*/ 160 w 1074"/>
              <a:gd name="T3" fmla="*/ 0 h 1243"/>
              <a:gd name="T4" fmla="*/ 67 w 1074"/>
              <a:gd name="T5" fmla="*/ 4 h 1243"/>
              <a:gd name="T6" fmla="*/ 67 w 1074"/>
              <a:gd name="T7" fmla="*/ 4 h 1243"/>
              <a:gd name="T8" fmla="*/ 66 w 1074"/>
              <a:gd name="T9" fmla="*/ 5 h 1243"/>
              <a:gd name="T10" fmla="*/ 66 w 1074"/>
              <a:gd name="T11" fmla="*/ 5 h 1243"/>
              <a:gd name="T12" fmla="*/ 0 w 1074"/>
              <a:gd name="T13" fmla="*/ 79 h 1243"/>
              <a:gd name="T14" fmla="*/ 75 w 1074"/>
              <a:gd name="T15" fmla="*/ 155 h 1243"/>
              <a:gd name="T16" fmla="*/ 88 w 1074"/>
              <a:gd name="T17" fmla="*/ 154 h 1243"/>
              <a:gd name="T18" fmla="*/ 160 w 1074"/>
              <a:gd name="T19" fmla="*/ 150 h 1243"/>
              <a:gd name="T20" fmla="*/ 924 w 1074"/>
              <a:gd name="T21" fmla="*/ 914 h 1243"/>
              <a:gd name="T22" fmla="*/ 924 w 1074"/>
              <a:gd name="T23" fmla="*/ 914 h 1243"/>
              <a:gd name="T24" fmla="*/ 924 w 1074"/>
              <a:gd name="T25" fmla="*/ 914 h 1243"/>
              <a:gd name="T26" fmla="*/ 924 w 1074"/>
              <a:gd name="T27" fmla="*/ 1243 h 1243"/>
              <a:gd name="T28" fmla="*/ 1053 w 1074"/>
              <a:gd name="T29" fmla="*/ 1243 h 1243"/>
              <a:gd name="T30" fmla="*/ 1074 w 1074"/>
              <a:gd name="T31" fmla="*/ 914 h 1243"/>
              <a:gd name="T32" fmla="*/ 807 w 1074"/>
              <a:gd name="T33" fmla="*/ 268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4" h="1243">
                <a:moveTo>
                  <a:pt x="807" y="268"/>
                </a:moveTo>
                <a:cubicBezTo>
                  <a:pt x="634" y="95"/>
                  <a:pt x="404" y="0"/>
                  <a:pt x="160" y="0"/>
                </a:cubicBezTo>
                <a:cubicBezTo>
                  <a:pt x="129" y="0"/>
                  <a:pt x="98" y="1"/>
                  <a:pt x="67" y="4"/>
                </a:cubicBezTo>
                <a:cubicBezTo>
                  <a:pt x="67" y="4"/>
                  <a:pt x="67" y="4"/>
                  <a:pt x="67" y="4"/>
                </a:cubicBezTo>
                <a:cubicBezTo>
                  <a:pt x="67" y="5"/>
                  <a:pt x="66" y="5"/>
                  <a:pt x="66" y="5"/>
                </a:cubicBezTo>
                <a:cubicBezTo>
                  <a:pt x="66" y="5"/>
                  <a:pt x="66" y="5"/>
                  <a:pt x="66" y="5"/>
                </a:cubicBezTo>
                <a:cubicBezTo>
                  <a:pt x="28" y="9"/>
                  <a:pt x="0" y="41"/>
                  <a:pt x="0" y="79"/>
                </a:cubicBezTo>
                <a:cubicBezTo>
                  <a:pt x="0" y="121"/>
                  <a:pt x="33" y="155"/>
                  <a:pt x="75" y="155"/>
                </a:cubicBezTo>
                <a:cubicBezTo>
                  <a:pt x="80" y="155"/>
                  <a:pt x="84" y="154"/>
                  <a:pt x="88" y="154"/>
                </a:cubicBezTo>
                <a:cubicBezTo>
                  <a:pt x="112" y="151"/>
                  <a:pt x="136" y="150"/>
                  <a:pt x="160" y="150"/>
                </a:cubicBezTo>
                <a:cubicBezTo>
                  <a:pt x="581" y="150"/>
                  <a:pt x="924" y="493"/>
                  <a:pt x="924" y="914"/>
                </a:cubicBezTo>
                <a:cubicBezTo>
                  <a:pt x="924" y="914"/>
                  <a:pt x="924" y="914"/>
                  <a:pt x="924" y="914"/>
                </a:cubicBezTo>
                <a:cubicBezTo>
                  <a:pt x="924" y="914"/>
                  <a:pt x="924" y="914"/>
                  <a:pt x="924" y="914"/>
                </a:cubicBezTo>
                <a:cubicBezTo>
                  <a:pt x="924" y="1243"/>
                  <a:pt x="924" y="1243"/>
                  <a:pt x="924" y="1243"/>
                </a:cubicBezTo>
                <a:cubicBezTo>
                  <a:pt x="1053" y="1243"/>
                  <a:pt x="1053" y="1243"/>
                  <a:pt x="1053" y="1243"/>
                </a:cubicBezTo>
                <a:cubicBezTo>
                  <a:pt x="1067" y="1180"/>
                  <a:pt x="1074" y="980"/>
                  <a:pt x="1074" y="914"/>
                </a:cubicBezTo>
                <a:cubicBezTo>
                  <a:pt x="1074" y="670"/>
                  <a:pt x="979" y="440"/>
                  <a:pt x="807" y="268"/>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7" name="Freeform 12"/>
          <p:cNvSpPr/>
          <p:nvPr/>
        </p:nvSpPr>
        <p:spPr bwMode="auto">
          <a:xfrm>
            <a:off x="5893985" y="4741335"/>
            <a:ext cx="2343230" cy="2162589"/>
          </a:xfrm>
          <a:custGeom>
            <a:avLst/>
            <a:gdLst>
              <a:gd name="T0" fmla="*/ 948 w 972"/>
              <a:gd name="T1" fmla="*/ 184 h 897"/>
              <a:gd name="T2" fmla="*/ 925 w 972"/>
              <a:gd name="T3" fmla="*/ 159 h 897"/>
              <a:gd name="T4" fmla="*/ 542 w 972"/>
              <a:gd name="T5" fmla="*/ 0 h 897"/>
              <a:gd name="T6" fmla="*/ 0 w 972"/>
              <a:gd name="T7" fmla="*/ 542 h 897"/>
              <a:gd name="T8" fmla="*/ 48 w 972"/>
              <a:gd name="T9" fmla="*/ 897 h 897"/>
              <a:gd name="T10" fmla="*/ 73 w 972"/>
              <a:gd name="T11" fmla="*/ 897 h 897"/>
              <a:gd name="T12" fmla="*/ 128 w 972"/>
              <a:gd name="T13" fmla="*/ 836 h 897"/>
              <a:gd name="T14" fmla="*/ 149 w 972"/>
              <a:gd name="T15" fmla="*/ 544 h 897"/>
              <a:gd name="T16" fmla="*/ 542 w 972"/>
              <a:gd name="T17" fmla="*/ 151 h 897"/>
              <a:gd name="T18" fmla="*/ 819 w 972"/>
              <a:gd name="T19" fmla="*/ 265 h 897"/>
              <a:gd name="T20" fmla="*/ 839 w 972"/>
              <a:gd name="T21" fmla="*/ 288 h 897"/>
              <a:gd name="T22" fmla="*/ 840 w 972"/>
              <a:gd name="T23" fmla="*/ 288 h 897"/>
              <a:gd name="T24" fmla="*/ 897 w 972"/>
              <a:gd name="T25" fmla="*/ 314 h 897"/>
              <a:gd name="T26" fmla="*/ 972 w 972"/>
              <a:gd name="T27" fmla="*/ 239 h 897"/>
              <a:gd name="T28" fmla="*/ 948 w 972"/>
              <a:gd name="T29" fmla="*/ 184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2" h="897">
                <a:moveTo>
                  <a:pt x="948" y="184"/>
                </a:moveTo>
                <a:cubicBezTo>
                  <a:pt x="941" y="175"/>
                  <a:pt x="933" y="167"/>
                  <a:pt x="925" y="159"/>
                </a:cubicBezTo>
                <a:cubicBezTo>
                  <a:pt x="823" y="57"/>
                  <a:pt x="687" y="0"/>
                  <a:pt x="542" y="0"/>
                </a:cubicBezTo>
                <a:cubicBezTo>
                  <a:pt x="243" y="0"/>
                  <a:pt x="0" y="243"/>
                  <a:pt x="0" y="542"/>
                </a:cubicBezTo>
                <a:cubicBezTo>
                  <a:pt x="0" y="621"/>
                  <a:pt x="17" y="829"/>
                  <a:pt x="48" y="897"/>
                </a:cubicBezTo>
                <a:cubicBezTo>
                  <a:pt x="56" y="897"/>
                  <a:pt x="65" y="897"/>
                  <a:pt x="73" y="897"/>
                </a:cubicBezTo>
                <a:cubicBezTo>
                  <a:pt x="121" y="897"/>
                  <a:pt x="82" y="842"/>
                  <a:pt x="128" y="836"/>
                </a:cubicBezTo>
                <a:cubicBezTo>
                  <a:pt x="89" y="775"/>
                  <a:pt x="149" y="621"/>
                  <a:pt x="149" y="544"/>
                </a:cubicBezTo>
                <a:cubicBezTo>
                  <a:pt x="149" y="328"/>
                  <a:pt x="326" y="151"/>
                  <a:pt x="542" y="151"/>
                </a:cubicBezTo>
                <a:cubicBezTo>
                  <a:pt x="646" y="151"/>
                  <a:pt x="745" y="191"/>
                  <a:pt x="819" y="265"/>
                </a:cubicBezTo>
                <a:cubicBezTo>
                  <a:pt x="826" y="272"/>
                  <a:pt x="833" y="280"/>
                  <a:pt x="839" y="288"/>
                </a:cubicBezTo>
                <a:cubicBezTo>
                  <a:pt x="840" y="288"/>
                  <a:pt x="840" y="288"/>
                  <a:pt x="840" y="288"/>
                </a:cubicBezTo>
                <a:cubicBezTo>
                  <a:pt x="854" y="304"/>
                  <a:pt x="874" y="314"/>
                  <a:pt x="897" y="314"/>
                </a:cubicBezTo>
                <a:cubicBezTo>
                  <a:pt x="939" y="314"/>
                  <a:pt x="972" y="281"/>
                  <a:pt x="972" y="239"/>
                </a:cubicBezTo>
                <a:cubicBezTo>
                  <a:pt x="972" y="217"/>
                  <a:pt x="963" y="198"/>
                  <a:pt x="948" y="184"/>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38" name="Freeform 13"/>
          <p:cNvSpPr/>
          <p:nvPr/>
        </p:nvSpPr>
        <p:spPr bwMode="auto">
          <a:xfrm>
            <a:off x="3917139" y="4741335"/>
            <a:ext cx="2338127" cy="2173815"/>
          </a:xfrm>
          <a:custGeom>
            <a:avLst/>
            <a:gdLst>
              <a:gd name="T0" fmla="*/ 429 w 970"/>
              <a:gd name="T1" fmla="*/ 0 h 902"/>
              <a:gd name="T2" fmla="*/ 21 w 970"/>
              <a:gd name="T3" fmla="*/ 185 h 902"/>
              <a:gd name="T4" fmla="*/ 21 w 970"/>
              <a:gd name="T5" fmla="*/ 185 h 902"/>
              <a:gd name="T6" fmla="*/ 0 w 970"/>
              <a:gd name="T7" fmla="*/ 238 h 902"/>
              <a:gd name="T8" fmla="*/ 75 w 970"/>
              <a:gd name="T9" fmla="*/ 313 h 902"/>
              <a:gd name="T10" fmla="*/ 137 w 970"/>
              <a:gd name="T11" fmla="*/ 281 h 902"/>
              <a:gd name="T12" fmla="*/ 429 w 970"/>
              <a:gd name="T13" fmla="*/ 150 h 902"/>
              <a:gd name="T14" fmla="*/ 820 w 970"/>
              <a:gd name="T15" fmla="*/ 541 h 902"/>
              <a:gd name="T16" fmla="*/ 820 w 970"/>
              <a:gd name="T17" fmla="*/ 542 h 902"/>
              <a:gd name="T18" fmla="*/ 820 w 970"/>
              <a:gd name="T19" fmla="*/ 542 h 902"/>
              <a:gd name="T20" fmla="*/ 820 w 970"/>
              <a:gd name="T21" fmla="*/ 902 h 902"/>
              <a:gd name="T22" fmla="*/ 970 w 970"/>
              <a:gd name="T23" fmla="*/ 902 h 902"/>
              <a:gd name="T24" fmla="*/ 970 w 970"/>
              <a:gd name="T25" fmla="*/ 570 h 902"/>
              <a:gd name="T26" fmla="*/ 970 w 970"/>
              <a:gd name="T27" fmla="*/ 541 h 902"/>
              <a:gd name="T28" fmla="*/ 429 w 970"/>
              <a:gd name="T29" fmla="*/ 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0" h="902">
                <a:moveTo>
                  <a:pt x="429" y="0"/>
                </a:moveTo>
                <a:cubicBezTo>
                  <a:pt x="266" y="0"/>
                  <a:pt x="121" y="71"/>
                  <a:pt x="21" y="185"/>
                </a:cubicBezTo>
                <a:cubicBezTo>
                  <a:pt x="21" y="185"/>
                  <a:pt x="21" y="185"/>
                  <a:pt x="21" y="185"/>
                </a:cubicBezTo>
                <a:cubicBezTo>
                  <a:pt x="8" y="198"/>
                  <a:pt x="0" y="217"/>
                  <a:pt x="0" y="238"/>
                </a:cubicBezTo>
                <a:cubicBezTo>
                  <a:pt x="0" y="279"/>
                  <a:pt x="34" y="313"/>
                  <a:pt x="75" y="313"/>
                </a:cubicBezTo>
                <a:cubicBezTo>
                  <a:pt x="101" y="313"/>
                  <a:pt x="123" y="300"/>
                  <a:pt x="137" y="281"/>
                </a:cubicBezTo>
                <a:cubicBezTo>
                  <a:pt x="208" y="201"/>
                  <a:pt x="313" y="150"/>
                  <a:pt x="429" y="150"/>
                </a:cubicBezTo>
                <a:cubicBezTo>
                  <a:pt x="644" y="150"/>
                  <a:pt x="820" y="325"/>
                  <a:pt x="820" y="541"/>
                </a:cubicBezTo>
                <a:cubicBezTo>
                  <a:pt x="820" y="541"/>
                  <a:pt x="820" y="542"/>
                  <a:pt x="820" y="542"/>
                </a:cubicBezTo>
                <a:cubicBezTo>
                  <a:pt x="820" y="542"/>
                  <a:pt x="820" y="542"/>
                  <a:pt x="820" y="542"/>
                </a:cubicBezTo>
                <a:cubicBezTo>
                  <a:pt x="820" y="902"/>
                  <a:pt x="820" y="902"/>
                  <a:pt x="820" y="902"/>
                </a:cubicBezTo>
                <a:cubicBezTo>
                  <a:pt x="970" y="902"/>
                  <a:pt x="970" y="902"/>
                  <a:pt x="970" y="902"/>
                </a:cubicBezTo>
                <a:cubicBezTo>
                  <a:pt x="970" y="570"/>
                  <a:pt x="970" y="570"/>
                  <a:pt x="970" y="570"/>
                </a:cubicBezTo>
                <a:cubicBezTo>
                  <a:pt x="970" y="560"/>
                  <a:pt x="970" y="551"/>
                  <a:pt x="970" y="541"/>
                </a:cubicBezTo>
                <a:cubicBezTo>
                  <a:pt x="970" y="243"/>
                  <a:pt x="727" y="0"/>
                  <a:pt x="429"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a typeface="华文细黑" panose="02010600040101010101" pitchFamily="2" charset="-122"/>
            </a:endParaRPr>
          </a:p>
        </p:txBody>
      </p:sp>
      <p:sp>
        <p:nvSpPr>
          <p:cNvPr id="55" name="椭圆 54"/>
          <p:cNvSpPr/>
          <p:nvPr/>
        </p:nvSpPr>
        <p:spPr>
          <a:xfrm>
            <a:off x="3444968" y="4688405"/>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56" name="TextBox 55"/>
          <p:cNvSpPr txBox="1"/>
          <p:nvPr/>
        </p:nvSpPr>
        <p:spPr>
          <a:xfrm>
            <a:off x="1520506" y="5011096"/>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59" name="椭圆 58"/>
          <p:cNvSpPr/>
          <p:nvPr/>
        </p:nvSpPr>
        <p:spPr>
          <a:xfrm>
            <a:off x="3219380" y="3431835"/>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0" name="TextBox 59"/>
          <p:cNvSpPr txBox="1"/>
          <p:nvPr/>
        </p:nvSpPr>
        <p:spPr>
          <a:xfrm>
            <a:off x="1294918" y="3754526"/>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61" name="椭圆 60"/>
          <p:cNvSpPr/>
          <p:nvPr/>
        </p:nvSpPr>
        <p:spPr>
          <a:xfrm>
            <a:off x="3628092" y="2168802"/>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2" name="TextBox 61"/>
          <p:cNvSpPr txBox="1"/>
          <p:nvPr/>
        </p:nvSpPr>
        <p:spPr>
          <a:xfrm>
            <a:off x="1741730" y="2415293"/>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63" name="椭圆 62"/>
          <p:cNvSpPr/>
          <p:nvPr/>
        </p:nvSpPr>
        <p:spPr>
          <a:xfrm>
            <a:off x="4565231" y="1300119"/>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4" name="TextBox 63"/>
          <p:cNvSpPr txBox="1"/>
          <p:nvPr/>
        </p:nvSpPr>
        <p:spPr>
          <a:xfrm>
            <a:off x="2523641" y="1430355"/>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65" name="椭圆 64"/>
          <p:cNvSpPr/>
          <p:nvPr/>
        </p:nvSpPr>
        <p:spPr>
          <a:xfrm>
            <a:off x="6682488" y="1300119"/>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6" name="TextBox 65"/>
          <p:cNvSpPr txBox="1"/>
          <p:nvPr/>
        </p:nvSpPr>
        <p:spPr>
          <a:xfrm>
            <a:off x="8090252" y="1430355"/>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67" name="椭圆 66"/>
          <p:cNvSpPr/>
          <p:nvPr/>
        </p:nvSpPr>
        <p:spPr>
          <a:xfrm>
            <a:off x="7523343" y="2189457"/>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68" name="TextBox 67"/>
          <p:cNvSpPr txBox="1"/>
          <p:nvPr/>
        </p:nvSpPr>
        <p:spPr>
          <a:xfrm>
            <a:off x="8873957" y="2453043"/>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69" name="椭圆 68"/>
          <p:cNvSpPr/>
          <p:nvPr/>
        </p:nvSpPr>
        <p:spPr>
          <a:xfrm>
            <a:off x="7919122" y="3523028"/>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70" name="TextBox 69"/>
          <p:cNvSpPr txBox="1"/>
          <p:nvPr/>
        </p:nvSpPr>
        <p:spPr>
          <a:xfrm>
            <a:off x="9269736" y="3786614"/>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
        <p:nvSpPr>
          <p:cNvPr id="71" name="椭圆 70"/>
          <p:cNvSpPr/>
          <p:nvPr/>
        </p:nvSpPr>
        <p:spPr>
          <a:xfrm>
            <a:off x="7670103" y="4785730"/>
            <a:ext cx="1134224" cy="1134224"/>
          </a:xfrm>
          <a:prstGeom prst="ellipse">
            <a:avLst/>
          </a:prstGeom>
          <a:solidFill>
            <a:schemeClr val="accent1"/>
          </a:solidFill>
          <a:ln w="127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anchor="ctr"/>
          <a:lstStyle/>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添加</a:t>
            </a:r>
            <a:endParaRPr lang="en-US" altLang="zh-CN" sz="2000" b="1" dirty="0">
              <a:solidFill>
                <a:prstClr val="white"/>
              </a:solidFill>
              <a:latin typeface="DIN Mittelschrift Std" pitchFamily="50" charset="0"/>
              <a:ea typeface="华文细黑" panose="02010600040101010101" pitchFamily="2" charset="-122"/>
            </a:endParaRPr>
          </a:p>
          <a:p>
            <a:pPr defTabSz="913765" fontAlgn="base">
              <a:spcBef>
                <a:spcPct val="0"/>
              </a:spcBef>
              <a:spcAft>
                <a:spcPct val="0"/>
              </a:spcAft>
              <a:buFont typeface="Arial" panose="020B0604020202020204" pitchFamily="34" charset="0"/>
              <a:buNone/>
            </a:pPr>
            <a:r>
              <a:rPr lang="zh-CN" altLang="en-US" sz="2000" b="1" dirty="0">
                <a:solidFill>
                  <a:prstClr val="white"/>
                </a:solidFill>
                <a:latin typeface="DIN Mittelschrift Std" pitchFamily="50" charset="0"/>
                <a:ea typeface="华文细黑" panose="02010600040101010101" pitchFamily="2" charset="-122"/>
              </a:rPr>
              <a:t>文字</a:t>
            </a:r>
            <a:endParaRPr lang="en-US" altLang="zh-CN" sz="2000" b="1" dirty="0">
              <a:solidFill>
                <a:prstClr val="white"/>
              </a:solidFill>
              <a:latin typeface="DIN Mittelschrift Std" pitchFamily="50" charset="0"/>
              <a:ea typeface="华文细黑" panose="02010600040101010101" pitchFamily="2" charset="-122"/>
            </a:endParaRPr>
          </a:p>
        </p:txBody>
      </p:sp>
      <p:sp>
        <p:nvSpPr>
          <p:cNvPr id="72" name="TextBox 71"/>
          <p:cNvSpPr txBox="1"/>
          <p:nvPr/>
        </p:nvSpPr>
        <p:spPr>
          <a:xfrm>
            <a:off x="9020717" y="5049316"/>
            <a:ext cx="1891970" cy="572450"/>
          </a:xfrm>
          <a:prstGeom prst="rect">
            <a:avLst/>
          </a:prstGeom>
          <a:noFill/>
        </p:spPr>
        <p:txBody>
          <a:bodyPr wrap="square" lIns="91426" tIns="45713" rIns="91426" bIns="45713">
            <a:spAutoFit/>
          </a:bodyPr>
          <a:lstStyle/>
          <a:p>
            <a:pPr defTabSz="805815">
              <a:lnSpc>
                <a:spcPct val="130000"/>
              </a:lnSpc>
              <a:defRPr/>
            </a:pPr>
            <a:r>
              <a:rPr lang="zh-CN" altLang="en-US" sz="800" kern="0" dirty="0">
                <a:solidFill>
                  <a:prstClr val="white">
                    <a:lumMod val="50000"/>
                  </a:prstClr>
                </a:solidFill>
                <a:latin typeface="华文细黑" panose="02010600040101010101" pitchFamily="2" charset="-122"/>
                <a:ea typeface="华文细黑" panose="02010600040101010101" pitchFamily="2" charset="-122"/>
              </a:rPr>
              <a:t>您的内容打在这里，或者通过复制您的文本后，在此框中选择粘贴，并选择只保留文字。您的内容打在这里。</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par>
                          <p:cTn id="36" fill="hold">
                            <p:stCondLst>
                              <p:cond delay="4000"/>
                            </p:stCondLst>
                            <p:childTnLst>
                              <p:par>
                                <p:cTn id="37" presetID="23" presetClass="entr" presetSubtype="288" fill="hold" grpId="0" nodeType="after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p:cTn id="39" dur="500" fill="hold"/>
                                        <p:tgtEl>
                                          <p:spTgt spid="55"/>
                                        </p:tgtEl>
                                        <p:attrNameLst>
                                          <p:attrName>ppt_w</p:attrName>
                                        </p:attrNameLst>
                                      </p:cBhvr>
                                      <p:tavLst>
                                        <p:tav tm="0">
                                          <p:val>
                                            <p:strVal val="4/3*#ppt_w"/>
                                          </p:val>
                                        </p:tav>
                                        <p:tav tm="100000">
                                          <p:val>
                                            <p:strVal val="#ppt_w"/>
                                          </p:val>
                                        </p:tav>
                                      </p:tavLst>
                                    </p:anim>
                                    <p:anim calcmode="lin" valueType="num">
                                      <p:cBhvr>
                                        <p:cTn id="40" dur="500" fill="hold"/>
                                        <p:tgtEl>
                                          <p:spTgt spid="55"/>
                                        </p:tgtEl>
                                        <p:attrNameLst>
                                          <p:attrName>ppt_h</p:attrName>
                                        </p:attrNameLst>
                                      </p:cBhvr>
                                      <p:tavLst>
                                        <p:tav tm="0">
                                          <p:val>
                                            <p:strVal val="4/3*#ppt_h"/>
                                          </p:val>
                                        </p:tav>
                                        <p:tav tm="100000">
                                          <p:val>
                                            <p:strVal val="#ppt_h"/>
                                          </p:val>
                                        </p:tav>
                                      </p:tavLst>
                                    </p:anim>
                                  </p:childTnLst>
                                </p:cTn>
                              </p:par>
                            </p:childTnLst>
                          </p:cTn>
                        </p:par>
                        <p:par>
                          <p:cTn id="41" fill="hold">
                            <p:stCondLst>
                              <p:cond delay="4500"/>
                            </p:stCondLst>
                            <p:childTnLst>
                              <p:par>
                                <p:cTn id="42" presetID="12" presetClass="entr" presetSubtype="8" fill="hold" grpId="0" nodeType="after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500"/>
                                        <p:tgtEl>
                                          <p:spTgt spid="56"/>
                                        </p:tgtEl>
                                        <p:attrNameLst>
                                          <p:attrName>ppt_x</p:attrName>
                                        </p:attrNameLst>
                                      </p:cBhvr>
                                      <p:tavLst>
                                        <p:tav tm="0">
                                          <p:val>
                                            <p:strVal val="#ppt_x-#ppt_w*1.125000"/>
                                          </p:val>
                                        </p:tav>
                                        <p:tav tm="100000">
                                          <p:val>
                                            <p:strVal val="#ppt_x"/>
                                          </p:val>
                                        </p:tav>
                                      </p:tavLst>
                                    </p:anim>
                                    <p:animEffect transition="in" filter="wipe(right)">
                                      <p:cBhvr>
                                        <p:cTn id="45" dur="500"/>
                                        <p:tgtEl>
                                          <p:spTgt spid="56"/>
                                        </p:tgtEl>
                                      </p:cBhvr>
                                    </p:animEffect>
                                  </p:childTnLst>
                                </p:cTn>
                              </p:par>
                            </p:childTnLst>
                          </p:cTn>
                        </p:par>
                        <p:par>
                          <p:cTn id="46" fill="hold">
                            <p:stCondLst>
                              <p:cond delay="5000"/>
                            </p:stCondLst>
                            <p:childTnLst>
                              <p:par>
                                <p:cTn id="47" presetID="23" presetClass="entr" presetSubtype="288" fill="hold" grpId="0" nodeType="afterEffect">
                                  <p:stCondLst>
                                    <p:cond delay="0"/>
                                  </p:stCondLst>
                                  <p:childTnLst>
                                    <p:set>
                                      <p:cBhvr>
                                        <p:cTn id="48" dur="1" fill="hold">
                                          <p:stCondLst>
                                            <p:cond delay="0"/>
                                          </p:stCondLst>
                                        </p:cTn>
                                        <p:tgtEl>
                                          <p:spTgt spid="59"/>
                                        </p:tgtEl>
                                        <p:attrNameLst>
                                          <p:attrName>style.visibility</p:attrName>
                                        </p:attrNameLst>
                                      </p:cBhvr>
                                      <p:to>
                                        <p:strVal val="visible"/>
                                      </p:to>
                                    </p:set>
                                    <p:anim calcmode="lin" valueType="num">
                                      <p:cBhvr>
                                        <p:cTn id="49" dur="500" fill="hold"/>
                                        <p:tgtEl>
                                          <p:spTgt spid="59"/>
                                        </p:tgtEl>
                                        <p:attrNameLst>
                                          <p:attrName>ppt_w</p:attrName>
                                        </p:attrNameLst>
                                      </p:cBhvr>
                                      <p:tavLst>
                                        <p:tav tm="0">
                                          <p:val>
                                            <p:strVal val="4/3*#ppt_w"/>
                                          </p:val>
                                        </p:tav>
                                        <p:tav tm="100000">
                                          <p:val>
                                            <p:strVal val="#ppt_w"/>
                                          </p:val>
                                        </p:tav>
                                      </p:tavLst>
                                    </p:anim>
                                    <p:anim calcmode="lin" valueType="num">
                                      <p:cBhvr>
                                        <p:cTn id="50" dur="500" fill="hold"/>
                                        <p:tgtEl>
                                          <p:spTgt spid="59"/>
                                        </p:tgtEl>
                                        <p:attrNameLst>
                                          <p:attrName>ppt_h</p:attrName>
                                        </p:attrNameLst>
                                      </p:cBhvr>
                                      <p:tavLst>
                                        <p:tav tm="0">
                                          <p:val>
                                            <p:strVal val="4/3*#ppt_h"/>
                                          </p:val>
                                        </p:tav>
                                        <p:tav tm="100000">
                                          <p:val>
                                            <p:strVal val="#ppt_h"/>
                                          </p:val>
                                        </p:tav>
                                      </p:tavLst>
                                    </p:anim>
                                  </p:childTnLst>
                                </p:cTn>
                              </p:par>
                            </p:childTnLst>
                          </p:cTn>
                        </p:par>
                        <p:par>
                          <p:cTn id="51" fill="hold">
                            <p:stCondLst>
                              <p:cond delay="5500"/>
                            </p:stCondLst>
                            <p:childTnLst>
                              <p:par>
                                <p:cTn id="52" presetID="12" presetClass="entr" presetSubtype="8"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p:tgtEl>
                                          <p:spTgt spid="60"/>
                                        </p:tgtEl>
                                        <p:attrNameLst>
                                          <p:attrName>ppt_x</p:attrName>
                                        </p:attrNameLst>
                                      </p:cBhvr>
                                      <p:tavLst>
                                        <p:tav tm="0">
                                          <p:val>
                                            <p:strVal val="#ppt_x-#ppt_w*1.125000"/>
                                          </p:val>
                                        </p:tav>
                                        <p:tav tm="100000">
                                          <p:val>
                                            <p:strVal val="#ppt_x"/>
                                          </p:val>
                                        </p:tav>
                                      </p:tavLst>
                                    </p:anim>
                                    <p:animEffect transition="in" filter="wipe(right)">
                                      <p:cBhvr>
                                        <p:cTn id="55" dur="500"/>
                                        <p:tgtEl>
                                          <p:spTgt spid="60"/>
                                        </p:tgtEl>
                                      </p:cBhvr>
                                    </p:animEffect>
                                  </p:childTnLst>
                                </p:cTn>
                              </p:par>
                            </p:childTnLst>
                          </p:cTn>
                        </p:par>
                        <p:par>
                          <p:cTn id="56" fill="hold">
                            <p:stCondLst>
                              <p:cond delay="6000"/>
                            </p:stCondLst>
                            <p:childTnLst>
                              <p:par>
                                <p:cTn id="57" presetID="23" presetClass="entr" presetSubtype="288"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500" fill="hold"/>
                                        <p:tgtEl>
                                          <p:spTgt spid="61"/>
                                        </p:tgtEl>
                                        <p:attrNameLst>
                                          <p:attrName>ppt_w</p:attrName>
                                        </p:attrNameLst>
                                      </p:cBhvr>
                                      <p:tavLst>
                                        <p:tav tm="0">
                                          <p:val>
                                            <p:strVal val="4/3*#ppt_w"/>
                                          </p:val>
                                        </p:tav>
                                        <p:tav tm="100000">
                                          <p:val>
                                            <p:strVal val="#ppt_w"/>
                                          </p:val>
                                        </p:tav>
                                      </p:tavLst>
                                    </p:anim>
                                    <p:anim calcmode="lin" valueType="num">
                                      <p:cBhvr>
                                        <p:cTn id="60" dur="500" fill="hold"/>
                                        <p:tgtEl>
                                          <p:spTgt spid="61"/>
                                        </p:tgtEl>
                                        <p:attrNameLst>
                                          <p:attrName>ppt_h</p:attrName>
                                        </p:attrNameLst>
                                      </p:cBhvr>
                                      <p:tavLst>
                                        <p:tav tm="0">
                                          <p:val>
                                            <p:strVal val="4/3*#ppt_h"/>
                                          </p:val>
                                        </p:tav>
                                        <p:tav tm="100000">
                                          <p:val>
                                            <p:strVal val="#ppt_h"/>
                                          </p:val>
                                        </p:tav>
                                      </p:tavLst>
                                    </p:anim>
                                  </p:childTnLst>
                                </p:cTn>
                              </p:par>
                            </p:childTnLst>
                          </p:cTn>
                        </p:par>
                        <p:par>
                          <p:cTn id="61" fill="hold">
                            <p:stCondLst>
                              <p:cond delay="6500"/>
                            </p:stCondLst>
                            <p:childTnLst>
                              <p:par>
                                <p:cTn id="62" presetID="12" presetClass="entr" presetSubtype="8"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 calcmode="lin" valueType="num">
                                      <p:cBhvr additive="base">
                                        <p:cTn id="64" dur="500"/>
                                        <p:tgtEl>
                                          <p:spTgt spid="62"/>
                                        </p:tgtEl>
                                        <p:attrNameLst>
                                          <p:attrName>ppt_x</p:attrName>
                                        </p:attrNameLst>
                                      </p:cBhvr>
                                      <p:tavLst>
                                        <p:tav tm="0">
                                          <p:val>
                                            <p:strVal val="#ppt_x-#ppt_w*1.125000"/>
                                          </p:val>
                                        </p:tav>
                                        <p:tav tm="100000">
                                          <p:val>
                                            <p:strVal val="#ppt_x"/>
                                          </p:val>
                                        </p:tav>
                                      </p:tavLst>
                                    </p:anim>
                                    <p:animEffect transition="in" filter="wipe(right)">
                                      <p:cBhvr>
                                        <p:cTn id="65" dur="500"/>
                                        <p:tgtEl>
                                          <p:spTgt spid="62"/>
                                        </p:tgtEl>
                                      </p:cBhvr>
                                    </p:animEffect>
                                  </p:childTnLst>
                                </p:cTn>
                              </p:par>
                            </p:childTnLst>
                          </p:cTn>
                        </p:par>
                        <p:par>
                          <p:cTn id="66" fill="hold">
                            <p:stCondLst>
                              <p:cond delay="7000"/>
                            </p:stCondLst>
                            <p:childTnLst>
                              <p:par>
                                <p:cTn id="67" presetID="23" presetClass="entr" presetSubtype="288" fill="hold" grpId="0" nodeType="after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p:cTn id="69" dur="500" fill="hold"/>
                                        <p:tgtEl>
                                          <p:spTgt spid="63"/>
                                        </p:tgtEl>
                                        <p:attrNameLst>
                                          <p:attrName>ppt_w</p:attrName>
                                        </p:attrNameLst>
                                      </p:cBhvr>
                                      <p:tavLst>
                                        <p:tav tm="0">
                                          <p:val>
                                            <p:strVal val="4/3*#ppt_w"/>
                                          </p:val>
                                        </p:tav>
                                        <p:tav tm="100000">
                                          <p:val>
                                            <p:strVal val="#ppt_w"/>
                                          </p:val>
                                        </p:tav>
                                      </p:tavLst>
                                    </p:anim>
                                    <p:anim calcmode="lin" valueType="num">
                                      <p:cBhvr>
                                        <p:cTn id="70" dur="500" fill="hold"/>
                                        <p:tgtEl>
                                          <p:spTgt spid="63"/>
                                        </p:tgtEl>
                                        <p:attrNameLst>
                                          <p:attrName>ppt_h</p:attrName>
                                        </p:attrNameLst>
                                      </p:cBhvr>
                                      <p:tavLst>
                                        <p:tav tm="0">
                                          <p:val>
                                            <p:strVal val="4/3*#ppt_h"/>
                                          </p:val>
                                        </p:tav>
                                        <p:tav tm="100000">
                                          <p:val>
                                            <p:strVal val="#ppt_h"/>
                                          </p:val>
                                        </p:tav>
                                      </p:tavLst>
                                    </p:anim>
                                  </p:childTnLst>
                                </p:cTn>
                              </p:par>
                            </p:childTnLst>
                          </p:cTn>
                        </p:par>
                        <p:par>
                          <p:cTn id="71" fill="hold">
                            <p:stCondLst>
                              <p:cond delay="7500"/>
                            </p:stCondLst>
                            <p:childTnLst>
                              <p:par>
                                <p:cTn id="72" presetID="12" presetClass="entr" presetSubtype="8"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p:tgtEl>
                                          <p:spTgt spid="64"/>
                                        </p:tgtEl>
                                        <p:attrNameLst>
                                          <p:attrName>ppt_x</p:attrName>
                                        </p:attrNameLst>
                                      </p:cBhvr>
                                      <p:tavLst>
                                        <p:tav tm="0">
                                          <p:val>
                                            <p:strVal val="#ppt_x-#ppt_w*1.125000"/>
                                          </p:val>
                                        </p:tav>
                                        <p:tav tm="100000">
                                          <p:val>
                                            <p:strVal val="#ppt_x"/>
                                          </p:val>
                                        </p:tav>
                                      </p:tavLst>
                                    </p:anim>
                                    <p:animEffect transition="in" filter="wipe(right)">
                                      <p:cBhvr>
                                        <p:cTn id="75" dur="500"/>
                                        <p:tgtEl>
                                          <p:spTgt spid="64"/>
                                        </p:tgtEl>
                                      </p:cBhvr>
                                    </p:animEffect>
                                  </p:childTnLst>
                                </p:cTn>
                              </p:par>
                            </p:childTnLst>
                          </p:cTn>
                        </p:par>
                        <p:par>
                          <p:cTn id="76" fill="hold">
                            <p:stCondLst>
                              <p:cond delay="8000"/>
                            </p:stCondLst>
                            <p:childTnLst>
                              <p:par>
                                <p:cTn id="77" presetID="23" presetClass="entr" presetSubtype="288" fill="hold" grpId="0" nodeType="after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strVal val="4/3*#ppt_w"/>
                                          </p:val>
                                        </p:tav>
                                        <p:tav tm="100000">
                                          <p:val>
                                            <p:strVal val="#ppt_w"/>
                                          </p:val>
                                        </p:tav>
                                      </p:tavLst>
                                    </p:anim>
                                    <p:anim calcmode="lin" valueType="num">
                                      <p:cBhvr>
                                        <p:cTn id="80" dur="500" fill="hold"/>
                                        <p:tgtEl>
                                          <p:spTgt spid="65"/>
                                        </p:tgtEl>
                                        <p:attrNameLst>
                                          <p:attrName>ppt_h</p:attrName>
                                        </p:attrNameLst>
                                      </p:cBhvr>
                                      <p:tavLst>
                                        <p:tav tm="0">
                                          <p:val>
                                            <p:strVal val="4/3*#ppt_h"/>
                                          </p:val>
                                        </p:tav>
                                        <p:tav tm="100000">
                                          <p:val>
                                            <p:strVal val="#ppt_h"/>
                                          </p:val>
                                        </p:tav>
                                      </p:tavLst>
                                    </p:anim>
                                  </p:childTnLst>
                                </p:cTn>
                              </p:par>
                            </p:childTnLst>
                          </p:cTn>
                        </p:par>
                        <p:par>
                          <p:cTn id="81" fill="hold">
                            <p:stCondLst>
                              <p:cond delay="8500"/>
                            </p:stCondLst>
                            <p:childTnLst>
                              <p:par>
                                <p:cTn id="82" presetID="12" presetClass="entr" presetSubtype="8" fill="hold" grpId="0" nodeType="afterEffect">
                                  <p:stCondLst>
                                    <p:cond delay="0"/>
                                  </p:stCondLst>
                                  <p:childTnLst>
                                    <p:set>
                                      <p:cBhvr>
                                        <p:cTn id="83" dur="1" fill="hold">
                                          <p:stCondLst>
                                            <p:cond delay="0"/>
                                          </p:stCondLst>
                                        </p:cTn>
                                        <p:tgtEl>
                                          <p:spTgt spid="66"/>
                                        </p:tgtEl>
                                        <p:attrNameLst>
                                          <p:attrName>style.visibility</p:attrName>
                                        </p:attrNameLst>
                                      </p:cBhvr>
                                      <p:to>
                                        <p:strVal val="visible"/>
                                      </p:to>
                                    </p:set>
                                    <p:anim calcmode="lin" valueType="num">
                                      <p:cBhvr additive="base">
                                        <p:cTn id="84" dur="500"/>
                                        <p:tgtEl>
                                          <p:spTgt spid="66"/>
                                        </p:tgtEl>
                                        <p:attrNameLst>
                                          <p:attrName>ppt_x</p:attrName>
                                        </p:attrNameLst>
                                      </p:cBhvr>
                                      <p:tavLst>
                                        <p:tav tm="0">
                                          <p:val>
                                            <p:strVal val="#ppt_x-#ppt_w*1.125000"/>
                                          </p:val>
                                        </p:tav>
                                        <p:tav tm="100000">
                                          <p:val>
                                            <p:strVal val="#ppt_x"/>
                                          </p:val>
                                        </p:tav>
                                      </p:tavLst>
                                    </p:anim>
                                    <p:animEffect transition="in" filter="wipe(right)">
                                      <p:cBhvr>
                                        <p:cTn id="85" dur="500"/>
                                        <p:tgtEl>
                                          <p:spTgt spid="66"/>
                                        </p:tgtEl>
                                      </p:cBhvr>
                                    </p:animEffect>
                                  </p:childTnLst>
                                </p:cTn>
                              </p:par>
                            </p:childTnLst>
                          </p:cTn>
                        </p:par>
                        <p:par>
                          <p:cTn id="86" fill="hold">
                            <p:stCondLst>
                              <p:cond delay="9000"/>
                            </p:stCondLst>
                            <p:childTnLst>
                              <p:par>
                                <p:cTn id="87" presetID="23" presetClass="entr" presetSubtype="288"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 calcmode="lin" valueType="num">
                                      <p:cBhvr>
                                        <p:cTn id="89" dur="500" fill="hold"/>
                                        <p:tgtEl>
                                          <p:spTgt spid="67"/>
                                        </p:tgtEl>
                                        <p:attrNameLst>
                                          <p:attrName>ppt_w</p:attrName>
                                        </p:attrNameLst>
                                      </p:cBhvr>
                                      <p:tavLst>
                                        <p:tav tm="0">
                                          <p:val>
                                            <p:strVal val="4/3*#ppt_w"/>
                                          </p:val>
                                        </p:tav>
                                        <p:tav tm="100000">
                                          <p:val>
                                            <p:strVal val="#ppt_w"/>
                                          </p:val>
                                        </p:tav>
                                      </p:tavLst>
                                    </p:anim>
                                    <p:anim calcmode="lin" valueType="num">
                                      <p:cBhvr>
                                        <p:cTn id="90" dur="500" fill="hold"/>
                                        <p:tgtEl>
                                          <p:spTgt spid="67"/>
                                        </p:tgtEl>
                                        <p:attrNameLst>
                                          <p:attrName>ppt_h</p:attrName>
                                        </p:attrNameLst>
                                      </p:cBhvr>
                                      <p:tavLst>
                                        <p:tav tm="0">
                                          <p:val>
                                            <p:strVal val="4/3*#ppt_h"/>
                                          </p:val>
                                        </p:tav>
                                        <p:tav tm="100000">
                                          <p:val>
                                            <p:strVal val="#ppt_h"/>
                                          </p:val>
                                        </p:tav>
                                      </p:tavLst>
                                    </p:anim>
                                  </p:childTnLst>
                                </p:cTn>
                              </p:par>
                            </p:childTnLst>
                          </p:cTn>
                        </p:par>
                        <p:par>
                          <p:cTn id="91" fill="hold">
                            <p:stCondLst>
                              <p:cond delay="9500"/>
                            </p:stCondLst>
                            <p:childTnLst>
                              <p:par>
                                <p:cTn id="92" presetID="12" presetClass="entr" presetSubtype="8" fill="hold" grpId="0" nodeType="after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additive="base">
                                        <p:cTn id="94" dur="500"/>
                                        <p:tgtEl>
                                          <p:spTgt spid="68"/>
                                        </p:tgtEl>
                                        <p:attrNameLst>
                                          <p:attrName>ppt_x</p:attrName>
                                        </p:attrNameLst>
                                      </p:cBhvr>
                                      <p:tavLst>
                                        <p:tav tm="0">
                                          <p:val>
                                            <p:strVal val="#ppt_x-#ppt_w*1.125000"/>
                                          </p:val>
                                        </p:tav>
                                        <p:tav tm="100000">
                                          <p:val>
                                            <p:strVal val="#ppt_x"/>
                                          </p:val>
                                        </p:tav>
                                      </p:tavLst>
                                    </p:anim>
                                    <p:animEffect transition="in" filter="wipe(right)">
                                      <p:cBhvr>
                                        <p:cTn id="95" dur="500"/>
                                        <p:tgtEl>
                                          <p:spTgt spid="68"/>
                                        </p:tgtEl>
                                      </p:cBhvr>
                                    </p:animEffect>
                                  </p:childTnLst>
                                </p:cTn>
                              </p:par>
                            </p:childTnLst>
                          </p:cTn>
                        </p:par>
                        <p:par>
                          <p:cTn id="96" fill="hold">
                            <p:stCondLst>
                              <p:cond delay="10000"/>
                            </p:stCondLst>
                            <p:childTnLst>
                              <p:par>
                                <p:cTn id="97" presetID="23" presetClass="entr" presetSubtype="288"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 calcmode="lin" valueType="num">
                                      <p:cBhvr>
                                        <p:cTn id="99" dur="500" fill="hold"/>
                                        <p:tgtEl>
                                          <p:spTgt spid="69"/>
                                        </p:tgtEl>
                                        <p:attrNameLst>
                                          <p:attrName>ppt_w</p:attrName>
                                        </p:attrNameLst>
                                      </p:cBhvr>
                                      <p:tavLst>
                                        <p:tav tm="0">
                                          <p:val>
                                            <p:strVal val="4/3*#ppt_w"/>
                                          </p:val>
                                        </p:tav>
                                        <p:tav tm="100000">
                                          <p:val>
                                            <p:strVal val="#ppt_w"/>
                                          </p:val>
                                        </p:tav>
                                      </p:tavLst>
                                    </p:anim>
                                    <p:anim calcmode="lin" valueType="num">
                                      <p:cBhvr>
                                        <p:cTn id="100" dur="500" fill="hold"/>
                                        <p:tgtEl>
                                          <p:spTgt spid="69"/>
                                        </p:tgtEl>
                                        <p:attrNameLst>
                                          <p:attrName>ppt_h</p:attrName>
                                        </p:attrNameLst>
                                      </p:cBhvr>
                                      <p:tavLst>
                                        <p:tav tm="0">
                                          <p:val>
                                            <p:strVal val="4/3*#ppt_h"/>
                                          </p:val>
                                        </p:tav>
                                        <p:tav tm="100000">
                                          <p:val>
                                            <p:strVal val="#ppt_h"/>
                                          </p:val>
                                        </p:tav>
                                      </p:tavLst>
                                    </p:anim>
                                  </p:childTnLst>
                                </p:cTn>
                              </p:par>
                            </p:childTnLst>
                          </p:cTn>
                        </p:par>
                        <p:par>
                          <p:cTn id="101" fill="hold">
                            <p:stCondLst>
                              <p:cond delay="10500"/>
                            </p:stCondLst>
                            <p:childTnLst>
                              <p:par>
                                <p:cTn id="102" presetID="12" presetClass="entr" presetSubtype="8" fill="hold" grpId="0" nodeType="afterEffect">
                                  <p:stCondLst>
                                    <p:cond delay="0"/>
                                  </p:stCondLst>
                                  <p:childTnLst>
                                    <p:set>
                                      <p:cBhvr>
                                        <p:cTn id="103" dur="1" fill="hold">
                                          <p:stCondLst>
                                            <p:cond delay="0"/>
                                          </p:stCondLst>
                                        </p:cTn>
                                        <p:tgtEl>
                                          <p:spTgt spid="70"/>
                                        </p:tgtEl>
                                        <p:attrNameLst>
                                          <p:attrName>style.visibility</p:attrName>
                                        </p:attrNameLst>
                                      </p:cBhvr>
                                      <p:to>
                                        <p:strVal val="visible"/>
                                      </p:to>
                                    </p:set>
                                    <p:anim calcmode="lin" valueType="num">
                                      <p:cBhvr additive="base">
                                        <p:cTn id="104" dur="500"/>
                                        <p:tgtEl>
                                          <p:spTgt spid="70"/>
                                        </p:tgtEl>
                                        <p:attrNameLst>
                                          <p:attrName>ppt_x</p:attrName>
                                        </p:attrNameLst>
                                      </p:cBhvr>
                                      <p:tavLst>
                                        <p:tav tm="0">
                                          <p:val>
                                            <p:strVal val="#ppt_x-#ppt_w*1.125000"/>
                                          </p:val>
                                        </p:tav>
                                        <p:tav tm="100000">
                                          <p:val>
                                            <p:strVal val="#ppt_x"/>
                                          </p:val>
                                        </p:tav>
                                      </p:tavLst>
                                    </p:anim>
                                    <p:animEffect transition="in" filter="wipe(right)">
                                      <p:cBhvr>
                                        <p:cTn id="105" dur="500"/>
                                        <p:tgtEl>
                                          <p:spTgt spid="70"/>
                                        </p:tgtEl>
                                      </p:cBhvr>
                                    </p:animEffect>
                                  </p:childTnLst>
                                </p:cTn>
                              </p:par>
                            </p:childTnLst>
                          </p:cTn>
                        </p:par>
                        <p:par>
                          <p:cTn id="106" fill="hold">
                            <p:stCondLst>
                              <p:cond delay="11000"/>
                            </p:stCondLst>
                            <p:childTnLst>
                              <p:par>
                                <p:cTn id="107" presetID="23" presetClass="entr" presetSubtype="288" fill="hold" grpId="0" nodeType="after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strVal val="4/3*#ppt_w"/>
                                          </p:val>
                                        </p:tav>
                                        <p:tav tm="100000">
                                          <p:val>
                                            <p:strVal val="#ppt_w"/>
                                          </p:val>
                                        </p:tav>
                                      </p:tavLst>
                                    </p:anim>
                                    <p:anim calcmode="lin" valueType="num">
                                      <p:cBhvr>
                                        <p:cTn id="110" dur="500" fill="hold"/>
                                        <p:tgtEl>
                                          <p:spTgt spid="71"/>
                                        </p:tgtEl>
                                        <p:attrNameLst>
                                          <p:attrName>ppt_h</p:attrName>
                                        </p:attrNameLst>
                                      </p:cBhvr>
                                      <p:tavLst>
                                        <p:tav tm="0">
                                          <p:val>
                                            <p:strVal val="4/3*#ppt_h"/>
                                          </p:val>
                                        </p:tav>
                                        <p:tav tm="100000">
                                          <p:val>
                                            <p:strVal val="#ppt_h"/>
                                          </p:val>
                                        </p:tav>
                                      </p:tavLst>
                                    </p:anim>
                                  </p:childTnLst>
                                </p:cTn>
                              </p:par>
                            </p:childTnLst>
                          </p:cTn>
                        </p:par>
                        <p:par>
                          <p:cTn id="111" fill="hold">
                            <p:stCondLst>
                              <p:cond delay="11500"/>
                            </p:stCondLst>
                            <p:childTnLst>
                              <p:par>
                                <p:cTn id="112" presetID="12" presetClass="entr" presetSubtype="8" fill="hold" grpId="0" nodeType="afterEffect">
                                  <p:stCondLst>
                                    <p:cond delay="0"/>
                                  </p:stCondLst>
                                  <p:childTnLst>
                                    <p:set>
                                      <p:cBhvr>
                                        <p:cTn id="113" dur="1" fill="hold">
                                          <p:stCondLst>
                                            <p:cond delay="0"/>
                                          </p:stCondLst>
                                        </p:cTn>
                                        <p:tgtEl>
                                          <p:spTgt spid="72"/>
                                        </p:tgtEl>
                                        <p:attrNameLst>
                                          <p:attrName>style.visibility</p:attrName>
                                        </p:attrNameLst>
                                      </p:cBhvr>
                                      <p:to>
                                        <p:strVal val="visible"/>
                                      </p:to>
                                    </p:set>
                                    <p:anim calcmode="lin" valueType="num">
                                      <p:cBhvr additive="base">
                                        <p:cTn id="114" dur="500"/>
                                        <p:tgtEl>
                                          <p:spTgt spid="72"/>
                                        </p:tgtEl>
                                        <p:attrNameLst>
                                          <p:attrName>ppt_x</p:attrName>
                                        </p:attrNameLst>
                                      </p:cBhvr>
                                      <p:tavLst>
                                        <p:tav tm="0">
                                          <p:val>
                                            <p:strVal val="#ppt_x-#ppt_w*1.125000"/>
                                          </p:val>
                                        </p:tav>
                                        <p:tav tm="100000">
                                          <p:val>
                                            <p:strVal val="#ppt_x"/>
                                          </p:val>
                                        </p:tav>
                                      </p:tavLst>
                                    </p:anim>
                                    <p:animEffect transition="in" filter="wipe(right)">
                                      <p:cBhvr>
                                        <p:cTn id="11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55" grpId="0" animBg="1"/>
      <p:bldP spid="56" grpId="0"/>
      <p:bldP spid="59" grpId="0" animBg="1"/>
      <p:bldP spid="60" grpId="0"/>
      <p:bldP spid="61" grpId="0" animBg="1"/>
      <p:bldP spid="62" grpId="0"/>
      <p:bldP spid="63" grpId="0" animBg="1"/>
      <p:bldP spid="64" grpId="0"/>
      <p:bldP spid="65" grpId="0" animBg="1"/>
      <p:bldP spid="66" grpId="0"/>
      <p:bldP spid="67" grpId="0" animBg="1"/>
      <p:bldP spid="68" grpId="0"/>
      <p:bldP spid="69" grpId="0" animBg="1"/>
      <p:bldP spid="70" grpId="0"/>
      <p:bldP spid="71" grpId="0" animBg="1"/>
      <p:bldP spid="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2" name="直接连接符 141"/>
          <p:cNvCxnSpPr/>
          <p:nvPr/>
        </p:nvCxnSpPr>
        <p:spPr>
          <a:xfrm>
            <a:off x="-216025" y="3830591"/>
            <a:ext cx="125039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3" name="AutoShape 8"/>
          <p:cNvSpPr>
            <a:spLocks noChangeArrowheads="1"/>
          </p:cNvSpPr>
          <p:nvPr/>
        </p:nvSpPr>
        <p:spPr bwMode="auto">
          <a:xfrm>
            <a:off x="5375126" y="3629830"/>
            <a:ext cx="417261" cy="419606"/>
          </a:xfrm>
          <a:prstGeom prst="chevron">
            <a:avLst>
              <a:gd name="adj" fmla="val 55472"/>
            </a:avLst>
          </a:prstGeom>
          <a:solidFill>
            <a:srgbClr val="0070C0"/>
          </a:solidFill>
          <a:ln w="25400" cap="flat" cmpd="sng" algn="ctr">
            <a:noFill/>
            <a:prstDash val="solid"/>
          </a:ln>
          <a:effectLst/>
        </p:spPr>
        <p:txBody>
          <a:bodyPr lIns="86371" tIns="43186" rIns="86371" bIns="43186" rtlCol="0" anchor="ctr"/>
          <a:lstStyle/>
          <a:p>
            <a:pPr algn="ctr"/>
            <a:endParaRPr lang="zh-CN" altLang="en-US" sz="2000" b="0" kern="0" dirty="0">
              <a:solidFill>
                <a:srgbClr val="0070C0"/>
              </a:solidFill>
              <a:latin typeface="微软雅黑" panose="020B0503020204020204" pitchFamily="34" charset="-122"/>
              <a:ea typeface="微软雅黑" panose="020B0503020204020204" pitchFamily="34" charset="-122"/>
            </a:endParaRPr>
          </a:p>
        </p:txBody>
      </p:sp>
      <p:sp>
        <p:nvSpPr>
          <p:cNvPr id="144" name="AutoShape 8"/>
          <p:cNvSpPr>
            <a:spLocks noChangeArrowheads="1"/>
          </p:cNvSpPr>
          <p:nvPr/>
        </p:nvSpPr>
        <p:spPr bwMode="auto">
          <a:xfrm>
            <a:off x="3502918" y="3629830"/>
            <a:ext cx="417261" cy="419606"/>
          </a:xfrm>
          <a:prstGeom prst="chevron">
            <a:avLst>
              <a:gd name="adj" fmla="val 55472"/>
            </a:avLst>
          </a:prstGeom>
          <a:solidFill>
            <a:srgbClr val="0070C0"/>
          </a:solidFill>
          <a:ln w="25400" cap="flat" cmpd="sng" algn="ctr">
            <a:noFill/>
            <a:prstDash val="solid"/>
          </a:ln>
          <a:effectLst/>
        </p:spPr>
        <p:txBody>
          <a:bodyPr lIns="86371" tIns="43186" rIns="86371" bIns="43186" rtlCol="0" anchor="ctr"/>
          <a:lstStyle/>
          <a:p>
            <a:pPr algn="ctr"/>
            <a:endParaRPr lang="zh-CN" altLang="en-US" sz="2000" b="0" kern="0" dirty="0">
              <a:solidFill>
                <a:srgbClr val="0070C0"/>
              </a:solidFill>
              <a:latin typeface="微软雅黑" panose="020B0503020204020204" pitchFamily="34" charset="-122"/>
              <a:ea typeface="微软雅黑" panose="020B0503020204020204" pitchFamily="34" charset="-122"/>
            </a:endParaRPr>
          </a:p>
        </p:txBody>
      </p:sp>
      <p:sp>
        <p:nvSpPr>
          <p:cNvPr id="145" name="AutoShape 8"/>
          <p:cNvSpPr>
            <a:spLocks noChangeArrowheads="1"/>
          </p:cNvSpPr>
          <p:nvPr/>
        </p:nvSpPr>
        <p:spPr bwMode="auto">
          <a:xfrm>
            <a:off x="1645729" y="3629830"/>
            <a:ext cx="417261" cy="419606"/>
          </a:xfrm>
          <a:prstGeom prst="chevron">
            <a:avLst>
              <a:gd name="adj" fmla="val 55472"/>
            </a:avLst>
          </a:prstGeom>
          <a:solidFill>
            <a:srgbClr val="0070C0"/>
          </a:solidFill>
          <a:ln w="25400" cap="flat" cmpd="sng" algn="ctr">
            <a:noFill/>
            <a:prstDash val="solid"/>
          </a:ln>
          <a:effectLst/>
        </p:spPr>
        <p:txBody>
          <a:bodyPr lIns="86371" tIns="43186" rIns="86371" bIns="43186" rtlCol="0" anchor="ctr"/>
          <a:lstStyle/>
          <a:p>
            <a:pPr algn="ctr"/>
            <a:endParaRPr lang="zh-CN" altLang="en-US" sz="2000" b="0" kern="0" dirty="0">
              <a:solidFill>
                <a:srgbClr val="0070C0"/>
              </a:solidFill>
              <a:latin typeface="微软雅黑" panose="020B0503020204020204" pitchFamily="34" charset="-122"/>
              <a:ea typeface="微软雅黑" panose="020B0503020204020204" pitchFamily="34" charset="-122"/>
            </a:endParaRPr>
          </a:p>
        </p:txBody>
      </p:sp>
      <p:sp>
        <p:nvSpPr>
          <p:cNvPr id="146" name="AutoShape 8"/>
          <p:cNvSpPr>
            <a:spLocks noChangeArrowheads="1"/>
          </p:cNvSpPr>
          <p:nvPr/>
        </p:nvSpPr>
        <p:spPr bwMode="auto">
          <a:xfrm>
            <a:off x="7391350" y="3629830"/>
            <a:ext cx="417261" cy="419606"/>
          </a:xfrm>
          <a:prstGeom prst="chevron">
            <a:avLst>
              <a:gd name="adj" fmla="val 55472"/>
            </a:avLst>
          </a:prstGeom>
          <a:solidFill>
            <a:srgbClr val="0070C0"/>
          </a:solidFill>
          <a:ln w="25400" cap="flat" cmpd="sng" algn="ctr">
            <a:noFill/>
            <a:prstDash val="solid"/>
          </a:ln>
          <a:effectLst/>
        </p:spPr>
        <p:txBody>
          <a:bodyPr lIns="86371" tIns="43186" rIns="86371" bIns="43186" rtlCol="0" anchor="ctr"/>
          <a:lstStyle/>
          <a:p>
            <a:pPr algn="ctr"/>
            <a:endParaRPr lang="zh-CN" altLang="en-US" sz="2000" b="0" kern="0" dirty="0">
              <a:solidFill>
                <a:srgbClr val="0070C0"/>
              </a:solidFill>
              <a:latin typeface="微软雅黑" panose="020B0503020204020204" pitchFamily="34" charset="-122"/>
              <a:ea typeface="微软雅黑" panose="020B0503020204020204" pitchFamily="34" charset="-122"/>
            </a:endParaRPr>
          </a:p>
        </p:txBody>
      </p:sp>
      <p:cxnSp>
        <p:nvCxnSpPr>
          <p:cNvPr id="147" name="直接连接符 146"/>
          <p:cNvCxnSpPr/>
          <p:nvPr/>
        </p:nvCxnSpPr>
        <p:spPr>
          <a:xfrm>
            <a:off x="2782838" y="4510374"/>
            <a:ext cx="0" cy="1293841"/>
          </a:xfrm>
          <a:prstGeom prst="line">
            <a:avLst/>
          </a:prstGeom>
          <a:noFill/>
          <a:ln w="9525" cap="flat" cmpd="sng" algn="ctr">
            <a:solidFill>
              <a:srgbClr val="888888"/>
            </a:solidFill>
            <a:prstDash val="solid"/>
            <a:headEnd type="oval" w="med" len="med"/>
            <a:tailEnd type="oval" w="med" len="med"/>
          </a:ln>
          <a:effectLst/>
        </p:spPr>
      </p:cxnSp>
      <p:sp>
        <p:nvSpPr>
          <p:cNvPr id="148" name="TextBox 147"/>
          <p:cNvSpPr txBox="1"/>
          <p:nvPr/>
        </p:nvSpPr>
        <p:spPr>
          <a:xfrm>
            <a:off x="190550" y="5078427"/>
            <a:ext cx="2592288" cy="1015663"/>
          </a:xfrm>
          <a:prstGeom prst="rect">
            <a:avLst/>
          </a:prstGeom>
          <a:noFill/>
        </p:spPr>
        <p:txBody>
          <a:bodyPr wrap="square" rtlCol="0">
            <a:spAutoFit/>
          </a:bodyPr>
          <a:lstStyle/>
          <a:p>
            <a:pPr algn="r">
              <a:lnSpc>
                <a:spcPct val="150000"/>
              </a:lnSpc>
              <a:defRPr/>
            </a:pPr>
            <a:r>
              <a:rPr lang="en-US" altLang="zh-CN" b="0" kern="0" smtClean="0">
                <a:solidFill>
                  <a:srgbClr val="0070C0"/>
                </a:solidFill>
                <a:latin typeface="Arial" panose="020B0604020202020204" pitchFamily="34" charset="0"/>
                <a:ea typeface="微软雅黑" panose="020B0503020204020204" pitchFamily="34" charset="-122"/>
              </a:rPr>
              <a:t>201x</a:t>
            </a:r>
            <a:r>
              <a:rPr lang="zh-CN" altLang="en-US" b="0" kern="0" smtClean="0">
                <a:solidFill>
                  <a:srgbClr val="0070C0"/>
                </a:solidFill>
                <a:latin typeface="Arial" panose="020B0604020202020204" pitchFamily="34" charset="0"/>
                <a:ea typeface="微软雅黑" panose="020B0503020204020204" pitchFamily="34" charset="-122"/>
              </a:rPr>
              <a:t>年 </a:t>
            </a:r>
            <a:r>
              <a:rPr lang="zh-CN" altLang="en-US" b="0" kern="0" dirty="0" smtClean="0">
                <a:solidFill>
                  <a:srgbClr val="0070C0"/>
                </a:solidFill>
                <a:latin typeface="Arial" panose="020B0604020202020204" pitchFamily="34" charset="0"/>
                <a:ea typeface="微软雅黑" panose="020B0503020204020204" pitchFamily="34" charset="-122"/>
              </a:rPr>
              <a:t>公司获得专利</a:t>
            </a:r>
            <a:endParaRPr lang="en-US" altLang="zh-CN" b="0" kern="0" dirty="0" smtClean="0">
              <a:solidFill>
                <a:srgbClr val="0070C0"/>
              </a:solidFill>
              <a:latin typeface="Arial" panose="020B0604020202020204" pitchFamily="34" charset="0"/>
              <a:ea typeface="微软雅黑" panose="020B0503020204020204" pitchFamily="34" charset="-122"/>
            </a:endParaRPr>
          </a:p>
          <a:p>
            <a:pPr algn="r">
              <a:lnSpc>
                <a:spcPct val="150000"/>
              </a:lnSpc>
              <a:defRPr/>
            </a:pPr>
            <a:r>
              <a:rPr lang="zh-CN" altLang="en-US" sz="1100" b="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kern="0" dirty="0">
              <a:solidFill>
                <a:srgbClr val="646464"/>
              </a:solidFill>
              <a:latin typeface="Arial" panose="020B0604020202020204" pitchFamily="34" charset="0"/>
              <a:ea typeface="微软雅黑" panose="020B0503020204020204" pitchFamily="34" charset="-122"/>
            </a:endParaRPr>
          </a:p>
          <a:p>
            <a:pPr algn="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b="0" kern="0" dirty="0">
              <a:solidFill>
                <a:srgbClr val="646464"/>
              </a:solidFill>
              <a:latin typeface="Arial" panose="020B0604020202020204" pitchFamily="34" charset="0"/>
              <a:ea typeface="微软雅黑" panose="020B0503020204020204" pitchFamily="34" charset="-122"/>
            </a:endParaRPr>
          </a:p>
        </p:txBody>
      </p:sp>
      <p:cxnSp>
        <p:nvCxnSpPr>
          <p:cNvPr id="149" name="直接连接符 148"/>
          <p:cNvCxnSpPr/>
          <p:nvPr/>
        </p:nvCxnSpPr>
        <p:spPr>
          <a:xfrm>
            <a:off x="4671002" y="1910911"/>
            <a:ext cx="0" cy="1293841"/>
          </a:xfrm>
          <a:prstGeom prst="line">
            <a:avLst/>
          </a:prstGeom>
          <a:noFill/>
          <a:ln w="9525" cap="flat" cmpd="sng" algn="ctr">
            <a:solidFill>
              <a:srgbClr val="888888"/>
            </a:solidFill>
            <a:prstDash val="solid"/>
            <a:headEnd type="oval" w="med" len="med"/>
            <a:tailEnd type="oval" w="med" len="med"/>
          </a:ln>
          <a:effectLst/>
        </p:spPr>
      </p:cxnSp>
      <p:sp>
        <p:nvSpPr>
          <p:cNvPr id="150" name="TextBox 149"/>
          <p:cNvSpPr txBox="1"/>
          <p:nvPr/>
        </p:nvSpPr>
        <p:spPr>
          <a:xfrm>
            <a:off x="4671002" y="1773753"/>
            <a:ext cx="2936372" cy="1015663"/>
          </a:xfrm>
          <a:prstGeom prst="rect">
            <a:avLst/>
          </a:prstGeom>
          <a:noFill/>
        </p:spPr>
        <p:txBody>
          <a:bodyPr wrap="square" rtlCol="0">
            <a:spAutoFit/>
          </a:bodyPr>
          <a:lstStyle/>
          <a:p>
            <a:pPr>
              <a:lnSpc>
                <a:spcPct val="150000"/>
              </a:lnSpc>
              <a:defRPr/>
            </a:pPr>
            <a:r>
              <a:rPr lang="en-US" altLang="zh-CN" b="0" kern="0" smtClean="0">
                <a:solidFill>
                  <a:srgbClr val="0070C0"/>
                </a:solidFill>
                <a:latin typeface="Arial" panose="020B0604020202020204" pitchFamily="34" charset="0"/>
                <a:ea typeface="微软雅黑" panose="020B0503020204020204" pitchFamily="34" charset="-122"/>
              </a:rPr>
              <a:t>201x</a:t>
            </a:r>
            <a:r>
              <a:rPr lang="zh-CN" altLang="en-US" b="0" kern="0" smtClean="0">
                <a:solidFill>
                  <a:srgbClr val="0070C0"/>
                </a:solidFill>
                <a:latin typeface="Arial" panose="020B0604020202020204" pitchFamily="34" charset="0"/>
                <a:ea typeface="微软雅黑" panose="020B0503020204020204" pitchFamily="34" charset="-122"/>
              </a:rPr>
              <a:t>年 </a:t>
            </a:r>
            <a:r>
              <a:rPr lang="zh-CN" altLang="en-US" b="0" kern="0" dirty="0" smtClean="0">
                <a:solidFill>
                  <a:srgbClr val="0070C0"/>
                </a:solidFill>
                <a:latin typeface="Arial" panose="020B0604020202020204" pitchFamily="34" charset="0"/>
                <a:ea typeface="微软雅黑" panose="020B0503020204020204" pitchFamily="34" charset="-122"/>
              </a:rPr>
              <a:t>公司获省领导嘉奖</a:t>
            </a:r>
            <a:endParaRPr lang="en-US" altLang="zh-CN" b="0"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100" b="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b="0" kern="0" dirty="0">
              <a:solidFill>
                <a:srgbClr val="646464"/>
              </a:solidFill>
              <a:latin typeface="Arial" panose="020B0604020202020204" pitchFamily="34" charset="0"/>
              <a:ea typeface="微软雅黑" panose="020B0503020204020204" pitchFamily="34" charset="-122"/>
            </a:endParaRPr>
          </a:p>
        </p:txBody>
      </p:sp>
      <p:cxnSp>
        <p:nvCxnSpPr>
          <p:cNvPr id="151" name="直接连接符 150"/>
          <p:cNvCxnSpPr/>
          <p:nvPr/>
        </p:nvCxnSpPr>
        <p:spPr>
          <a:xfrm>
            <a:off x="6599262" y="4516426"/>
            <a:ext cx="0" cy="1293841"/>
          </a:xfrm>
          <a:prstGeom prst="line">
            <a:avLst/>
          </a:prstGeom>
          <a:noFill/>
          <a:ln w="9525" cap="flat" cmpd="sng" algn="ctr">
            <a:solidFill>
              <a:srgbClr val="888888"/>
            </a:solidFill>
            <a:prstDash val="solid"/>
            <a:headEnd type="oval" w="med" len="med"/>
            <a:tailEnd type="oval" w="med" len="med"/>
          </a:ln>
          <a:effectLst/>
        </p:spPr>
      </p:cxnSp>
      <p:sp>
        <p:nvSpPr>
          <p:cNvPr id="152" name="TextBox 151"/>
          <p:cNvSpPr txBox="1"/>
          <p:nvPr/>
        </p:nvSpPr>
        <p:spPr>
          <a:xfrm>
            <a:off x="3358902" y="5078427"/>
            <a:ext cx="3090949" cy="1015663"/>
          </a:xfrm>
          <a:prstGeom prst="rect">
            <a:avLst/>
          </a:prstGeom>
          <a:noFill/>
        </p:spPr>
        <p:txBody>
          <a:bodyPr wrap="square" rtlCol="0">
            <a:spAutoFit/>
          </a:bodyPr>
          <a:lstStyle/>
          <a:p>
            <a:pPr algn="r">
              <a:lnSpc>
                <a:spcPct val="150000"/>
              </a:lnSpc>
              <a:defRPr/>
            </a:pPr>
            <a:r>
              <a:rPr lang="en-US" altLang="zh-CN" b="0" kern="0" smtClean="0">
                <a:solidFill>
                  <a:srgbClr val="0070C0"/>
                </a:solidFill>
                <a:latin typeface="Arial" panose="020B0604020202020204" pitchFamily="34" charset="0"/>
                <a:ea typeface="微软雅黑" panose="020B0503020204020204" pitchFamily="34" charset="-122"/>
              </a:rPr>
              <a:t>201x</a:t>
            </a:r>
            <a:r>
              <a:rPr lang="zh-CN" altLang="en-US" b="0" kern="0" smtClean="0">
                <a:solidFill>
                  <a:srgbClr val="0070C0"/>
                </a:solidFill>
                <a:latin typeface="Arial" panose="020B0604020202020204" pitchFamily="34" charset="0"/>
                <a:ea typeface="微软雅黑" panose="020B0503020204020204" pitchFamily="34" charset="-122"/>
              </a:rPr>
              <a:t>年 </a:t>
            </a:r>
            <a:r>
              <a:rPr lang="zh-CN" altLang="en-US" b="0" kern="0" dirty="0" smtClean="0">
                <a:solidFill>
                  <a:srgbClr val="0070C0"/>
                </a:solidFill>
                <a:latin typeface="Arial" panose="020B0604020202020204" pitchFamily="34" charset="0"/>
                <a:ea typeface="微软雅黑" panose="020B0503020204020204" pitchFamily="34" charset="-122"/>
              </a:rPr>
              <a:t>公司客户突破</a:t>
            </a:r>
            <a:r>
              <a:rPr lang="en-US" altLang="zh-CN" kern="0" dirty="0" smtClean="0">
                <a:solidFill>
                  <a:srgbClr val="0070C0"/>
                </a:solidFill>
                <a:latin typeface="Arial" panose="020B0604020202020204" pitchFamily="34" charset="0"/>
                <a:ea typeface="微软雅黑" panose="020B0503020204020204" pitchFamily="34" charset="-122"/>
              </a:rPr>
              <a:t>1</a:t>
            </a:r>
            <a:r>
              <a:rPr lang="zh-CN" altLang="en-US" kern="0" dirty="0" smtClean="0">
                <a:solidFill>
                  <a:srgbClr val="0070C0"/>
                </a:solidFill>
                <a:latin typeface="Arial" panose="020B0604020202020204" pitchFamily="34" charset="0"/>
                <a:ea typeface="微软雅黑" panose="020B0503020204020204" pitchFamily="34" charset="-122"/>
              </a:rPr>
              <a:t>万家</a:t>
            </a:r>
            <a:endParaRPr lang="en-US" altLang="zh-CN" b="0" kern="0" dirty="0" smtClean="0">
              <a:solidFill>
                <a:srgbClr val="0070C0"/>
              </a:solidFill>
              <a:latin typeface="Arial" panose="020B0604020202020204" pitchFamily="34" charset="0"/>
              <a:ea typeface="微软雅黑" panose="020B0503020204020204" pitchFamily="34" charset="-122"/>
            </a:endParaRPr>
          </a:p>
          <a:p>
            <a:pPr algn="r">
              <a:lnSpc>
                <a:spcPct val="150000"/>
              </a:lnSpc>
              <a:defRPr/>
            </a:pPr>
            <a:r>
              <a:rPr lang="zh-CN" altLang="en-US" sz="1100" b="0" kern="0" dirty="0">
                <a:solidFill>
                  <a:schemeClr val="tx1">
                    <a:lumMod val="65000"/>
                    <a:lumOff val="35000"/>
                  </a:schemeClr>
                </a:solidFill>
                <a:latin typeface="Arial" panose="020B0604020202020204" pitchFamily="34" charset="0"/>
                <a:ea typeface="微软雅黑" panose="020B0503020204020204" pitchFamily="34" charset="-122"/>
              </a:rPr>
              <a:t>点击此处添加段落</a:t>
            </a:r>
            <a:r>
              <a:rPr lang="zh-CN" altLang="en-US" sz="1100" b="0" kern="0" dirty="0" smtClean="0">
                <a:solidFill>
                  <a:schemeClr val="tx1">
                    <a:lumMod val="65000"/>
                    <a:lumOff val="35000"/>
                  </a:schemeClr>
                </a:solidFill>
                <a:latin typeface="Arial" panose="020B0604020202020204" pitchFamily="34" charset="0"/>
                <a:ea typeface="微软雅黑" panose="020B0503020204020204" pitchFamily="34" charset="-122"/>
              </a:rPr>
              <a:t>文本</a:t>
            </a:r>
            <a:endParaRPr lang="en-US" altLang="zh-CN" sz="1100" b="0" kern="0" dirty="0" smtClean="0">
              <a:solidFill>
                <a:schemeClr val="tx1">
                  <a:lumMod val="65000"/>
                  <a:lumOff val="35000"/>
                </a:schemeClr>
              </a:solidFill>
              <a:latin typeface="Arial" panose="020B0604020202020204" pitchFamily="34" charset="0"/>
              <a:ea typeface="微软雅黑" panose="020B0503020204020204" pitchFamily="34" charset="-122"/>
            </a:endParaRPr>
          </a:p>
          <a:p>
            <a:pPr algn="r">
              <a:lnSpc>
                <a:spcPct val="150000"/>
              </a:lnSpc>
              <a:defRPr/>
            </a:pPr>
            <a:r>
              <a:rPr lang="zh-CN" altLang="en-US" sz="1100" kern="0" dirty="0" smtClean="0">
                <a:solidFill>
                  <a:srgbClr val="646464"/>
                </a:solidFill>
                <a:latin typeface="Arial" panose="020B0604020202020204" pitchFamily="34" charset="0"/>
                <a:ea typeface="微软雅黑" panose="020B0503020204020204" pitchFamily="34" charset="-122"/>
              </a:rPr>
              <a:t>点击</a:t>
            </a:r>
            <a:r>
              <a:rPr lang="zh-CN" altLang="en-US" sz="110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b="0" kern="0" dirty="0">
              <a:solidFill>
                <a:schemeClr val="tx1">
                  <a:lumMod val="65000"/>
                  <a:lumOff val="35000"/>
                </a:schemeClr>
              </a:solidFill>
              <a:latin typeface="Arial" panose="020B0604020202020204" pitchFamily="34" charset="0"/>
              <a:ea typeface="微软雅黑" panose="020B0503020204020204" pitchFamily="34" charset="-122"/>
            </a:endParaRPr>
          </a:p>
        </p:txBody>
      </p:sp>
      <p:cxnSp>
        <p:nvCxnSpPr>
          <p:cNvPr id="153" name="直接连接符 152"/>
          <p:cNvCxnSpPr/>
          <p:nvPr/>
        </p:nvCxnSpPr>
        <p:spPr>
          <a:xfrm>
            <a:off x="8687798" y="1910769"/>
            <a:ext cx="0" cy="1231136"/>
          </a:xfrm>
          <a:prstGeom prst="line">
            <a:avLst/>
          </a:prstGeom>
          <a:noFill/>
          <a:ln w="9525" cap="flat" cmpd="sng" algn="ctr">
            <a:solidFill>
              <a:srgbClr val="888888"/>
            </a:solidFill>
            <a:prstDash val="solid"/>
            <a:headEnd type="oval" w="med" len="med"/>
            <a:tailEnd type="oval" w="med" len="med"/>
          </a:ln>
          <a:effectLst/>
        </p:spPr>
      </p:cxnSp>
      <p:sp>
        <p:nvSpPr>
          <p:cNvPr id="154" name="TextBox 153"/>
          <p:cNvSpPr txBox="1"/>
          <p:nvPr/>
        </p:nvSpPr>
        <p:spPr>
          <a:xfrm>
            <a:off x="8687798" y="1773611"/>
            <a:ext cx="2952024" cy="1015663"/>
          </a:xfrm>
          <a:prstGeom prst="rect">
            <a:avLst/>
          </a:prstGeom>
          <a:noFill/>
        </p:spPr>
        <p:txBody>
          <a:bodyPr wrap="square" rtlCol="0">
            <a:spAutoFit/>
          </a:bodyPr>
          <a:lstStyle/>
          <a:p>
            <a:pPr>
              <a:lnSpc>
                <a:spcPct val="150000"/>
              </a:lnSpc>
              <a:defRPr/>
            </a:pPr>
            <a:r>
              <a:rPr lang="en-US" altLang="zh-CN" kern="0" smtClean="0">
                <a:solidFill>
                  <a:srgbClr val="0070C0"/>
                </a:solidFill>
                <a:latin typeface="Arial" panose="020B0604020202020204" pitchFamily="34" charset="0"/>
                <a:ea typeface="微软雅黑" panose="020B0503020204020204" pitchFamily="34" charset="-122"/>
              </a:rPr>
              <a:t>201x</a:t>
            </a:r>
            <a:r>
              <a:rPr lang="zh-CN" altLang="en-US" kern="0" smtClean="0">
                <a:solidFill>
                  <a:srgbClr val="0070C0"/>
                </a:solidFill>
                <a:latin typeface="Arial" panose="020B0604020202020204" pitchFamily="34" charset="0"/>
                <a:ea typeface="微软雅黑" panose="020B0503020204020204" pitchFamily="34" charset="-122"/>
              </a:rPr>
              <a:t>年 </a:t>
            </a:r>
            <a:r>
              <a:rPr lang="zh-CN" altLang="en-US" kern="0" dirty="0" smtClean="0">
                <a:solidFill>
                  <a:srgbClr val="0070C0"/>
                </a:solidFill>
                <a:latin typeface="Arial" panose="020B0604020202020204" pitchFamily="34" charset="0"/>
                <a:ea typeface="微软雅黑" panose="020B0503020204020204" pitchFamily="34" charset="-122"/>
              </a:rPr>
              <a:t>公司销售额达</a:t>
            </a:r>
            <a:r>
              <a:rPr lang="en-US" altLang="zh-CN" kern="0" dirty="0" smtClean="0">
                <a:solidFill>
                  <a:srgbClr val="0070C0"/>
                </a:solidFill>
                <a:latin typeface="Arial" panose="020B0604020202020204" pitchFamily="34" charset="0"/>
                <a:ea typeface="微软雅黑" panose="020B0503020204020204" pitchFamily="34" charset="-122"/>
              </a:rPr>
              <a:t>1</a:t>
            </a:r>
            <a:r>
              <a:rPr lang="zh-CN" altLang="en-US" kern="0" dirty="0" smtClean="0">
                <a:solidFill>
                  <a:srgbClr val="0070C0"/>
                </a:solidFill>
                <a:latin typeface="Arial" panose="020B0604020202020204" pitchFamily="34" charset="0"/>
                <a:ea typeface="微软雅黑" panose="020B0503020204020204" pitchFamily="34" charset="-122"/>
              </a:rPr>
              <a:t>亿元</a:t>
            </a:r>
            <a:endParaRPr lang="en-US" altLang="zh-CN" b="0"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100" b="0" kern="0" dirty="0">
                <a:solidFill>
                  <a:schemeClr val="tx1">
                    <a:lumMod val="75000"/>
                    <a:lumOff val="25000"/>
                  </a:schemeClr>
                </a:solidFill>
                <a:latin typeface="Arial" panose="020B0604020202020204" pitchFamily="34" charset="0"/>
                <a:ea typeface="微软雅黑" panose="020B0503020204020204" pitchFamily="34" charset="-122"/>
              </a:rPr>
              <a:t>点击此处添加段落</a:t>
            </a:r>
            <a:r>
              <a:rPr lang="zh-CN" altLang="en-US" sz="1100" b="0" kern="0" dirty="0" smtClean="0">
                <a:solidFill>
                  <a:schemeClr val="tx1">
                    <a:lumMod val="75000"/>
                    <a:lumOff val="25000"/>
                  </a:schemeClr>
                </a:solidFill>
                <a:latin typeface="Arial" panose="020B0604020202020204" pitchFamily="34" charset="0"/>
                <a:ea typeface="微软雅黑" panose="020B0503020204020204" pitchFamily="34" charset="-122"/>
              </a:rPr>
              <a:t>文本</a:t>
            </a:r>
            <a:endParaRPr lang="zh-CN" altLang="en-US" sz="1100" kern="0" dirty="0">
              <a:solidFill>
                <a:schemeClr val="tx1">
                  <a:lumMod val="75000"/>
                  <a:lumOff val="25000"/>
                </a:schemeClr>
              </a:solidFill>
              <a:latin typeface="Arial" panose="020B0604020202020204" pitchFamily="34" charset="0"/>
              <a:ea typeface="微软雅黑" panose="020B0503020204020204" pitchFamily="34" charset="-122"/>
            </a:endParaRPr>
          </a:p>
          <a:p>
            <a:pPr>
              <a:lnSpc>
                <a:spcPct val="150000"/>
              </a:lnSpc>
              <a:defRPr/>
            </a:pPr>
            <a:r>
              <a:rPr lang="zh-CN" altLang="en-US" sz="1100" kern="0" dirty="0">
                <a:solidFill>
                  <a:schemeClr val="tx1">
                    <a:lumMod val="75000"/>
                    <a:lumOff val="25000"/>
                  </a:schemeClr>
                </a:solidFill>
                <a:latin typeface="Arial" panose="020B0604020202020204" pitchFamily="34" charset="0"/>
                <a:ea typeface="微软雅黑" panose="020B0503020204020204" pitchFamily="34" charset="-122"/>
              </a:rPr>
              <a:t>点击此处添加段落</a:t>
            </a:r>
            <a:r>
              <a:rPr lang="zh-CN" altLang="en-US" sz="1100" kern="0" dirty="0" smtClean="0">
                <a:solidFill>
                  <a:schemeClr val="tx1">
                    <a:lumMod val="75000"/>
                    <a:lumOff val="25000"/>
                  </a:schemeClr>
                </a:solidFill>
                <a:latin typeface="Arial" panose="020B0604020202020204" pitchFamily="34" charset="0"/>
                <a:ea typeface="微软雅黑" panose="020B0503020204020204" pitchFamily="34" charset="-122"/>
              </a:rPr>
              <a:t>文本</a:t>
            </a:r>
            <a:endParaRPr lang="zh-CN" altLang="en-US" sz="1100" b="0" kern="0" dirty="0">
              <a:solidFill>
                <a:schemeClr val="tx1">
                  <a:lumMod val="75000"/>
                  <a:lumOff val="25000"/>
                </a:schemeClr>
              </a:solidFill>
              <a:latin typeface="Arial" panose="020B0604020202020204" pitchFamily="34" charset="0"/>
              <a:ea typeface="微软雅黑" panose="020B0503020204020204" pitchFamily="34" charset="-122"/>
            </a:endParaRPr>
          </a:p>
        </p:txBody>
      </p:sp>
      <p:grpSp>
        <p:nvGrpSpPr>
          <p:cNvPr id="155" name="淘宝网chenying0907出品 154"/>
          <p:cNvGrpSpPr/>
          <p:nvPr/>
        </p:nvGrpSpPr>
        <p:grpSpPr>
          <a:xfrm>
            <a:off x="2325835" y="3411000"/>
            <a:ext cx="876434" cy="876432"/>
            <a:chOff x="1037903" y="3237446"/>
            <a:chExt cx="828233" cy="828233"/>
          </a:xfrm>
        </p:grpSpPr>
        <p:sp>
          <p:nvSpPr>
            <p:cNvPr id="156" name="淘宝网chenying0907出品 155"/>
            <p:cNvSpPr/>
            <p:nvPr/>
          </p:nvSpPr>
          <p:spPr>
            <a:xfrm>
              <a:off x="1037903" y="3237446"/>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TextBox 156"/>
            <p:cNvSpPr txBox="1"/>
            <p:nvPr/>
          </p:nvSpPr>
          <p:spPr>
            <a:xfrm>
              <a:off x="1143590" y="3471513"/>
              <a:ext cx="567784" cy="344184"/>
            </a:xfrm>
            <a:prstGeom prst="rect">
              <a:avLst/>
            </a:prstGeom>
            <a:noFill/>
          </p:spPr>
          <p:txBody>
            <a:bodyPr wrap="none" lIns="86371" tIns="43186" rIns="86371" bIns="43186" rtlCol="0">
              <a:spAutoFit/>
            </a:bodyPr>
            <a:lstStyle>
              <a:defPPr>
                <a:defRPr lang="zh-CN"/>
              </a:defPPr>
              <a:lvl1pPr>
                <a:defRPr i="1">
                  <a:solidFill>
                    <a:srgbClr val="646464"/>
                  </a:solidFill>
                </a:defRPr>
              </a:lvl1pPr>
            </a:lstStyle>
            <a:p>
              <a:pPr>
                <a:defRPr/>
              </a:pPr>
              <a:r>
                <a:rPr lang="en-US" altLang="zh-CN" b="0" kern="0" smtClean="0">
                  <a:latin typeface="Impact" panose="020B0806030902050204" pitchFamily="34" charset="0"/>
                  <a:ea typeface="微软雅黑" panose="020B0503020204020204" pitchFamily="34" charset="-122"/>
                </a:rPr>
                <a:t>201x</a:t>
              </a:r>
              <a:endParaRPr lang="zh-CN" altLang="en-US" b="0" kern="0" dirty="0">
                <a:latin typeface="Impact" panose="020B0806030902050204" pitchFamily="34" charset="0"/>
                <a:ea typeface="微软雅黑" panose="020B0503020204020204" pitchFamily="34" charset="-122"/>
              </a:endParaRPr>
            </a:p>
          </p:txBody>
        </p:sp>
      </p:grpSp>
      <p:grpSp>
        <p:nvGrpSpPr>
          <p:cNvPr id="158" name="淘宝网chenying0907出品 157"/>
          <p:cNvGrpSpPr/>
          <p:nvPr/>
        </p:nvGrpSpPr>
        <p:grpSpPr>
          <a:xfrm>
            <a:off x="4185426" y="3387116"/>
            <a:ext cx="924203" cy="924201"/>
            <a:chOff x="3254223" y="3242885"/>
            <a:chExt cx="828233" cy="828233"/>
          </a:xfrm>
        </p:grpSpPr>
        <p:sp>
          <p:nvSpPr>
            <p:cNvPr id="159" name="淘宝网chenying0907出品 158"/>
            <p:cNvSpPr/>
            <p:nvPr/>
          </p:nvSpPr>
          <p:spPr>
            <a:xfrm>
              <a:off x="3254223"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TextBox 159"/>
            <p:cNvSpPr txBox="1"/>
            <p:nvPr/>
          </p:nvSpPr>
          <p:spPr>
            <a:xfrm>
              <a:off x="3383007" y="3467816"/>
              <a:ext cx="538438" cy="326394"/>
            </a:xfrm>
            <a:prstGeom prst="rect">
              <a:avLst/>
            </a:prstGeom>
            <a:noFill/>
          </p:spPr>
          <p:txBody>
            <a:bodyPr wrap="none" lIns="86371" tIns="43186" rIns="86371" bIns="43186" rtlCol="0">
              <a:spAutoFit/>
            </a:bodyPr>
            <a:lstStyle>
              <a:defPPr>
                <a:defRPr lang="zh-CN"/>
              </a:defPPr>
              <a:lvl1pPr>
                <a:defRPr i="1">
                  <a:solidFill>
                    <a:srgbClr val="646464"/>
                  </a:solidFill>
                </a:defRPr>
              </a:lvl1pPr>
            </a:lstStyle>
            <a:p>
              <a:pPr>
                <a:defRPr/>
              </a:pPr>
              <a:r>
                <a:rPr lang="en-US" altLang="zh-CN" b="0" kern="0" smtClean="0">
                  <a:latin typeface="Impact" panose="020B0806030902050204" pitchFamily="34" charset="0"/>
                  <a:ea typeface="微软雅黑" panose="020B0503020204020204" pitchFamily="34" charset="-122"/>
                </a:rPr>
                <a:t>201x</a:t>
              </a:r>
              <a:endParaRPr lang="zh-CN" altLang="en-US" b="0" kern="0" dirty="0">
                <a:latin typeface="Impact" panose="020B0806030902050204" pitchFamily="34" charset="0"/>
                <a:ea typeface="微软雅黑" panose="020B0503020204020204" pitchFamily="34" charset="-122"/>
              </a:endParaRPr>
            </a:p>
          </p:txBody>
        </p:sp>
      </p:grpSp>
      <p:grpSp>
        <p:nvGrpSpPr>
          <p:cNvPr id="161" name="淘宝网chenying0907出品 160"/>
          <p:cNvGrpSpPr/>
          <p:nvPr/>
        </p:nvGrpSpPr>
        <p:grpSpPr>
          <a:xfrm>
            <a:off x="8078105" y="3256637"/>
            <a:ext cx="1185158" cy="1185158"/>
            <a:chOff x="5470543" y="3213770"/>
            <a:chExt cx="828233" cy="828233"/>
          </a:xfrm>
        </p:grpSpPr>
        <p:sp>
          <p:nvSpPr>
            <p:cNvPr id="162" name="淘宝网chenying0907出品 161"/>
            <p:cNvSpPr/>
            <p:nvPr/>
          </p:nvSpPr>
          <p:spPr>
            <a:xfrm>
              <a:off x="5470543" y="3213770"/>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TextBox 162"/>
            <p:cNvSpPr txBox="1"/>
            <p:nvPr/>
          </p:nvSpPr>
          <p:spPr>
            <a:xfrm>
              <a:off x="5597574" y="3460260"/>
              <a:ext cx="574170" cy="254526"/>
            </a:xfrm>
            <a:prstGeom prst="rect">
              <a:avLst/>
            </a:prstGeom>
            <a:noFill/>
          </p:spPr>
          <p:txBody>
            <a:bodyPr wrap="square" lIns="86371" tIns="43186" rIns="86371" bIns="43186" rtlCol="0">
              <a:spAutoFit/>
            </a:bodyPr>
            <a:lstStyle/>
            <a:p>
              <a:pPr>
                <a:defRPr/>
              </a:pPr>
              <a:r>
                <a:rPr lang="en-US" altLang="zh-CN" b="0" i="1" kern="0" smtClean="0">
                  <a:solidFill>
                    <a:srgbClr val="646464"/>
                  </a:solidFill>
                  <a:latin typeface="Impact" panose="020B0806030902050204" pitchFamily="34" charset="0"/>
                  <a:ea typeface="微软雅黑" panose="020B0503020204020204" pitchFamily="34" charset="-122"/>
                </a:rPr>
                <a:t>201x</a:t>
              </a:r>
              <a:endParaRPr lang="zh-CN" altLang="en-US" b="0" i="1" kern="0" dirty="0">
                <a:solidFill>
                  <a:srgbClr val="646464"/>
                </a:solidFill>
                <a:latin typeface="Impact" panose="020B0806030902050204" pitchFamily="34" charset="0"/>
                <a:ea typeface="微软雅黑" panose="020B0503020204020204" pitchFamily="34" charset="-122"/>
              </a:endParaRPr>
            </a:p>
          </p:txBody>
        </p:sp>
      </p:grpSp>
      <p:grpSp>
        <p:nvGrpSpPr>
          <p:cNvPr id="164" name="淘宝网chenying0907出品 163"/>
          <p:cNvGrpSpPr/>
          <p:nvPr/>
        </p:nvGrpSpPr>
        <p:grpSpPr>
          <a:xfrm>
            <a:off x="10246418" y="3188518"/>
            <a:ext cx="1321396" cy="1321396"/>
            <a:chOff x="7686862" y="3242885"/>
            <a:chExt cx="828233" cy="828233"/>
          </a:xfrm>
        </p:grpSpPr>
        <p:sp>
          <p:nvSpPr>
            <p:cNvPr id="165" name="淘宝网chenying0907出品 164"/>
            <p:cNvSpPr/>
            <p:nvPr/>
          </p:nvSpPr>
          <p:spPr>
            <a:xfrm>
              <a:off x="7686862"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TextBox 165"/>
            <p:cNvSpPr txBox="1"/>
            <p:nvPr/>
          </p:nvSpPr>
          <p:spPr>
            <a:xfrm>
              <a:off x="7885192" y="3516313"/>
              <a:ext cx="594990" cy="247576"/>
            </a:xfrm>
            <a:prstGeom prst="rect">
              <a:avLst/>
            </a:prstGeom>
            <a:noFill/>
          </p:spPr>
          <p:txBody>
            <a:bodyPr wrap="square" lIns="86371" tIns="43186" rIns="86371" bIns="43186" rtlCol="0">
              <a:spAutoFit/>
            </a:bodyPr>
            <a:lstStyle>
              <a:defPPr>
                <a:defRPr lang="zh-CN"/>
              </a:defPPr>
              <a:lvl1pPr>
                <a:defRPr i="1">
                  <a:solidFill>
                    <a:srgbClr val="646464"/>
                  </a:solidFill>
                </a:defRPr>
              </a:lvl1pPr>
            </a:lstStyle>
            <a:p>
              <a:pPr>
                <a:defRPr/>
              </a:pPr>
              <a:r>
                <a:rPr lang="en-US" altLang="zh-CN" sz="2000" b="0" kern="0" smtClean="0">
                  <a:solidFill>
                    <a:srgbClr val="0070C0"/>
                  </a:solidFill>
                  <a:latin typeface="Impact" panose="020B0806030902050204" pitchFamily="34" charset="0"/>
                  <a:ea typeface="微软雅黑" panose="020B0503020204020204" pitchFamily="34" charset="-122"/>
                </a:rPr>
                <a:t>201x</a:t>
              </a:r>
              <a:endParaRPr lang="zh-CN" altLang="en-US" sz="2000" b="0" kern="0" dirty="0">
                <a:solidFill>
                  <a:srgbClr val="0070C0"/>
                </a:solidFill>
                <a:latin typeface="Impact" panose="020B0806030902050204" pitchFamily="34" charset="0"/>
                <a:ea typeface="微软雅黑" panose="020B0503020204020204" pitchFamily="34" charset="-122"/>
              </a:endParaRPr>
            </a:p>
          </p:txBody>
        </p:sp>
      </p:grpSp>
      <p:grpSp>
        <p:nvGrpSpPr>
          <p:cNvPr id="167" name="淘宝网chenying0907出品 166"/>
          <p:cNvGrpSpPr/>
          <p:nvPr/>
        </p:nvGrpSpPr>
        <p:grpSpPr>
          <a:xfrm>
            <a:off x="667655" y="3511706"/>
            <a:ext cx="675023" cy="675021"/>
            <a:chOff x="1037903" y="3237446"/>
            <a:chExt cx="828233" cy="828233"/>
          </a:xfrm>
        </p:grpSpPr>
        <p:sp>
          <p:nvSpPr>
            <p:cNvPr id="168" name="淘宝网chenying0907出品 167"/>
            <p:cNvSpPr/>
            <p:nvPr/>
          </p:nvSpPr>
          <p:spPr>
            <a:xfrm>
              <a:off x="1037903" y="3237446"/>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TextBox 168"/>
            <p:cNvSpPr txBox="1"/>
            <p:nvPr/>
          </p:nvSpPr>
          <p:spPr>
            <a:xfrm>
              <a:off x="1085860" y="3436883"/>
              <a:ext cx="737198" cy="446881"/>
            </a:xfrm>
            <a:prstGeom prst="rect">
              <a:avLst/>
            </a:prstGeom>
            <a:noFill/>
          </p:spPr>
          <p:txBody>
            <a:bodyPr wrap="none" lIns="86371" tIns="43186" rIns="86371" bIns="43186" rtlCol="0">
              <a:spAutoFit/>
            </a:bodyPr>
            <a:lstStyle>
              <a:defPPr>
                <a:defRPr lang="zh-CN"/>
              </a:defPPr>
              <a:lvl1pPr>
                <a:defRPr i="1">
                  <a:solidFill>
                    <a:srgbClr val="646464"/>
                  </a:solidFill>
                </a:defRPr>
              </a:lvl1pPr>
            </a:lstStyle>
            <a:p>
              <a:pPr>
                <a:defRPr/>
              </a:pPr>
              <a:r>
                <a:rPr lang="en-US" altLang="zh-CN" b="0" kern="0" smtClean="0">
                  <a:latin typeface="Impact" panose="020B0806030902050204" pitchFamily="34" charset="0"/>
                  <a:ea typeface="微软雅黑" panose="020B0503020204020204" pitchFamily="34" charset="-122"/>
                </a:rPr>
                <a:t>201x</a:t>
              </a:r>
              <a:endParaRPr lang="zh-CN" altLang="en-US" b="0" kern="0" dirty="0">
                <a:latin typeface="Impact" panose="020B0806030902050204" pitchFamily="34" charset="0"/>
                <a:ea typeface="微软雅黑" panose="020B0503020204020204" pitchFamily="34" charset="-122"/>
              </a:endParaRPr>
            </a:p>
          </p:txBody>
        </p:sp>
      </p:grpSp>
      <p:grpSp>
        <p:nvGrpSpPr>
          <p:cNvPr id="170" name="淘宝网chenying0907出品 169"/>
          <p:cNvGrpSpPr/>
          <p:nvPr/>
        </p:nvGrpSpPr>
        <p:grpSpPr>
          <a:xfrm>
            <a:off x="6106854" y="3348135"/>
            <a:ext cx="1002162" cy="1002162"/>
            <a:chOff x="3254223" y="3242885"/>
            <a:chExt cx="828233" cy="828233"/>
          </a:xfrm>
        </p:grpSpPr>
        <p:sp>
          <p:nvSpPr>
            <p:cNvPr id="171" name="淘宝网chenying0907出品 170"/>
            <p:cNvSpPr/>
            <p:nvPr/>
          </p:nvSpPr>
          <p:spPr>
            <a:xfrm>
              <a:off x="3254223" y="3242885"/>
              <a:ext cx="828233" cy="828233"/>
            </a:xfrm>
            <a:prstGeom prst="ellipse">
              <a:avLst/>
            </a:prstGeom>
            <a:gradFill flip="none" rotWithShape="1">
              <a:gsLst>
                <a:gs pos="100000">
                  <a:srgbClr val="FFFFFF"/>
                </a:gs>
                <a:gs pos="0">
                  <a:srgbClr val="CECAC8"/>
                </a:gs>
              </a:gsLst>
              <a:lin ang="2700000" scaled="1"/>
              <a:tileRect/>
            </a:gradFill>
            <a:ln w="41275">
              <a:gradFill flip="none" rotWithShape="1">
                <a:gsLst>
                  <a:gs pos="100000">
                    <a:srgbClr val="FFFFFF"/>
                  </a:gs>
                  <a:gs pos="0">
                    <a:srgbClr val="CDCDCD"/>
                  </a:gs>
                </a:gsLst>
                <a:lin ang="13500000" scaled="1"/>
                <a:tileRect/>
              </a:gradFill>
            </a:ln>
            <a:effectLst>
              <a:outerShdw blurRad="2921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TextBox 171"/>
            <p:cNvSpPr txBox="1"/>
            <p:nvPr/>
          </p:nvSpPr>
          <p:spPr>
            <a:xfrm>
              <a:off x="3414236" y="3504218"/>
              <a:ext cx="496552" cy="301003"/>
            </a:xfrm>
            <a:prstGeom prst="rect">
              <a:avLst/>
            </a:prstGeom>
            <a:noFill/>
          </p:spPr>
          <p:txBody>
            <a:bodyPr wrap="none" lIns="86371" tIns="43186" rIns="86371" bIns="43186" rtlCol="0">
              <a:spAutoFit/>
            </a:bodyPr>
            <a:lstStyle>
              <a:defPPr>
                <a:defRPr lang="zh-CN"/>
              </a:defPPr>
              <a:lvl1pPr>
                <a:defRPr i="1">
                  <a:solidFill>
                    <a:srgbClr val="646464"/>
                  </a:solidFill>
                </a:defRPr>
              </a:lvl1pPr>
            </a:lstStyle>
            <a:p>
              <a:pPr>
                <a:defRPr/>
              </a:pPr>
              <a:r>
                <a:rPr lang="en-US" altLang="zh-CN" b="0" kern="0" smtClean="0">
                  <a:latin typeface="Impact" panose="020B0806030902050204" pitchFamily="34" charset="0"/>
                  <a:ea typeface="微软雅黑" panose="020B0503020204020204" pitchFamily="34" charset="-122"/>
                </a:rPr>
                <a:t>201x</a:t>
              </a:r>
              <a:endParaRPr lang="zh-CN" altLang="en-US" b="0" kern="0" dirty="0">
                <a:latin typeface="Impact" panose="020B0806030902050204" pitchFamily="34" charset="0"/>
                <a:ea typeface="微软雅黑" panose="020B0503020204020204" pitchFamily="34" charset="-122"/>
              </a:endParaRPr>
            </a:p>
          </p:txBody>
        </p:sp>
      </p:grpSp>
      <p:sp>
        <p:nvSpPr>
          <p:cNvPr id="173" name="AutoShape 8"/>
          <p:cNvSpPr>
            <a:spLocks noChangeArrowheads="1"/>
          </p:cNvSpPr>
          <p:nvPr/>
        </p:nvSpPr>
        <p:spPr bwMode="auto">
          <a:xfrm>
            <a:off x="9623598" y="3629830"/>
            <a:ext cx="417261" cy="419606"/>
          </a:xfrm>
          <a:prstGeom prst="chevron">
            <a:avLst>
              <a:gd name="adj" fmla="val 55472"/>
            </a:avLst>
          </a:prstGeom>
          <a:solidFill>
            <a:srgbClr val="0070C0"/>
          </a:solidFill>
          <a:ln w="25400" cap="flat" cmpd="sng" algn="ctr">
            <a:noFill/>
            <a:prstDash val="solid"/>
          </a:ln>
          <a:effectLst/>
        </p:spPr>
        <p:txBody>
          <a:bodyPr lIns="86371" tIns="43186" rIns="86371" bIns="43186" rtlCol="0" anchor="ctr"/>
          <a:lstStyle/>
          <a:p>
            <a:pPr algn="ctr"/>
            <a:endParaRPr lang="zh-CN" altLang="en-US" sz="2000" b="0" kern="0" dirty="0">
              <a:solidFill>
                <a:srgbClr val="0070C0"/>
              </a:solidFill>
              <a:latin typeface="微软雅黑" panose="020B0503020204020204" pitchFamily="34" charset="-122"/>
              <a:ea typeface="微软雅黑" panose="020B0503020204020204" pitchFamily="34" charset="-122"/>
            </a:endParaRPr>
          </a:p>
        </p:txBody>
      </p:sp>
      <p:cxnSp>
        <p:nvCxnSpPr>
          <p:cNvPr id="174" name="直接连接符 173"/>
          <p:cNvCxnSpPr/>
          <p:nvPr/>
        </p:nvCxnSpPr>
        <p:spPr>
          <a:xfrm>
            <a:off x="982638" y="1910768"/>
            <a:ext cx="0" cy="1293841"/>
          </a:xfrm>
          <a:prstGeom prst="line">
            <a:avLst/>
          </a:prstGeom>
          <a:noFill/>
          <a:ln w="9525" cap="flat" cmpd="sng" algn="ctr">
            <a:solidFill>
              <a:srgbClr val="888888"/>
            </a:solidFill>
            <a:prstDash val="solid"/>
            <a:headEnd type="oval" w="med" len="med"/>
            <a:tailEnd type="oval" w="med" len="med"/>
          </a:ln>
          <a:effectLst/>
        </p:spPr>
      </p:cxnSp>
      <p:sp>
        <p:nvSpPr>
          <p:cNvPr id="175" name="TextBox 174"/>
          <p:cNvSpPr txBox="1"/>
          <p:nvPr/>
        </p:nvSpPr>
        <p:spPr>
          <a:xfrm>
            <a:off x="982638" y="1773610"/>
            <a:ext cx="2410338" cy="1015663"/>
          </a:xfrm>
          <a:prstGeom prst="rect">
            <a:avLst/>
          </a:prstGeom>
          <a:noFill/>
        </p:spPr>
        <p:txBody>
          <a:bodyPr wrap="square" rtlCol="0">
            <a:spAutoFit/>
          </a:bodyPr>
          <a:lstStyle/>
          <a:p>
            <a:pPr>
              <a:lnSpc>
                <a:spcPct val="150000"/>
              </a:lnSpc>
              <a:defRPr/>
            </a:pPr>
            <a:r>
              <a:rPr lang="en-US" altLang="zh-CN" b="0" kern="0" smtClean="0">
                <a:solidFill>
                  <a:srgbClr val="0070C0"/>
                </a:solidFill>
                <a:latin typeface="Arial" panose="020B0604020202020204" pitchFamily="34" charset="0"/>
                <a:ea typeface="微软雅黑" panose="020B0503020204020204" pitchFamily="34" charset="-122"/>
              </a:rPr>
              <a:t>201x</a:t>
            </a:r>
            <a:r>
              <a:rPr lang="zh-CN" altLang="en-US" b="0" kern="0" smtClean="0">
                <a:solidFill>
                  <a:srgbClr val="0070C0"/>
                </a:solidFill>
                <a:latin typeface="Arial" panose="020B0604020202020204" pitchFamily="34" charset="0"/>
                <a:ea typeface="微软雅黑" panose="020B0503020204020204" pitchFamily="34" charset="-122"/>
              </a:rPr>
              <a:t>年</a:t>
            </a:r>
            <a:r>
              <a:rPr lang="en-US" altLang="zh-CN" b="0" kern="0" dirty="0" smtClean="0">
                <a:solidFill>
                  <a:srgbClr val="0070C0"/>
                </a:solidFill>
                <a:latin typeface="Arial" panose="020B0604020202020204" pitchFamily="34" charset="0"/>
                <a:ea typeface="微软雅黑" panose="020B0503020204020204" pitchFamily="34" charset="-122"/>
              </a:rPr>
              <a:t>1</a:t>
            </a:r>
            <a:r>
              <a:rPr lang="zh-CN" altLang="en-US" b="0" kern="0" dirty="0" smtClean="0">
                <a:solidFill>
                  <a:srgbClr val="0070C0"/>
                </a:solidFill>
                <a:latin typeface="Arial" panose="020B0604020202020204" pitchFamily="34" charset="0"/>
                <a:ea typeface="微软雅黑" panose="020B0503020204020204" pitchFamily="34" charset="-122"/>
              </a:rPr>
              <a:t>月 公司成立</a:t>
            </a:r>
            <a:endParaRPr lang="en-US" altLang="zh-CN" b="0"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100" b="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b="0" kern="0" dirty="0">
              <a:solidFill>
                <a:srgbClr val="646464"/>
              </a:solidFill>
              <a:latin typeface="Arial" panose="020B0604020202020204" pitchFamily="34" charset="0"/>
              <a:ea typeface="微软雅黑" panose="020B0503020204020204" pitchFamily="34" charset="-122"/>
            </a:endParaRPr>
          </a:p>
        </p:txBody>
      </p:sp>
      <p:cxnSp>
        <p:nvCxnSpPr>
          <p:cNvPr id="176" name="直接连接符 175"/>
          <p:cNvCxnSpPr/>
          <p:nvPr/>
        </p:nvCxnSpPr>
        <p:spPr>
          <a:xfrm>
            <a:off x="10907116" y="4607971"/>
            <a:ext cx="0" cy="1293841"/>
          </a:xfrm>
          <a:prstGeom prst="line">
            <a:avLst/>
          </a:prstGeom>
          <a:noFill/>
          <a:ln w="9525" cap="flat" cmpd="sng" algn="ctr">
            <a:solidFill>
              <a:srgbClr val="888888"/>
            </a:solidFill>
            <a:prstDash val="solid"/>
            <a:headEnd type="oval" w="med" len="med"/>
            <a:tailEnd type="oval" w="med" len="med"/>
          </a:ln>
          <a:effectLst/>
        </p:spPr>
      </p:cxnSp>
      <p:sp>
        <p:nvSpPr>
          <p:cNvPr id="177" name="TextBox 176"/>
          <p:cNvSpPr txBox="1"/>
          <p:nvPr/>
        </p:nvSpPr>
        <p:spPr>
          <a:xfrm>
            <a:off x="8482480" y="5078427"/>
            <a:ext cx="2365254" cy="1015663"/>
          </a:xfrm>
          <a:prstGeom prst="rect">
            <a:avLst/>
          </a:prstGeom>
          <a:noFill/>
        </p:spPr>
        <p:txBody>
          <a:bodyPr wrap="square" rtlCol="0">
            <a:spAutoFit/>
          </a:bodyPr>
          <a:lstStyle/>
          <a:p>
            <a:pPr algn="r">
              <a:lnSpc>
                <a:spcPct val="150000"/>
              </a:lnSpc>
              <a:defRPr/>
            </a:pPr>
            <a:r>
              <a:rPr lang="en-US" altLang="zh-CN" kern="0" smtClean="0">
                <a:solidFill>
                  <a:srgbClr val="0070C0"/>
                </a:solidFill>
                <a:latin typeface="Arial" panose="020B0604020202020204" pitchFamily="34" charset="0"/>
                <a:ea typeface="微软雅黑" panose="020B0503020204020204" pitchFamily="34" charset="-122"/>
              </a:rPr>
              <a:t>201x</a:t>
            </a:r>
            <a:r>
              <a:rPr lang="zh-CN" altLang="en-US" kern="0" smtClean="0">
                <a:solidFill>
                  <a:srgbClr val="0070C0"/>
                </a:solidFill>
                <a:latin typeface="Arial" panose="020B0604020202020204" pitchFamily="34" charset="0"/>
                <a:ea typeface="微软雅黑" panose="020B0503020204020204" pitchFamily="34" charset="-122"/>
              </a:rPr>
              <a:t>年 </a:t>
            </a:r>
            <a:r>
              <a:rPr lang="zh-CN" altLang="en-US" kern="0" dirty="0" smtClean="0">
                <a:solidFill>
                  <a:srgbClr val="0070C0"/>
                </a:solidFill>
                <a:latin typeface="Arial" panose="020B0604020202020204" pitchFamily="34" charset="0"/>
                <a:ea typeface="微软雅黑" panose="020B0503020204020204" pitchFamily="34" charset="-122"/>
              </a:rPr>
              <a:t>公司获科技奖</a:t>
            </a:r>
            <a:endParaRPr lang="en-US" altLang="zh-CN" b="0" kern="0" dirty="0" smtClean="0">
              <a:solidFill>
                <a:srgbClr val="0070C0"/>
              </a:solidFill>
              <a:latin typeface="Arial" panose="020B0604020202020204" pitchFamily="34" charset="0"/>
              <a:ea typeface="微软雅黑" panose="020B0503020204020204" pitchFamily="34" charset="-122"/>
            </a:endParaRPr>
          </a:p>
          <a:p>
            <a:pPr algn="r">
              <a:lnSpc>
                <a:spcPct val="150000"/>
              </a:lnSpc>
              <a:defRPr/>
            </a:pPr>
            <a:r>
              <a:rPr lang="zh-CN" altLang="en-US" sz="1100" b="0" kern="0" dirty="0">
                <a:solidFill>
                  <a:schemeClr val="tx1">
                    <a:lumMod val="65000"/>
                    <a:lumOff val="35000"/>
                  </a:schemeClr>
                </a:solidFill>
                <a:latin typeface="Arial" panose="020B0604020202020204" pitchFamily="34" charset="0"/>
                <a:ea typeface="微软雅黑" panose="020B0503020204020204" pitchFamily="34" charset="-122"/>
              </a:rPr>
              <a:t>点击此处添加段落</a:t>
            </a:r>
            <a:r>
              <a:rPr lang="zh-CN" altLang="en-US" sz="1100" b="0" kern="0" dirty="0" smtClean="0">
                <a:solidFill>
                  <a:schemeClr val="tx1">
                    <a:lumMod val="65000"/>
                    <a:lumOff val="35000"/>
                  </a:schemeClr>
                </a:solidFill>
                <a:latin typeface="Arial" panose="020B0604020202020204" pitchFamily="34" charset="0"/>
                <a:ea typeface="微软雅黑" panose="020B0503020204020204" pitchFamily="34" charset="-122"/>
              </a:rPr>
              <a:t>文本</a:t>
            </a:r>
            <a:endParaRPr lang="en-US" altLang="zh-CN" sz="1100" b="0" kern="0" dirty="0" smtClean="0">
              <a:solidFill>
                <a:schemeClr val="tx1">
                  <a:lumMod val="65000"/>
                  <a:lumOff val="35000"/>
                </a:schemeClr>
              </a:solidFill>
              <a:latin typeface="Arial" panose="020B0604020202020204" pitchFamily="34" charset="0"/>
              <a:ea typeface="微软雅黑" panose="020B0503020204020204" pitchFamily="34" charset="-122"/>
            </a:endParaRPr>
          </a:p>
          <a:p>
            <a:pPr algn="r">
              <a:lnSpc>
                <a:spcPct val="150000"/>
              </a:lnSpc>
              <a:defRPr/>
            </a:pPr>
            <a:r>
              <a:rPr lang="zh-CN" altLang="en-US" sz="1100" kern="0" dirty="0" smtClean="0">
                <a:solidFill>
                  <a:srgbClr val="646464"/>
                </a:solidFill>
                <a:latin typeface="Arial" panose="020B0604020202020204" pitchFamily="34" charset="0"/>
                <a:ea typeface="微软雅黑" panose="020B0503020204020204" pitchFamily="34" charset="-122"/>
              </a:rPr>
              <a:t>点击</a:t>
            </a:r>
            <a:r>
              <a:rPr lang="zh-CN" altLang="en-US" sz="110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endParaRPr lang="zh-CN" altLang="en-US" sz="1100" b="0" kern="0" dirty="0">
              <a:solidFill>
                <a:schemeClr val="tx1">
                  <a:lumMod val="65000"/>
                  <a:lumOff val="35000"/>
                </a:schemeClr>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ipe(left)">
                                      <p:cBhvr>
                                        <p:cTn id="7" dur="1000"/>
                                        <p:tgtEl>
                                          <p:spTgt spid="142"/>
                                        </p:tgtEl>
                                      </p:cBhvr>
                                    </p:animEffect>
                                  </p:childTnLst>
                                </p:cTn>
                              </p:par>
                            </p:childTnLst>
                          </p:cTn>
                        </p:par>
                        <p:par>
                          <p:cTn id="8" fill="hold">
                            <p:stCondLst>
                              <p:cond delay="1000"/>
                            </p:stCondLst>
                            <p:childTnLst>
                              <p:par>
                                <p:cTn id="9" presetID="2" presetClass="entr" presetSubtype="8" decel="60000"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fill="hold"/>
                                        <p:tgtEl>
                                          <p:spTgt spid="167"/>
                                        </p:tgtEl>
                                        <p:attrNameLst>
                                          <p:attrName>ppt_x</p:attrName>
                                        </p:attrNameLst>
                                      </p:cBhvr>
                                      <p:tavLst>
                                        <p:tav tm="0">
                                          <p:val>
                                            <p:strVal val="0-#ppt_w/2"/>
                                          </p:val>
                                        </p:tav>
                                        <p:tav tm="100000">
                                          <p:val>
                                            <p:strVal val="#ppt_x"/>
                                          </p:val>
                                        </p:tav>
                                      </p:tavLst>
                                    </p:anim>
                                    <p:anim calcmode="lin" valueType="num">
                                      <p:cBhvr additive="base">
                                        <p:cTn id="12" dur="500" fill="hold"/>
                                        <p:tgtEl>
                                          <p:spTgt spid="16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decel="60000" fill="hold" grpId="0" nodeType="afterEffect">
                                  <p:stCondLst>
                                    <p:cond delay="0"/>
                                  </p:stCondLst>
                                  <p:childTnLst>
                                    <p:set>
                                      <p:cBhvr>
                                        <p:cTn id="15" dur="1" fill="hold">
                                          <p:stCondLst>
                                            <p:cond delay="0"/>
                                          </p:stCondLst>
                                        </p:cTn>
                                        <p:tgtEl>
                                          <p:spTgt spid="145"/>
                                        </p:tgtEl>
                                        <p:attrNameLst>
                                          <p:attrName>style.visibility</p:attrName>
                                        </p:attrNameLst>
                                      </p:cBhvr>
                                      <p:to>
                                        <p:strVal val="visible"/>
                                      </p:to>
                                    </p:set>
                                    <p:anim calcmode="lin" valueType="num">
                                      <p:cBhvr additive="base">
                                        <p:cTn id="16" dur="500" fill="hold"/>
                                        <p:tgtEl>
                                          <p:spTgt spid="145"/>
                                        </p:tgtEl>
                                        <p:attrNameLst>
                                          <p:attrName>ppt_x</p:attrName>
                                        </p:attrNameLst>
                                      </p:cBhvr>
                                      <p:tavLst>
                                        <p:tav tm="0">
                                          <p:val>
                                            <p:strVal val="0-#ppt_w/2"/>
                                          </p:val>
                                        </p:tav>
                                        <p:tav tm="100000">
                                          <p:val>
                                            <p:strVal val="#ppt_x"/>
                                          </p:val>
                                        </p:tav>
                                      </p:tavLst>
                                    </p:anim>
                                    <p:anim calcmode="lin" valueType="num">
                                      <p:cBhvr additive="base">
                                        <p:cTn id="17" dur="500" fill="hold"/>
                                        <p:tgtEl>
                                          <p:spTgt spid="14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decel="60000" fill="hold" nodeType="afterEffect">
                                  <p:stCondLst>
                                    <p:cond delay="0"/>
                                  </p:stCondLst>
                                  <p:childTnLst>
                                    <p:set>
                                      <p:cBhvr>
                                        <p:cTn id="20" dur="1" fill="hold">
                                          <p:stCondLst>
                                            <p:cond delay="0"/>
                                          </p:stCondLst>
                                        </p:cTn>
                                        <p:tgtEl>
                                          <p:spTgt spid="155"/>
                                        </p:tgtEl>
                                        <p:attrNameLst>
                                          <p:attrName>style.visibility</p:attrName>
                                        </p:attrNameLst>
                                      </p:cBhvr>
                                      <p:to>
                                        <p:strVal val="visible"/>
                                      </p:to>
                                    </p:set>
                                    <p:anim calcmode="lin" valueType="num">
                                      <p:cBhvr additive="base">
                                        <p:cTn id="21" dur="500" fill="hold"/>
                                        <p:tgtEl>
                                          <p:spTgt spid="155"/>
                                        </p:tgtEl>
                                        <p:attrNameLst>
                                          <p:attrName>ppt_x</p:attrName>
                                        </p:attrNameLst>
                                      </p:cBhvr>
                                      <p:tavLst>
                                        <p:tav tm="0">
                                          <p:val>
                                            <p:strVal val="0-#ppt_w/2"/>
                                          </p:val>
                                        </p:tav>
                                        <p:tav tm="100000">
                                          <p:val>
                                            <p:strVal val="#ppt_x"/>
                                          </p:val>
                                        </p:tav>
                                      </p:tavLst>
                                    </p:anim>
                                    <p:anim calcmode="lin" valueType="num">
                                      <p:cBhvr additive="base">
                                        <p:cTn id="22" dur="500" fill="hold"/>
                                        <p:tgtEl>
                                          <p:spTgt spid="15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decel="60000" fill="hold" grpId="0" nodeType="afterEffect">
                                  <p:stCondLst>
                                    <p:cond delay="0"/>
                                  </p:stCondLst>
                                  <p:childTnLst>
                                    <p:set>
                                      <p:cBhvr>
                                        <p:cTn id="25" dur="1" fill="hold">
                                          <p:stCondLst>
                                            <p:cond delay="0"/>
                                          </p:stCondLst>
                                        </p:cTn>
                                        <p:tgtEl>
                                          <p:spTgt spid="144"/>
                                        </p:tgtEl>
                                        <p:attrNameLst>
                                          <p:attrName>style.visibility</p:attrName>
                                        </p:attrNameLst>
                                      </p:cBhvr>
                                      <p:to>
                                        <p:strVal val="visible"/>
                                      </p:to>
                                    </p:set>
                                    <p:anim calcmode="lin" valueType="num">
                                      <p:cBhvr additive="base">
                                        <p:cTn id="26" dur="500" fill="hold"/>
                                        <p:tgtEl>
                                          <p:spTgt spid="144"/>
                                        </p:tgtEl>
                                        <p:attrNameLst>
                                          <p:attrName>ppt_x</p:attrName>
                                        </p:attrNameLst>
                                      </p:cBhvr>
                                      <p:tavLst>
                                        <p:tav tm="0">
                                          <p:val>
                                            <p:strVal val="0-#ppt_w/2"/>
                                          </p:val>
                                        </p:tav>
                                        <p:tav tm="100000">
                                          <p:val>
                                            <p:strVal val="#ppt_x"/>
                                          </p:val>
                                        </p:tav>
                                      </p:tavLst>
                                    </p:anim>
                                    <p:anim calcmode="lin" valueType="num">
                                      <p:cBhvr additive="base">
                                        <p:cTn id="27" dur="500" fill="hold"/>
                                        <p:tgtEl>
                                          <p:spTgt spid="144"/>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decel="60000" fill="hold" nodeType="after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additive="base">
                                        <p:cTn id="31" dur="500" fill="hold"/>
                                        <p:tgtEl>
                                          <p:spTgt spid="158"/>
                                        </p:tgtEl>
                                        <p:attrNameLst>
                                          <p:attrName>ppt_x</p:attrName>
                                        </p:attrNameLst>
                                      </p:cBhvr>
                                      <p:tavLst>
                                        <p:tav tm="0">
                                          <p:val>
                                            <p:strVal val="0-#ppt_w/2"/>
                                          </p:val>
                                        </p:tav>
                                        <p:tav tm="100000">
                                          <p:val>
                                            <p:strVal val="#ppt_x"/>
                                          </p:val>
                                        </p:tav>
                                      </p:tavLst>
                                    </p:anim>
                                    <p:anim calcmode="lin" valueType="num">
                                      <p:cBhvr additive="base">
                                        <p:cTn id="32" dur="500" fill="hold"/>
                                        <p:tgtEl>
                                          <p:spTgt spid="158"/>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8" decel="60000" fill="hold" grpId="0" nodeType="afterEffect">
                                  <p:stCondLst>
                                    <p:cond delay="0"/>
                                  </p:stCondLst>
                                  <p:childTnLst>
                                    <p:set>
                                      <p:cBhvr>
                                        <p:cTn id="35" dur="1" fill="hold">
                                          <p:stCondLst>
                                            <p:cond delay="0"/>
                                          </p:stCondLst>
                                        </p:cTn>
                                        <p:tgtEl>
                                          <p:spTgt spid="143"/>
                                        </p:tgtEl>
                                        <p:attrNameLst>
                                          <p:attrName>style.visibility</p:attrName>
                                        </p:attrNameLst>
                                      </p:cBhvr>
                                      <p:to>
                                        <p:strVal val="visible"/>
                                      </p:to>
                                    </p:set>
                                    <p:anim calcmode="lin" valueType="num">
                                      <p:cBhvr additive="base">
                                        <p:cTn id="36" dur="500" fill="hold"/>
                                        <p:tgtEl>
                                          <p:spTgt spid="143"/>
                                        </p:tgtEl>
                                        <p:attrNameLst>
                                          <p:attrName>ppt_x</p:attrName>
                                        </p:attrNameLst>
                                      </p:cBhvr>
                                      <p:tavLst>
                                        <p:tav tm="0">
                                          <p:val>
                                            <p:strVal val="0-#ppt_w/2"/>
                                          </p:val>
                                        </p:tav>
                                        <p:tav tm="100000">
                                          <p:val>
                                            <p:strVal val="#ppt_x"/>
                                          </p:val>
                                        </p:tav>
                                      </p:tavLst>
                                    </p:anim>
                                    <p:anim calcmode="lin" valueType="num">
                                      <p:cBhvr additive="base">
                                        <p:cTn id="37" dur="500" fill="hold"/>
                                        <p:tgtEl>
                                          <p:spTgt spid="143"/>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decel="60000" fill="hold" nodeType="afterEffect">
                                  <p:stCondLst>
                                    <p:cond delay="0"/>
                                  </p:stCondLst>
                                  <p:childTnLst>
                                    <p:set>
                                      <p:cBhvr>
                                        <p:cTn id="40" dur="1" fill="hold">
                                          <p:stCondLst>
                                            <p:cond delay="0"/>
                                          </p:stCondLst>
                                        </p:cTn>
                                        <p:tgtEl>
                                          <p:spTgt spid="170"/>
                                        </p:tgtEl>
                                        <p:attrNameLst>
                                          <p:attrName>style.visibility</p:attrName>
                                        </p:attrNameLst>
                                      </p:cBhvr>
                                      <p:to>
                                        <p:strVal val="visible"/>
                                      </p:to>
                                    </p:set>
                                    <p:anim calcmode="lin" valueType="num">
                                      <p:cBhvr additive="base">
                                        <p:cTn id="41" dur="500" fill="hold"/>
                                        <p:tgtEl>
                                          <p:spTgt spid="170"/>
                                        </p:tgtEl>
                                        <p:attrNameLst>
                                          <p:attrName>ppt_x</p:attrName>
                                        </p:attrNameLst>
                                      </p:cBhvr>
                                      <p:tavLst>
                                        <p:tav tm="0">
                                          <p:val>
                                            <p:strVal val="0-#ppt_w/2"/>
                                          </p:val>
                                        </p:tav>
                                        <p:tav tm="100000">
                                          <p:val>
                                            <p:strVal val="#ppt_x"/>
                                          </p:val>
                                        </p:tav>
                                      </p:tavLst>
                                    </p:anim>
                                    <p:anim calcmode="lin" valueType="num">
                                      <p:cBhvr additive="base">
                                        <p:cTn id="42" dur="500" fill="hold"/>
                                        <p:tgtEl>
                                          <p:spTgt spid="17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8" decel="60000" fill="hold" grpId="0" nodeType="afterEffect">
                                  <p:stCondLst>
                                    <p:cond delay="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500" fill="hold"/>
                                        <p:tgtEl>
                                          <p:spTgt spid="146"/>
                                        </p:tgtEl>
                                        <p:attrNameLst>
                                          <p:attrName>ppt_x</p:attrName>
                                        </p:attrNameLst>
                                      </p:cBhvr>
                                      <p:tavLst>
                                        <p:tav tm="0">
                                          <p:val>
                                            <p:strVal val="0-#ppt_w/2"/>
                                          </p:val>
                                        </p:tav>
                                        <p:tav tm="100000">
                                          <p:val>
                                            <p:strVal val="#ppt_x"/>
                                          </p:val>
                                        </p:tav>
                                      </p:tavLst>
                                    </p:anim>
                                    <p:anim calcmode="lin" valueType="num">
                                      <p:cBhvr additive="base">
                                        <p:cTn id="47" dur="500" fill="hold"/>
                                        <p:tgtEl>
                                          <p:spTgt spid="146"/>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8" decel="60000" fill="hold" nodeType="afterEffect">
                                  <p:stCondLst>
                                    <p:cond delay="0"/>
                                  </p:stCondLst>
                                  <p:childTnLst>
                                    <p:set>
                                      <p:cBhvr>
                                        <p:cTn id="50" dur="1" fill="hold">
                                          <p:stCondLst>
                                            <p:cond delay="0"/>
                                          </p:stCondLst>
                                        </p:cTn>
                                        <p:tgtEl>
                                          <p:spTgt spid="161"/>
                                        </p:tgtEl>
                                        <p:attrNameLst>
                                          <p:attrName>style.visibility</p:attrName>
                                        </p:attrNameLst>
                                      </p:cBhvr>
                                      <p:to>
                                        <p:strVal val="visible"/>
                                      </p:to>
                                    </p:set>
                                    <p:anim calcmode="lin" valueType="num">
                                      <p:cBhvr additive="base">
                                        <p:cTn id="51" dur="500" fill="hold"/>
                                        <p:tgtEl>
                                          <p:spTgt spid="161"/>
                                        </p:tgtEl>
                                        <p:attrNameLst>
                                          <p:attrName>ppt_x</p:attrName>
                                        </p:attrNameLst>
                                      </p:cBhvr>
                                      <p:tavLst>
                                        <p:tav tm="0">
                                          <p:val>
                                            <p:strVal val="0-#ppt_w/2"/>
                                          </p:val>
                                        </p:tav>
                                        <p:tav tm="100000">
                                          <p:val>
                                            <p:strVal val="#ppt_x"/>
                                          </p:val>
                                        </p:tav>
                                      </p:tavLst>
                                    </p:anim>
                                    <p:anim calcmode="lin" valueType="num">
                                      <p:cBhvr additive="base">
                                        <p:cTn id="52" dur="500" fill="hold"/>
                                        <p:tgtEl>
                                          <p:spTgt spid="161"/>
                                        </p:tgtEl>
                                        <p:attrNameLst>
                                          <p:attrName>ppt_y</p:attrName>
                                        </p:attrNameLst>
                                      </p:cBhvr>
                                      <p:tavLst>
                                        <p:tav tm="0">
                                          <p:val>
                                            <p:strVal val="#ppt_y"/>
                                          </p:val>
                                        </p:tav>
                                        <p:tav tm="100000">
                                          <p:val>
                                            <p:strVal val="#ppt_y"/>
                                          </p:val>
                                        </p:tav>
                                      </p:tavLst>
                                    </p:anim>
                                  </p:childTnLst>
                                </p:cTn>
                              </p:par>
                            </p:childTnLst>
                          </p:cTn>
                        </p:par>
                        <p:par>
                          <p:cTn id="53" fill="hold">
                            <p:stCondLst>
                              <p:cond delay="5500"/>
                            </p:stCondLst>
                            <p:childTnLst>
                              <p:par>
                                <p:cTn id="54" presetID="2" presetClass="entr" presetSubtype="8" decel="6000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anim calcmode="lin" valueType="num">
                                      <p:cBhvr additive="base">
                                        <p:cTn id="56" dur="500" fill="hold"/>
                                        <p:tgtEl>
                                          <p:spTgt spid="173"/>
                                        </p:tgtEl>
                                        <p:attrNameLst>
                                          <p:attrName>ppt_x</p:attrName>
                                        </p:attrNameLst>
                                      </p:cBhvr>
                                      <p:tavLst>
                                        <p:tav tm="0">
                                          <p:val>
                                            <p:strVal val="0-#ppt_w/2"/>
                                          </p:val>
                                        </p:tav>
                                        <p:tav tm="100000">
                                          <p:val>
                                            <p:strVal val="#ppt_x"/>
                                          </p:val>
                                        </p:tav>
                                      </p:tavLst>
                                    </p:anim>
                                    <p:anim calcmode="lin" valueType="num">
                                      <p:cBhvr additive="base">
                                        <p:cTn id="57" dur="500" fill="hold"/>
                                        <p:tgtEl>
                                          <p:spTgt spid="173"/>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 presetClass="entr" presetSubtype="8" decel="60000" fill="hold" nodeType="after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additive="base">
                                        <p:cTn id="61" dur="500" fill="hold"/>
                                        <p:tgtEl>
                                          <p:spTgt spid="164"/>
                                        </p:tgtEl>
                                        <p:attrNameLst>
                                          <p:attrName>ppt_x</p:attrName>
                                        </p:attrNameLst>
                                      </p:cBhvr>
                                      <p:tavLst>
                                        <p:tav tm="0">
                                          <p:val>
                                            <p:strVal val="0-#ppt_w/2"/>
                                          </p:val>
                                        </p:tav>
                                        <p:tav tm="100000">
                                          <p:val>
                                            <p:strVal val="#ppt_x"/>
                                          </p:val>
                                        </p:tav>
                                      </p:tavLst>
                                    </p:anim>
                                    <p:anim calcmode="lin" valueType="num">
                                      <p:cBhvr additive="base">
                                        <p:cTn id="62" dur="500" fill="hold"/>
                                        <p:tgtEl>
                                          <p:spTgt spid="164"/>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2" presetClass="entr" presetSubtype="4" fill="hold" nodeType="afterEffect">
                                  <p:stCondLst>
                                    <p:cond delay="0"/>
                                  </p:stCondLst>
                                  <p:childTnLst>
                                    <p:set>
                                      <p:cBhvr>
                                        <p:cTn id="65" dur="1" fill="hold">
                                          <p:stCondLst>
                                            <p:cond delay="0"/>
                                          </p:stCondLst>
                                        </p:cTn>
                                        <p:tgtEl>
                                          <p:spTgt spid="174"/>
                                        </p:tgtEl>
                                        <p:attrNameLst>
                                          <p:attrName>style.visibility</p:attrName>
                                        </p:attrNameLst>
                                      </p:cBhvr>
                                      <p:to>
                                        <p:strVal val="visible"/>
                                      </p:to>
                                    </p:set>
                                    <p:animEffect transition="in" filter="wipe(down)">
                                      <p:cBhvr>
                                        <p:cTn id="66" dur="500"/>
                                        <p:tgtEl>
                                          <p:spTgt spid="174"/>
                                        </p:tgtEl>
                                      </p:cBhvr>
                                    </p:animEffect>
                                  </p:childTnLst>
                                </p:cTn>
                              </p:par>
                            </p:childTnLst>
                          </p:cTn>
                        </p:par>
                        <p:par>
                          <p:cTn id="67" fill="hold">
                            <p:stCondLst>
                              <p:cond delay="7000"/>
                            </p:stCondLst>
                            <p:childTnLst>
                              <p:par>
                                <p:cTn id="68" presetID="22" presetClass="entr" presetSubtype="8" fill="hold" grpId="0" nodeType="afterEffect">
                                  <p:stCondLst>
                                    <p:cond delay="0"/>
                                  </p:stCondLst>
                                  <p:childTnLst>
                                    <p:set>
                                      <p:cBhvr>
                                        <p:cTn id="69" dur="1" fill="hold">
                                          <p:stCondLst>
                                            <p:cond delay="0"/>
                                          </p:stCondLst>
                                        </p:cTn>
                                        <p:tgtEl>
                                          <p:spTgt spid="175"/>
                                        </p:tgtEl>
                                        <p:attrNameLst>
                                          <p:attrName>style.visibility</p:attrName>
                                        </p:attrNameLst>
                                      </p:cBhvr>
                                      <p:to>
                                        <p:strVal val="visible"/>
                                      </p:to>
                                    </p:set>
                                    <p:animEffect transition="in" filter="wipe(left)">
                                      <p:cBhvr>
                                        <p:cTn id="70" dur="500"/>
                                        <p:tgtEl>
                                          <p:spTgt spid="175"/>
                                        </p:tgtEl>
                                      </p:cBhvr>
                                    </p:animEffect>
                                  </p:childTnLst>
                                </p:cTn>
                              </p:par>
                            </p:childTnLst>
                          </p:cTn>
                        </p:par>
                        <p:par>
                          <p:cTn id="71" fill="hold">
                            <p:stCondLst>
                              <p:cond delay="7500"/>
                            </p:stCondLst>
                            <p:childTnLst>
                              <p:par>
                                <p:cTn id="72" presetID="22" presetClass="entr" presetSubtype="1" fill="hold" nodeType="afterEffect">
                                  <p:stCondLst>
                                    <p:cond delay="0"/>
                                  </p:stCondLst>
                                  <p:childTnLst>
                                    <p:set>
                                      <p:cBhvr>
                                        <p:cTn id="73" dur="1" fill="hold">
                                          <p:stCondLst>
                                            <p:cond delay="0"/>
                                          </p:stCondLst>
                                        </p:cTn>
                                        <p:tgtEl>
                                          <p:spTgt spid="147"/>
                                        </p:tgtEl>
                                        <p:attrNameLst>
                                          <p:attrName>style.visibility</p:attrName>
                                        </p:attrNameLst>
                                      </p:cBhvr>
                                      <p:to>
                                        <p:strVal val="visible"/>
                                      </p:to>
                                    </p:set>
                                    <p:animEffect transition="in" filter="wipe(up)">
                                      <p:cBhvr>
                                        <p:cTn id="74" dur="500"/>
                                        <p:tgtEl>
                                          <p:spTgt spid="147"/>
                                        </p:tgtEl>
                                      </p:cBhvr>
                                    </p:animEffect>
                                  </p:childTnLst>
                                </p:cTn>
                              </p:par>
                            </p:childTnLst>
                          </p:cTn>
                        </p:par>
                        <p:par>
                          <p:cTn id="75" fill="hold">
                            <p:stCondLst>
                              <p:cond delay="8000"/>
                            </p:stCondLst>
                            <p:childTnLst>
                              <p:par>
                                <p:cTn id="76" presetID="22" presetClass="entr" presetSubtype="2" fill="hold" grpId="0" nodeType="afterEffect">
                                  <p:stCondLst>
                                    <p:cond delay="0"/>
                                  </p:stCondLst>
                                  <p:childTnLst>
                                    <p:set>
                                      <p:cBhvr>
                                        <p:cTn id="77" dur="1" fill="hold">
                                          <p:stCondLst>
                                            <p:cond delay="0"/>
                                          </p:stCondLst>
                                        </p:cTn>
                                        <p:tgtEl>
                                          <p:spTgt spid="148"/>
                                        </p:tgtEl>
                                        <p:attrNameLst>
                                          <p:attrName>style.visibility</p:attrName>
                                        </p:attrNameLst>
                                      </p:cBhvr>
                                      <p:to>
                                        <p:strVal val="visible"/>
                                      </p:to>
                                    </p:set>
                                    <p:animEffect transition="in" filter="wipe(right)">
                                      <p:cBhvr>
                                        <p:cTn id="78" dur="500"/>
                                        <p:tgtEl>
                                          <p:spTgt spid="148"/>
                                        </p:tgtEl>
                                      </p:cBhvr>
                                    </p:animEffect>
                                  </p:childTnLst>
                                </p:cTn>
                              </p:par>
                            </p:childTnLst>
                          </p:cTn>
                        </p:par>
                        <p:par>
                          <p:cTn id="79" fill="hold">
                            <p:stCondLst>
                              <p:cond delay="8500"/>
                            </p:stCondLst>
                            <p:childTnLst>
                              <p:par>
                                <p:cTn id="80" presetID="22" presetClass="entr" presetSubtype="4" fill="hold" nodeType="afterEffect">
                                  <p:stCondLst>
                                    <p:cond delay="0"/>
                                  </p:stCondLst>
                                  <p:childTnLst>
                                    <p:set>
                                      <p:cBhvr>
                                        <p:cTn id="81" dur="1" fill="hold">
                                          <p:stCondLst>
                                            <p:cond delay="0"/>
                                          </p:stCondLst>
                                        </p:cTn>
                                        <p:tgtEl>
                                          <p:spTgt spid="149"/>
                                        </p:tgtEl>
                                        <p:attrNameLst>
                                          <p:attrName>style.visibility</p:attrName>
                                        </p:attrNameLst>
                                      </p:cBhvr>
                                      <p:to>
                                        <p:strVal val="visible"/>
                                      </p:to>
                                    </p:set>
                                    <p:animEffect transition="in" filter="wipe(down)">
                                      <p:cBhvr>
                                        <p:cTn id="82" dur="500"/>
                                        <p:tgtEl>
                                          <p:spTgt spid="149"/>
                                        </p:tgtEl>
                                      </p:cBhvr>
                                    </p:animEffect>
                                  </p:childTnLst>
                                </p:cTn>
                              </p:par>
                            </p:childTnLst>
                          </p:cTn>
                        </p:par>
                        <p:par>
                          <p:cTn id="83" fill="hold">
                            <p:stCondLst>
                              <p:cond delay="9000"/>
                            </p:stCondLst>
                            <p:childTnLst>
                              <p:par>
                                <p:cTn id="84" presetID="22" presetClass="entr" presetSubtype="8" fill="hold" grpId="0" nodeType="afterEffect">
                                  <p:stCondLst>
                                    <p:cond delay="0"/>
                                  </p:stCondLst>
                                  <p:childTnLst>
                                    <p:set>
                                      <p:cBhvr>
                                        <p:cTn id="85" dur="1" fill="hold">
                                          <p:stCondLst>
                                            <p:cond delay="0"/>
                                          </p:stCondLst>
                                        </p:cTn>
                                        <p:tgtEl>
                                          <p:spTgt spid="150"/>
                                        </p:tgtEl>
                                        <p:attrNameLst>
                                          <p:attrName>style.visibility</p:attrName>
                                        </p:attrNameLst>
                                      </p:cBhvr>
                                      <p:to>
                                        <p:strVal val="visible"/>
                                      </p:to>
                                    </p:set>
                                    <p:animEffect transition="in" filter="wipe(left)">
                                      <p:cBhvr>
                                        <p:cTn id="86" dur="500"/>
                                        <p:tgtEl>
                                          <p:spTgt spid="150"/>
                                        </p:tgtEl>
                                      </p:cBhvr>
                                    </p:animEffect>
                                  </p:childTnLst>
                                </p:cTn>
                              </p:par>
                            </p:childTnLst>
                          </p:cTn>
                        </p:par>
                        <p:par>
                          <p:cTn id="87" fill="hold">
                            <p:stCondLst>
                              <p:cond delay="9500"/>
                            </p:stCondLst>
                            <p:childTnLst>
                              <p:par>
                                <p:cTn id="88" presetID="22" presetClass="entr" presetSubtype="1" fill="hold" nodeType="afterEffect">
                                  <p:stCondLst>
                                    <p:cond delay="0"/>
                                  </p:stCondLst>
                                  <p:childTnLst>
                                    <p:set>
                                      <p:cBhvr>
                                        <p:cTn id="89" dur="1" fill="hold">
                                          <p:stCondLst>
                                            <p:cond delay="0"/>
                                          </p:stCondLst>
                                        </p:cTn>
                                        <p:tgtEl>
                                          <p:spTgt spid="151"/>
                                        </p:tgtEl>
                                        <p:attrNameLst>
                                          <p:attrName>style.visibility</p:attrName>
                                        </p:attrNameLst>
                                      </p:cBhvr>
                                      <p:to>
                                        <p:strVal val="visible"/>
                                      </p:to>
                                    </p:set>
                                    <p:animEffect transition="in" filter="wipe(up)">
                                      <p:cBhvr>
                                        <p:cTn id="90" dur="500"/>
                                        <p:tgtEl>
                                          <p:spTgt spid="151"/>
                                        </p:tgtEl>
                                      </p:cBhvr>
                                    </p:animEffect>
                                  </p:childTnLst>
                                </p:cTn>
                              </p:par>
                            </p:childTnLst>
                          </p:cTn>
                        </p:par>
                        <p:par>
                          <p:cTn id="91" fill="hold">
                            <p:stCondLst>
                              <p:cond delay="10000"/>
                            </p:stCondLst>
                            <p:childTnLst>
                              <p:par>
                                <p:cTn id="92" presetID="22" presetClass="entr" presetSubtype="2" fill="hold" grpId="0" nodeType="afterEffect">
                                  <p:stCondLst>
                                    <p:cond delay="0"/>
                                  </p:stCondLst>
                                  <p:childTnLst>
                                    <p:set>
                                      <p:cBhvr>
                                        <p:cTn id="93" dur="1" fill="hold">
                                          <p:stCondLst>
                                            <p:cond delay="0"/>
                                          </p:stCondLst>
                                        </p:cTn>
                                        <p:tgtEl>
                                          <p:spTgt spid="152"/>
                                        </p:tgtEl>
                                        <p:attrNameLst>
                                          <p:attrName>style.visibility</p:attrName>
                                        </p:attrNameLst>
                                      </p:cBhvr>
                                      <p:to>
                                        <p:strVal val="visible"/>
                                      </p:to>
                                    </p:set>
                                    <p:animEffect transition="in" filter="wipe(right)">
                                      <p:cBhvr>
                                        <p:cTn id="94" dur="500"/>
                                        <p:tgtEl>
                                          <p:spTgt spid="152"/>
                                        </p:tgtEl>
                                      </p:cBhvr>
                                    </p:animEffect>
                                  </p:childTnLst>
                                </p:cTn>
                              </p:par>
                            </p:childTnLst>
                          </p:cTn>
                        </p:par>
                        <p:par>
                          <p:cTn id="95" fill="hold">
                            <p:stCondLst>
                              <p:cond delay="10500"/>
                            </p:stCondLst>
                            <p:childTnLst>
                              <p:par>
                                <p:cTn id="96" presetID="22" presetClass="entr" presetSubtype="4" fill="hold" nodeType="afterEffect">
                                  <p:stCondLst>
                                    <p:cond delay="0"/>
                                  </p:stCondLst>
                                  <p:childTnLst>
                                    <p:set>
                                      <p:cBhvr>
                                        <p:cTn id="97" dur="1" fill="hold">
                                          <p:stCondLst>
                                            <p:cond delay="0"/>
                                          </p:stCondLst>
                                        </p:cTn>
                                        <p:tgtEl>
                                          <p:spTgt spid="153"/>
                                        </p:tgtEl>
                                        <p:attrNameLst>
                                          <p:attrName>style.visibility</p:attrName>
                                        </p:attrNameLst>
                                      </p:cBhvr>
                                      <p:to>
                                        <p:strVal val="visible"/>
                                      </p:to>
                                    </p:set>
                                    <p:animEffect transition="in" filter="wipe(down)">
                                      <p:cBhvr>
                                        <p:cTn id="98" dur="500"/>
                                        <p:tgtEl>
                                          <p:spTgt spid="153"/>
                                        </p:tgtEl>
                                      </p:cBhvr>
                                    </p:animEffect>
                                  </p:childTnLst>
                                </p:cTn>
                              </p:par>
                            </p:childTnLst>
                          </p:cTn>
                        </p:par>
                        <p:par>
                          <p:cTn id="99" fill="hold">
                            <p:stCondLst>
                              <p:cond delay="11000"/>
                            </p:stCondLst>
                            <p:childTnLst>
                              <p:par>
                                <p:cTn id="100" presetID="22" presetClass="entr" presetSubtype="8" fill="hold" grpId="0" nodeType="afterEffect">
                                  <p:stCondLst>
                                    <p:cond delay="0"/>
                                  </p:stCondLst>
                                  <p:childTnLst>
                                    <p:set>
                                      <p:cBhvr>
                                        <p:cTn id="101" dur="1" fill="hold">
                                          <p:stCondLst>
                                            <p:cond delay="0"/>
                                          </p:stCondLst>
                                        </p:cTn>
                                        <p:tgtEl>
                                          <p:spTgt spid="154"/>
                                        </p:tgtEl>
                                        <p:attrNameLst>
                                          <p:attrName>style.visibility</p:attrName>
                                        </p:attrNameLst>
                                      </p:cBhvr>
                                      <p:to>
                                        <p:strVal val="visible"/>
                                      </p:to>
                                    </p:set>
                                    <p:animEffect transition="in" filter="wipe(left)">
                                      <p:cBhvr>
                                        <p:cTn id="102" dur="500"/>
                                        <p:tgtEl>
                                          <p:spTgt spid="154"/>
                                        </p:tgtEl>
                                      </p:cBhvr>
                                    </p:animEffect>
                                  </p:childTnLst>
                                </p:cTn>
                              </p:par>
                            </p:childTnLst>
                          </p:cTn>
                        </p:par>
                        <p:par>
                          <p:cTn id="103" fill="hold">
                            <p:stCondLst>
                              <p:cond delay="11500"/>
                            </p:stCondLst>
                            <p:childTnLst>
                              <p:par>
                                <p:cTn id="104" presetID="22" presetClass="entr" presetSubtype="1" fill="hold" nodeType="afterEffect">
                                  <p:stCondLst>
                                    <p:cond delay="0"/>
                                  </p:stCondLst>
                                  <p:childTnLst>
                                    <p:set>
                                      <p:cBhvr>
                                        <p:cTn id="105" dur="1" fill="hold">
                                          <p:stCondLst>
                                            <p:cond delay="0"/>
                                          </p:stCondLst>
                                        </p:cTn>
                                        <p:tgtEl>
                                          <p:spTgt spid="176"/>
                                        </p:tgtEl>
                                        <p:attrNameLst>
                                          <p:attrName>style.visibility</p:attrName>
                                        </p:attrNameLst>
                                      </p:cBhvr>
                                      <p:to>
                                        <p:strVal val="visible"/>
                                      </p:to>
                                    </p:set>
                                    <p:animEffect transition="in" filter="wipe(up)">
                                      <p:cBhvr>
                                        <p:cTn id="106" dur="500"/>
                                        <p:tgtEl>
                                          <p:spTgt spid="176"/>
                                        </p:tgtEl>
                                      </p:cBhvr>
                                    </p:animEffect>
                                  </p:childTnLst>
                                </p:cTn>
                              </p:par>
                            </p:childTnLst>
                          </p:cTn>
                        </p:par>
                        <p:par>
                          <p:cTn id="107" fill="hold">
                            <p:stCondLst>
                              <p:cond delay="12000"/>
                            </p:stCondLst>
                            <p:childTnLst>
                              <p:par>
                                <p:cTn id="108" presetID="22" presetClass="entr" presetSubtype="2" fill="hold" grpId="0" nodeType="afterEffect">
                                  <p:stCondLst>
                                    <p:cond delay="0"/>
                                  </p:stCondLst>
                                  <p:childTnLst>
                                    <p:set>
                                      <p:cBhvr>
                                        <p:cTn id="109" dur="1" fill="hold">
                                          <p:stCondLst>
                                            <p:cond delay="0"/>
                                          </p:stCondLst>
                                        </p:cTn>
                                        <p:tgtEl>
                                          <p:spTgt spid="177"/>
                                        </p:tgtEl>
                                        <p:attrNameLst>
                                          <p:attrName>style.visibility</p:attrName>
                                        </p:attrNameLst>
                                      </p:cBhvr>
                                      <p:to>
                                        <p:strVal val="visible"/>
                                      </p:to>
                                    </p:set>
                                    <p:animEffect transition="in" filter="wipe(right)">
                                      <p:cBhvr>
                                        <p:cTn id="110"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46" grpId="0" animBg="1"/>
      <p:bldP spid="148" grpId="0"/>
      <p:bldP spid="150" grpId="0"/>
      <p:bldP spid="152" grpId="0"/>
      <p:bldP spid="154" grpId="0"/>
      <p:bldP spid="173" grpId="0" animBg="1"/>
      <p:bldP spid="175" grpId="0"/>
      <p:bldP spid="1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4"/>
          <p:cNvGrpSpPr>
            <a:grpSpLocks noChangeAspect="1"/>
          </p:cNvGrpSpPr>
          <p:nvPr/>
        </p:nvGrpSpPr>
        <p:grpSpPr bwMode="auto">
          <a:xfrm>
            <a:off x="4431488" y="2457092"/>
            <a:ext cx="2957680" cy="2956610"/>
            <a:chOff x="2162" y="480"/>
            <a:chExt cx="3358" cy="3358"/>
          </a:xfrm>
          <a:solidFill>
            <a:schemeClr val="bg1"/>
          </a:solidFill>
        </p:grpSpPr>
        <p:sp>
          <p:nvSpPr>
            <p:cNvPr id="78" name="Freeform 5"/>
            <p:cNvSpPr>
              <a:spLocks noEditPoints="1"/>
            </p:cNvSpPr>
            <p:nvPr/>
          </p:nvSpPr>
          <p:spPr bwMode="auto">
            <a:xfrm>
              <a:off x="2252" y="570"/>
              <a:ext cx="3178" cy="3178"/>
            </a:xfrm>
            <a:custGeom>
              <a:avLst/>
              <a:gdLst>
                <a:gd name="T0" fmla="*/ 671 w 1342"/>
                <a:gd name="T1" fmla="*/ 1277 h 1342"/>
                <a:gd name="T2" fmla="*/ 65 w 1342"/>
                <a:gd name="T3" fmla="*/ 671 h 1342"/>
                <a:gd name="T4" fmla="*/ 671 w 1342"/>
                <a:gd name="T5" fmla="*/ 65 h 1342"/>
                <a:gd name="T6" fmla="*/ 1277 w 1342"/>
                <a:gd name="T7" fmla="*/ 671 h 1342"/>
                <a:gd name="T8" fmla="*/ 671 w 1342"/>
                <a:gd name="T9" fmla="*/ 1277 h 1342"/>
                <a:gd name="T10" fmla="*/ 671 w 1342"/>
                <a:gd name="T11" fmla="*/ 0 h 1342"/>
                <a:gd name="T12" fmla="*/ 0 w 1342"/>
                <a:gd name="T13" fmla="*/ 671 h 1342"/>
                <a:gd name="T14" fmla="*/ 671 w 1342"/>
                <a:gd name="T15" fmla="*/ 1342 h 1342"/>
                <a:gd name="T16" fmla="*/ 1342 w 1342"/>
                <a:gd name="T17" fmla="*/ 671 h 1342"/>
                <a:gd name="T18" fmla="*/ 671 w 1342"/>
                <a:gd name="T19" fmla="*/ 0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2" h="1342">
                  <a:moveTo>
                    <a:pt x="671" y="1277"/>
                  </a:moveTo>
                  <a:cubicBezTo>
                    <a:pt x="337" y="1277"/>
                    <a:pt x="65" y="1005"/>
                    <a:pt x="65" y="671"/>
                  </a:cubicBezTo>
                  <a:cubicBezTo>
                    <a:pt x="65" y="337"/>
                    <a:pt x="337" y="65"/>
                    <a:pt x="671" y="65"/>
                  </a:cubicBezTo>
                  <a:cubicBezTo>
                    <a:pt x="1005" y="65"/>
                    <a:pt x="1277" y="337"/>
                    <a:pt x="1277" y="671"/>
                  </a:cubicBezTo>
                  <a:cubicBezTo>
                    <a:pt x="1277" y="1005"/>
                    <a:pt x="1005" y="1277"/>
                    <a:pt x="671" y="1277"/>
                  </a:cubicBezTo>
                  <a:moveTo>
                    <a:pt x="671" y="0"/>
                  </a:moveTo>
                  <a:cubicBezTo>
                    <a:pt x="301" y="0"/>
                    <a:pt x="0" y="301"/>
                    <a:pt x="0" y="671"/>
                  </a:cubicBezTo>
                  <a:cubicBezTo>
                    <a:pt x="0" y="1041"/>
                    <a:pt x="301" y="1342"/>
                    <a:pt x="671" y="1342"/>
                  </a:cubicBezTo>
                  <a:cubicBezTo>
                    <a:pt x="1041" y="1342"/>
                    <a:pt x="1342" y="1041"/>
                    <a:pt x="1342" y="671"/>
                  </a:cubicBezTo>
                  <a:cubicBezTo>
                    <a:pt x="1342" y="301"/>
                    <a:pt x="1041" y="0"/>
                    <a:pt x="67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9" name="Freeform 6"/>
            <p:cNvSpPr>
              <a:spLocks noEditPoints="1"/>
            </p:cNvSpPr>
            <p:nvPr/>
          </p:nvSpPr>
          <p:spPr bwMode="auto">
            <a:xfrm>
              <a:off x="2162" y="480"/>
              <a:ext cx="3358" cy="3358"/>
            </a:xfrm>
            <a:custGeom>
              <a:avLst/>
              <a:gdLst>
                <a:gd name="T0" fmla="*/ 709 w 1418"/>
                <a:gd name="T1" fmla="*/ 1406 h 1418"/>
                <a:gd name="T2" fmla="*/ 13 w 1418"/>
                <a:gd name="T3" fmla="*/ 709 h 1418"/>
                <a:gd name="T4" fmla="*/ 709 w 1418"/>
                <a:gd name="T5" fmla="*/ 12 h 1418"/>
                <a:gd name="T6" fmla="*/ 1406 w 1418"/>
                <a:gd name="T7" fmla="*/ 709 h 1418"/>
                <a:gd name="T8" fmla="*/ 709 w 1418"/>
                <a:gd name="T9" fmla="*/ 1406 h 1418"/>
                <a:gd name="T10" fmla="*/ 709 w 1418"/>
                <a:gd name="T11" fmla="*/ 0 h 1418"/>
                <a:gd name="T12" fmla="*/ 0 w 1418"/>
                <a:gd name="T13" fmla="*/ 709 h 1418"/>
                <a:gd name="T14" fmla="*/ 709 w 1418"/>
                <a:gd name="T15" fmla="*/ 1418 h 1418"/>
                <a:gd name="T16" fmla="*/ 1418 w 1418"/>
                <a:gd name="T17" fmla="*/ 709 h 1418"/>
                <a:gd name="T18" fmla="*/ 709 w 1418"/>
                <a:gd name="T19"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8" h="1418">
                  <a:moveTo>
                    <a:pt x="709" y="1406"/>
                  </a:moveTo>
                  <a:cubicBezTo>
                    <a:pt x="325" y="1406"/>
                    <a:pt x="13" y="1093"/>
                    <a:pt x="13" y="709"/>
                  </a:cubicBezTo>
                  <a:cubicBezTo>
                    <a:pt x="13" y="325"/>
                    <a:pt x="325" y="12"/>
                    <a:pt x="709" y="12"/>
                  </a:cubicBezTo>
                  <a:cubicBezTo>
                    <a:pt x="1093" y="12"/>
                    <a:pt x="1406" y="325"/>
                    <a:pt x="1406" y="709"/>
                  </a:cubicBezTo>
                  <a:cubicBezTo>
                    <a:pt x="1406" y="1093"/>
                    <a:pt x="1093" y="1406"/>
                    <a:pt x="709" y="1406"/>
                  </a:cubicBezTo>
                  <a:moveTo>
                    <a:pt x="709" y="0"/>
                  </a:moveTo>
                  <a:cubicBezTo>
                    <a:pt x="318" y="0"/>
                    <a:pt x="0" y="318"/>
                    <a:pt x="0" y="709"/>
                  </a:cubicBezTo>
                  <a:cubicBezTo>
                    <a:pt x="0" y="1100"/>
                    <a:pt x="318" y="1418"/>
                    <a:pt x="709" y="1418"/>
                  </a:cubicBezTo>
                  <a:cubicBezTo>
                    <a:pt x="1100" y="1418"/>
                    <a:pt x="1418" y="1100"/>
                    <a:pt x="1418" y="709"/>
                  </a:cubicBezTo>
                  <a:cubicBezTo>
                    <a:pt x="1418" y="318"/>
                    <a:pt x="1100" y="0"/>
                    <a:pt x="70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96" name="淘宝网chenying0907出品 95"/>
          <p:cNvGrpSpPr/>
          <p:nvPr/>
        </p:nvGrpSpPr>
        <p:grpSpPr>
          <a:xfrm rot="8100000">
            <a:off x="4240856" y="2517985"/>
            <a:ext cx="798550" cy="163117"/>
            <a:chOff x="8725719" y="1669670"/>
            <a:chExt cx="1424726" cy="291130"/>
          </a:xfrm>
          <a:solidFill>
            <a:srgbClr val="0070C0"/>
          </a:solidFill>
        </p:grpSpPr>
        <p:sp>
          <p:nvSpPr>
            <p:cNvPr id="97" name="淘宝网chenying0907出品 96"/>
            <p:cNvSpPr/>
            <p:nvPr/>
          </p:nvSpPr>
          <p:spPr>
            <a:xfrm>
              <a:off x="8725719"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8" name="淘宝网chenying0907出品 97"/>
            <p:cNvSpPr/>
            <p:nvPr/>
          </p:nvSpPr>
          <p:spPr>
            <a:xfrm>
              <a:off x="9292517"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淘宝网chenying0907出品 98"/>
            <p:cNvSpPr/>
            <p:nvPr/>
          </p:nvSpPr>
          <p:spPr>
            <a:xfrm>
              <a:off x="9859315"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0" name="淘宝网chenying0907出品 99"/>
          <p:cNvGrpSpPr/>
          <p:nvPr/>
        </p:nvGrpSpPr>
        <p:grpSpPr>
          <a:xfrm rot="8100000">
            <a:off x="6851959" y="5145658"/>
            <a:ext cx="798550" cy="163117"/>
            <a:chOff x="8725719" y="1669670"/>
            <a:chExt cx="1424726" cy="291130"/>
          </a:xfrm>
          <a:solidFill>
            <a:srgbClr val="0070C0"/>
          </a:solidFill>
        </p:grpSpPr>
        <p:sp>
          <p:nvSpPr>
            <p:cNvPr id="101" name="淘宝网chenying0907出品 100"/>
            <p:cNvSpPr/>
            <p:nvPr/>
          </p:nvSpPr>
          <p:spPr>
            <a:xfrm>
              <a:off x="8725719"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淘宝网chenying0907出品 101"/>
            <p:cNvSpPr/>
            <p:nvPr/>
          </p:nvSpPr>
          <p:spPr>
            <a:xfrm>
              <a:off x="9292517"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淘宝网chenying0907出品 102"/>
            <p:cNvSpPr/>
            <p:nvPr/>
          </p:nvSpPr>
          <p:spPr>
            <a:xfrm>
              <a:off x="9859315"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4" name="淘宝网chenying0907出品 103"/>
          <p:cNvGrpSpPr/>
          <p:nvPr/>
        </p:nvGrpSpPr>
        <p:grpSpPr>
          <a:xfrm rot="13500000">
            <a:off x="6838052" y="2504016"/>
            <a:ext cx="798261" cy="163176"/>
            <a:chOff x="8725719" y="1669670"/>
            <a:chExt cx="1424726" cy="291130"/>
          </a:xfrm>
          <a:solidFill>
            <a:srgbClr val="0070C0"/>
          </a:solidFill>
        </p:grpSpPr>
        <p:sp>
          <p:nvSpPr>
            <p:cNvPr id="105" name="淘宝网chenying0907出品 104"/>
            <p:cNvSpPr/>
            <p:nvPr/>
          </p:nvSpPr>
          <p:spPr>
            <a:xfrm>
              <a:off x="8725719"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6" name="淘宝网chenying0907出品 105"/>
            <p:cNvSpPr/>
            <p:nvPr/>
          </p:nvSpPr>
          <p:spPr>
            <a:xfrm>
              <a:off x="9292517"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淘宝网chenying0907出品 106"/>
            <p:cNvSpPr/>
            <p:nvPr/>
          </p:nvSpPr>
          <p:spPr>
            <a:xfrm>
              <a:off x="9859315"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8" name="淘宝网chenying0907出品 107"/>
          <p:cNvGrpSpPr/>
          <p:nvPr/>
        </p:nvGrpSpPr>
        <p:grpSpPr>
          <a:xfrm rot="13500000">
            <a:off x="4209422" y="5114173"/>
            <a:ext cx="798261" cy="163176"/>
            <a:chOff x="8725719" y="1669670"/>
            <a:chExt cx="1424726" cy="291130"/>
          </a:xfrm>
          <a:solidFill>
            <a:srgbClr val="0070C0"/>
          </a:solidFill>
        </p:grpSpPr>
        <p:sp>
          <p:nvSpPr>
            <p:cNvPr id="109" name="淘宝网chenying0907出品 108"/>
            <p:cNvSpPr/>
            <p:nvPr/>
          </p:nvSpPr>
          <p:spPr>
            <a:xfrm>
              <a:off x="8725719"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淘宝网chenying0907出品 109"/>
            <p:cNvSpPr/>
            <p:nvPr/>
          </p:nvSpPr>
          <p:spPr>
            <a:xfrm>
              <a:off x="9292517"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淘宝网chenying0907出品 110"/>
            <p:cNvSpPr/>
            <p:nvPr/>
          </p:nvSpPr>
          <p:spPr>
            <a:xfrm>
              <a:off x="9859315" y="1669670"/>
              <a:ext cx="291130" cy="2911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淘宝网chenying0907出品 3"/>
          <p:cNvGrpSpPr/>
          <p:nvPr/>
        </p:nvGrpSpPr>
        <p:grpSpPr>
          <a:xfrm>
            <a:off x="5261907" y="1054979"/>
            <a:ext cx="1877958" cy="2339011"/>
            <a:chOff x="5261222" y="534402"/>
            <a:chExt cx="1877714" cy="2339553"/>
          </a:xfrm>
        </p:grpSpPr>
        <p:grpSp>
          <p:nvGrpSpPr>
            <p:cNvPr id="80" name="淘宝网chenying0907出品 79"/>
            <p:cNvGrpSpPr/>
            <p:nvPr/>
          </p:nvGrpSpPr>
          <p:grpSpPr>
            <a:xfrm>
              <a:off x="5261222" y="534402"/>
              <a:ext cx="1877714" cy="2339553"/>
              <a:chOff x="7380501" y="2927403"/>
              <a:chExt cx="2311884" cy="2880513"/>
            </a:xfrm>
          </p:grpSpPr>
          <p:sp>
            <p:nvSpPr>
              <p:cNvPr id="81" name="淘宝网chenying0907出品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淘宝网chenying0907出品 81"/>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淘宝网chenying0907出品 82"/>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9" name="Group 4"/>
            <p:cNvGrpSpPr>
              <a:grpSpLocks noChangeAspect="1"/>
            </p:cNvGrpSpPr>
            <p:nvPr/>
          </p:nvGrpSpPr>
          <p:grpSpPr bwMode="auto">
            <a:xfrm>
              <a:off x="5713341" y="980391"/>
              <a:ext cx="365268" cy="536356"/>
              <a:chOff x="3540" y="531"/>
              <a:chExt cx="348" cy="511"/>
            </a:xfrm>
            <a:solidFill>
              <a:srgbClr val="FFB850"/>
            </a:solidFill>
          </p:grpSpPr>
          <p:sp>
            <p:nvSpPr>
              <p:cNvPr id="140" name="Freeform 5"/>
              <p:cNvSpPr/>
              <p:nvPr/>
            </p:nvSpPr>
            <p:spPr bwMode="auto">
              <a:xfrm>
                <a:off x="3540" y="801"/>
                <a:ext cx="348" cy="241"/>
              </a:xfrm>
              <a:custGeom>
                <a:avLst/>
                <a:gdLst>
                  <a:gd name="T0" fmla="*/ 78 w 97"/>
                  <a:gd name="T1" fmla="*/ 0 h 68"/>
                  <a:gd name="T2" fmla="*/ 70 w 97"/>
                  <a:gd name="T3" fmla="*/ 20 h 68"/>
                  <a:gd name="T4" fmla="*/ 49 w 97"/>
                  <a:gd name="T5" fmla="*/ 66 h 68"/>
                  <a:gd name="T6" fmla="*/ 29 w 97"/>
                  <a:gd name="T7" fmla="*/ 20 h 68"/>
                  <a:gd name="T8" fmla="*/ 20 w 97"/>
                  <a:gd name="T9" fmla="*/ 0 h 68"/>
                  <a:gd name="T10" fmla="*/ 0 w 97"/>
                  <a:gd name="T11" fmla="*/ 39 h 68"/>
                  <a:gd name="T12" fmla="*/ 0 w 97"/>
                  <a:gd name="T13" fmla="*/ 50 h 68"/>
                  <a:gd name="T14" fmla="*/ 49 w 97"/>
                  <a:gd name="T15" fmla="*/ 68 h 68"/>
                  <a:gd name="T16" fmla="*/ 97 w 97"/>
                  <a:gd name="T17" fmla="*/ 50 h 68"/>
                  <a:gd name="T18" fmla="*/ 97 w 97"/>
                  <a:gd name="T19" fmla="*/ 39 h 68"/>
                  <a:gd name="T20" fmla="*/ 78 w 97"/>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68">
                    <a:moveTo>
                      <a:pt x="78" y="0"/>
                    </a:moveTo>
                    <a:cubicBezTo>
                      <a:pt x="70" y="20"/>
                      <a:pt x="70" y="20"/>
                      <a:pt x="70" y="20"/>
                    </a:cubicBezTo>
                    <a:cubicBezTo>
                      <a:pt x="49" y="66"/>
                      <a:pt x="49" y="66"/>
                      <a:pt x="49" y="66"/>
                    </a:cubicBezTo>
                    <a:cubicBezTo>
                      <a:pt x="29" y="20"/>
                      <a:pt x="29" y="20"/>
                      <a:pt x="29" y="20"/>
                    </a:cubicBezTo>
                    <a:cubicBezTo>
                      <a:pt x="20" y="0"/>
                      <a:pt x="20" y="0"/>
                      <a:pt x="20" y="0"/>
                    </a:cubicBezTo>
                    <a:cubicBezTo>
                      <a:pt x="8" y="8"/>
                      <a:pt x="0" y="23"/>
                      <a:pt x="0" y="39"/>
                    </a:cubicBezTo>
                    <a:cubicBezTo>
                      <a:pt x="0" y="50"/>
                      <a:pt x="0" y="50"/>
                      <a:pt x="0" y="50"/>
                    </a:cubicBezTo>
                    <a:cubicBezTo>
                      <a:pt x="13" y="61"/>
                      <a:pt x="30" y="68"/>
                      <a:pt x="49" y="68"/>
                    </a:cubicBezTo>
                    <a:cubicBezTo>
                      <a:pt x="67" y="68"/>
                      <a:pt x="84" y="61"/>
                      <a:pt x="97" y="50"/>
                    </a:cubicBezTo>
                    <a:cubicBezTo>
                      <a:pt x="97" y="39"/>
                      <a:pt x="97" y="39"/>
                      <a:pt x="97" y="39"/>
                    </a:cubicBezTo>
                    <a:cubicBezTo>
                      <a:pt x="97" y="23"/>
                      <a:pt x="90" y="9"/>
                      <a:pt x="78"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1" name="Freeform 6"/>
              <p:cNvSpPr/>
              <p:nvPr/>
            </p:nvSpPr>
            <p:spPr bwMode="auto">
              <a:xfrm>
                <a:off x="3687" y="833"/>
                <a:ext cx="58" cy="156"/>
              </a:xfrm>
              <a:custGeom>
                <a:avLst/>
                <a:gdLst>
                  <a:gd name="T0" fmla="*/ 0 w 16"/>
                  <a:gd name="T1" fmla="*/ 0 h 44"/>
                  <a:gd name="T2" fmla="*/ 3 w 16"/>
                  <a:gd name="T3" fmla="*/ 7 h 44"/>
                  <a:gd name="T4" fmla="*/ 0 w 16"/>
                  <a:gd name="T5" fmla="*/ 36 h 44"/>
                  <a:gd name="T6" fmla="*/ 8 w 16"/>
                  <a:gd name="T7" fmla="*/ 44 h 44"/>
                  <a:gd name="T8" fmla="*/ 15 w 16"/>
                  <a:gd name="T9" fmla="*/ 36 h 44"/>
                  <a:gd name="T10" fmla="*/ 12 w 16"/>
                  <a:gd name="T11" fmla="*/ 7 h 44"/>
                  <a:gd name="T12" fmla="*/ 16 w 16"/>
                  <a:gd name="T13" fmla="*/ 0 h 44"/>
                  <a:gd name="T14" fmla="*/ 8 w 16"/>
                  <a:gd name="T15" fmla="*/ 1 h 44"/>
                  <a:gd name="T16" fmla="*/ 0 w 16"/>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4">
                    <a:moveTo>
                      <a:pt x="0" y="0"/>
                    </a:moveTo>
                    <a:cubicBezTo>
                      <a:pt x="0" y="3"/>
                      <a:pt x="1" y="5"/>
                      <a:pt x="3" y="7"/>
                    </a:cubicBezTo>
                    <a:cubicBezTo>
                      <a:pt x="0" y="36"/>
                      <a:pt x="0" y="36"/>
                      <a:pt x="0" y="36"/>
                    </a:cubicBezTo>
                    <a:cubicBezTo>
                      <a:pt x="8" y="44"/>
                      <a:pt x="8" y="44"/>
                      <a:pt x="8" y="44"/>
                    </a:cubicBezTo>
                    <a:cubicBezTo>
                      <a:pt x="15" y="36"/>
                      <a:pt x="15" y="36"/>
                      <a:pt x="15" y="36"/>
                    </a:cubicBezTo>
                    <a:cubicBezTo>
                      <a:pt x="12" y="7"/>
                      <a:pt x="12" y="7"/>
                      <a:pt x="12" y="7"/>
                    </a:cubicBezTo>
                    <a:cubicBezTo>
                      <a:pt x="14" y="5"/>
                      <a:pt x="15" y="3"/>
                      <a:pt x="16" y="0"/>
                    </a:cubicBezTo>
                    <a:cubicBezTo>
                      <a:pt x="13" y="1"/>
                      <a:pt x="10" y="1"/>
                      <a:pt x="8" y="1"/>
                    </a:cubicBezTo>
                    <a:cubicBezTo>
                      <a:pt x="5" y="1"/>
                      <a:pt x="2" y="1"/>
                      <a:pt x="0"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2" name="Freeform 7"/>
              <p:cNvSpPr/>
              <p:nvPr/>
            </p:nvSpPr>
            <p:spPr bwMode="auto">
              <a:xfrm>
                <a:off x="3609" y="652"/>
                <a:ext cx="215" cy="181"/>
              </a:xfrm>
              <a:custGeom>
                <a:avLst/>
                <a:gdLst>
                  <a:gd name="T0" fmla="*/ 30 w 60"/>
                  <a:gd name="T1" fmla="*/ 5 h 51"/>
                  <a:gd name="T2" fmla="*/ 13 w 60"/>
                  <a:gd name="T3" fmla="*/ 0 h 51"/>
                  <a:gd name="T4" fmla="*/ 1 w 60"/>
                  <a:gd name="T5" fmla="*/ 0 h 51"/>
                  <a:gd name="T6" fmla="*/ 0 w 60"/>
                  <a:gd name="T7" fmla="*/ 0 h 51"/>
                  <a:gd name="T8" fmla="*/ 0 w 60"/>
                  <a:gd name="T9" fmla="*/ 6 h 51"/>
                  <a:gd name="T10" fmla="*/ 0 w 60"/>
                  <a:gd name="T11" fmla="*/ 24 h 51"/>
                  <a:gd name="T12" fmla="*/ 22 w 60"/>
                  <a:gd name="T13" fmla="*/ 50 h 51"/>
                  <a:gd name="T14" fmla="*/ 30 w 60"/>
                  <a:gd name="T15" fmla="*/ 51 h 51"/>
                  <a:gd name="T16" fmla="*/ 38 w 60"/>
                  <a:gd name="T17" fmla="*/ 50 h 51"/>
                  <a:gd name="T18" fmla="*/ 60 w 60"/>
                  <a:gd name="T19" fmla="*/ 24 h 51"/>
                  <a:gd name="T20" fmla="*/ 60 w 60"/>
                  <a:gd name="T21" fmla="*/ 6 h 51"/>
                  <a:gd name="T22" fmla="*/ 59 w 60"/>
                  <a:gd name="T23" fmla="*/ 0 h 51"/>
                  <a:gd name="T24" fmla="*/ 47 w 60"/>
                  <a:gd name="T25" fmla="*/ 0 h 51"/>
                  <a:gd name="T26" fmla="*/ 30 w 60"/>
                  <a:gd name="T2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51">
                    <a:moveTo>
                      <a:pt x="30" y="5"/>
                    </a:moveTo>
                    <a:cubicBezTo>
                      <a:pt x="22" y="5"/>
                      <a:pt x="15" y="3"/>
                      <a:pt x="13" y="0"/>
                    </a:cubicBezTo>
                    <a:cubicBezTo>
                      <a:pt x="1" y="0"/>
                      <a:pt x="1" y="0"/>
                      <a:pt x="1" y="0"/>
                    </a:cubicBezTo>
                    <a:cubicBezTo>
                      <a:pt x="0" y="0"/>
                      <a:pt x="0" y="0"/>
                      <a:pt x="0" y="0"/>
                    </a:cubicBezTo>
                    <a:cubicBezTo>
                      <a:pt x="0" y="2"/>
                      <a:pt x="0" y="4"/>
                      <a:pt x="0" y="6"/>
                    </a:cubicBezTo>
                    <a:cubicBezTo>
                      <a:pt x="0" y="24"/>
                      <a:pt x="0" y="24"/>
                      <a:pt x="0" y="24"/>
                    </a:cubicBezTo>
                    <a:cubicBezTo>
                      <a:pt x="0" y="36"/>
                      <a:pt x="9" y="47"/>
                      <a:pt x="22" y="50"/>
                    </a:cubicBezTo>
                    <a:cubicBezTo>
                      <a:pt x="24" y="51"/>
                      <a:pt x="27" y="51"/>
                      <a:pt x="30" y="51"/>
                    </a:cubicBezTo>
                    <a:cubicBezTo>
                      <a:pt x="32" y="51"/>
                      <a:pt x="35" y="51"/>
                      <a:pt x="38" y="50"/>
                    </a:cubicBezTo>
                    <a:cubicBezTo>
                      <a:pt x="50" y="47"/>
                      <a:pt x="60" y="36"/>
                      <a:pt x="60" y="24"/>
                    </a:cubicBezTo>
                    <a:cubicBezTo>
                      <a:pt x="60" y="6"/>
                      <a:pt x="60" y="6"/>
                      <a:pt x="60" y="6"/>
                    </a:cubicBezTo>
                    <a:cubicBezTo>
                      <a:pt x="60" y="4"/>
                      <a:pt x="59" y="2"/>
                      <a:pt x="59" y="0"/>
                    </a:cubicBezTo>
                    <a:cubicBezTo>
                      <a:pt x="47" y="0"/>
                      <a:pt x="47" y="0"/>
                      <a:pt x="47" y="0"/>
                    </a:cubicBezTo>
                    <a:cubicBezTo>
                      <a:pt x="46" y="3"/>
                      <a:pt x="38" y="5"/>
                      <a:pt x="30" y="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3" name="Freeform 8"/>
              <p:cNvSpPr>
                <a:spLocks noEditPoints="1"/>
              </p:cNvSpPr>
              <p:nvPr/>
            </p:nvSpPr>
            <p:spPr bwMode="auto">
              <a:xfrm>
                <a:off x="3598" y="531"/>
                <a:ext cx="240" cy="128"/>
              </a:xfrm>
              <a:custGeom>
                <a:avLst/>
                <a:gdLst>
                  <a:gd name="T0" fmla="*/ 33 w 67"/>
                  <a:gd name="T1" fmla="*/ 0 h 36"/>
                  <a:gd name="T2" fmla="*/ 0 w 67"/>
                  <a:gd name="T3" fmla="*/ 31 h 36"/>
                  <a:gd name="T4" fmla="*/ 4 w 67"/>
                  <a:gd name="T5" fmla="*/ 31 h 36"/>
                  <a:gd name="T6" fmla="*/ 4 w 67"/>
                  <a:gd name="T7" fmla="*/ 31 h 36"/>
                  <a:gd name="T8" fmla="*/ 16 w 67"/>
                  <a:gd name="T9" fmla="*/ 31 h 36"/>
                  <a:gd name="T10" fmla="*/ 33 w 67"/>
                  <a:gd name="T11" fmla="*/ 36 h 36"/>
                  <a:gd name="T12" fmla="*/ 51 w 67"/>
                  <a:gd name="T13" fmla="*/ 31 h 36"/>
                  <a:gd name="T14" fmla="*/ 62 w 67"/>
                  <a:gd name="T15" fmla="*/ 31 h 36"/>
                  <a:gd name="T16" fmla="*/ 64 w 67"/>
                  <a:gd name="T17" fmla="*/ 31 h 36"/>
                  <a:gd name="T18" fmla="*/ 67 w 67"/>
                  <a:gd name="T19" fmla="*/ 31 h 36"/>
                  <a:gd name="T20" fmla="*/ 33 w 67"/>
                  <a:gd name="T21" fmla="*/ 0 h 36"/>
                  <a:gd name="T22" fmla="*/ 33 w 67"/>
                  <a:gd name="T23" fmla="*/ 26 h 36"/>
                  <a:gd name="T24" fmla="*/ 27 w 67"/>
                  <a:gd name="T25" fmla="*/ 20 h 36"/>
                  <a:gd name="T26" fmla="*/ 33 w 67"/>
                  <a:gd name="T27" fmla="*/ 14 h 36"/>
                  <a:gd name="T28" fmla="*/ 40 w 67"/>
                  <a:gd name="T29" fmla="*/ 20 h 36"/>
                  <a:gd name="T30" fmla="*/ 33 w 67"/>
                  <a:gd name="T31"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36">
                    <a:moveTo>
                      <a:pt x="33" y="0"/>
                    </a:moveTo>
                    <a:cubicBezTo>
                      <a:pt x="15" y="0"/>
                      <a:pt x="1" y="14"/>
                      <a:pt x="0" y="31"/>
                    </a:cubicBezTo>
                    <a:cubicBezTo>
                      <a:pt x="4" y="31"/>
                      <a:pt x="4" y="31"/>
                      <a:pt x="4" y="31"/>
                    </a:cubicBezTo>
                    <a:cubicBezTo>
                      <a:pt x="4" y="31"/>
                      <a:pt x="4" y="31"/>
                      <a:pt x="4" y="31"/>
                    </a:cubicBezTo>
                    <a:cubicBezTo>
                      <a:pt x="16" y="31"/>
                      <a:pt x="16" y="31"/>
                      <a:pt x="16" y="31"/>
                    </a:cubicBezTo>
                    <a:cubicBezTo>
                      <a:pt x="18" y="34"/>
                      <a:pt x="25" y="36"/>
                      <a:pt x="33" y="36"/>
                    </a:cubicBezTo>
                    <a:cubicBezTo>
                      <a:pt x="42" y="36"/>
                      <a:pt x="49" y="34"/>
                      <a:pt x="51" y="31"/>
                    </a:cubicBezTo>
                    <a:cubicBezTo>
                      <a:pt x="62" y="31"/>
                      <a:pt x="62" y="31"/>
                      <a:pt x="62" y="31"/>
                    </a:cubicBezTo>
                    <a:cubicBezTo>
                      <a:pt x="64" y="31"/>
                      <a:pt x="64" y="31"/>
                      <a:pt x="64" y="31"/>
                    </a:cubicBezTo>
                    <a:cubicBezTo>
                      <a:pt x="67" y="31"/>
                      <a:pt x="67" y="31"/>
                      <a:pt x="67" y="31"/>
                    </a:cubicBezTo>
                    <a:cubicBezTo>
                      <a:pt x="66" y="14"/>
                      <a:pt x="51" y="0"/>
                      <a:pt x="33" y="0"/>
                    </a:cubicBezTo>
                    <a:close/>
                    <a:moveTo>
                      <a:pt x="33" y="26"/>
                    </a:moveTo>
                    <a:cubicBezTo>
                      <a:pt x="30" y="26"/>
                      <a:pt x="27" y="24"/>
                      <a:pt x="27" y="20"/>
                    </a:cubicBezTo>
                    <a:cubicBezTo>
                      <a:pt x="27" y="17"/>
                      <a:pt x="30" y="14"/>
                      <a:pt x="33" y="14"/>
                    </a:cubicBezTo>
                    <a:cubicBezTo>
                      <a:pt x="37" y="14"/>
                      <a:pt x="40" y="17"/>
                      <a:pt x="40" y="20"/>
                    </a:cubicBezTo>
                    <a:cubicBezTo>
                      <a:pt x="40" y="24"/>
                      <a:pt x="37" y="26"/>
                      <a:pt x="33" y="26"/>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3" name="淘宝网chenying0907出品 2"/>
          <p:cNvGrpSpPr/>
          <p:nvPr/>
        </p:nvGrpSpPr>
        <p:grpSpPr>
          <a:xfrm>
            <a:off x="7389168" y="3135903"/>
            <a:ext cx="1877958" cy="2339011"/>
            <a:chOff x="7388206" y="2615808"/>
            <a:chExt cx="1877714" cy="2339553"/>
          </a:xfrm>
        </p:grpSpPr>
        <p:grpSp>
          <p:nvGrpSpPr>
            <p:cNvPr id="88" name="淘宝网chenying0907出品 87"/>
            <p:cNvGrpSpPr/>
            <p:nvPr/>
          </p:nvGrpSpPr>
          <p:grpSpPr>
            <a:xfrm>
              <a:off x="7388206" y="2615808"/>
              <a:ext cx="1877714" cy="2339553"/>
              <a:chOff x="7380501" y="2927403"/>
              <a:chExt cx="2311884" cy="2880513"/>
            </a:xfrm>
          </p:grpSpPr>
          <p:sp>
            <p:nvSpPr>
              <p:cNvPr id="89" name="淘宝网chenying0907出品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淘宝网chenying0907出品 89"/>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淘宝网chenying0907出品 90"/>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4" name="Group 11"/>
            <p:cNvGrpSpPr>
              <a:grpSpLocks noChangeAspect="1"/>
            </p:cNvGrpSpPr>
            <p:nvPr/>
          </p:nvGrpSpPr>
          <p:grpSpPr bwMode="auto">
            <a:xfrm>
              <a:off x="7813988" y="3135607"/>
              <a:ext cx="521662" cy="453436"/>
              <a:chOff x="4838" y="1902"/>
              <a:chExt cx="497" cy="432"/>
            </a:xfrm>
            <a:solidFill>
              <a:srgbClr val="663A77"/>
            </a:solidFill>
          </p:grpSpPr>
          <p:sp>
            <p:nvSpPr>
              <p:cNvPr id="145"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6"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7"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 name="淘宝网chenying0907出品 1"/>
          <p:cNvGrpSpPr/>
          <p:nvPr/>
        </p:nvGrpSpPr>
        <p:grpSpPr>
          <a:xfrm>
            <a:off x="3109331" y="3135903"/>
            <a:ext cx="1877958" cy="2339011"/>
            <a:chOff x="3108926" y="2615808"/>
            <a:chExt cx="1877714" cy="2339553"/>
          </a:xfrm>
        </p:grpSpPr>
        <p:grpSp>
          <p:nvGrpSpPr>
            <p:cNvPr id="84" name="淘宝网chenying0907出品 83"/>
            <p:cNvGrpSpPr/>
            <p:nvPr/>
          </p:nvGrpSpPr>
          <p:grpSpPr>
            <a:xfrm>
              <a:off x="3108926" y="2615808"/>
              <a:ext cx="1877714" cy="2339553"/>
              <a:chOff x="7380501" y="2927403"/>
              <a:chExt cx="2311884" cy="2880513"/>
            </a:xfrm>
          </p:grpSpPr>
          <p:sp>
            <p:nvSpPr>
              <p:cNvPr id="85" name="淘宝网chenying0907出品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淘宝网chenying0907出品 85"/>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淘宝网chenying0907出品 86"/>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8" name="Freeform 18"/>
            <p:cNvSpPr>
              <a:spLocks noEditPoints="1"/>
            </p:cNvSpPr>
            <p:nvPr/>
          </p:nvSpPr>
          <p:spPr bwMode="auto">
            <a:xfrm>
              <a:off x="3515374" y="3161104"/>
              <a:ext cx="483792" cy="361068"/>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5" name="淘宝网chenying0907出品 4"/>
          <p:cNvGrpSpPr/>
          <p:nvPr/>
        </p:nvGrpSpPr>
        <p:grpSpPr>
          <a:xfrm>
            <a:off x="5261906" y="5331555"/>
            <a:ext cx="1877958" cy="2339011"/>
            <a:chOff x="5261221" y="4811968"/>
            <a:chExt cx="1877714" cy="2339553"/>
          </a:xfrm>
        </p:grpSpPr>
        <p:grpSp>
          <p:nvGrpSpPr>
            <p:cNvPr id="92" name="淘宝网chenying0907出品 91"/>
            <p:cNvGrpSpPr/>
            <p:nvPr/>
          </p:nvGrpSpPr>
          <p:grpSpPr>
            <a:xfrm>
              <a:off x="5261221" y="4811968"/>
              <a:ext cx="1877714" cy="2339553"/>
              <a:chOff x="7380501" y="2927403"/>
              <a:chExt cx="2311884" cy="2880513"/>
            </a:xfrm>
          </p:grpSpPr>
          <p:sp>
            <p:nvSpPr>
              <p:cNvPr id="93" name="淘宝网chenying0907出品 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4" name="淘宝网chenying0907出品 93"/>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淘宝网chenying0907出品 94"/>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9" name="Group 21"/>
            <p:cNvGrpSpPr>
              <a:grpSpLocks noChangeAspect="1"/>
            </p:cNvGrpSpPr>
            <p:nvPr/>
          </p:nvGrpSpPr>
          <p:grpSpPr bwMode="auto">
            <a:xfrm>
              <a:off x="5775527" y="5292279"/>
              <a:ext cx="287500" cy="521308"/>
              <a:chOff x="5127" y="3041"/>
              <a:chExt cx="166" cy="301"/>
            </a:xfrm>
            <a:solidFill>
              <a:srgbClr val="E87071"/>
            </a:solidFill>
          </p:grpSpPr>
          <p:sp>
            <p:nvSpPr>
              <p:cNvPr id="150" name="Freeform 22"/>
              <p:cNvSpPr>
                <a:spLocks noEditPoints="1"/>
              </p:cNvSpPr>
              <p:nvPr/>
            </p:nvSpPr>
            <p:spPr bwMode="auto">
              <a:xfrm>
                <a:off x="5127" y="3041"/>
                <a:ext cx="166" cy="213"/>
              </a:xfrm>
              <a:custGeom>
                <a:avLst/>
                <a:gdLst>
                  <a:gd name="T0" fmla="*/ 49 w 68"/>
                  <a:gd name="T1" fmla="*/ 88 h 89"/>
                  <a:gd name="T2" fmla="*/ 52 w 68"/>
                  <a:gd name="T3" fmla="*/ 89 h 89"/>
                  <a:gd name="T4" fmla="*/ 52 w 68"/>
                  <a:gd name="T5" fmla="*/ 83 h 89"/>
                  <a:gd name="T6" fmla="*/ 68 w 68"/>
                  <a:gd name="T7" fmla="*/ 33 h 89"/>
                  <a:gd name="T8" fmla="*/ 34 w 68"/>
                  <a:gd name="T9" fmla="*/ 0 h 89"/>
                  <a:gd name="T10" fmla="*/ 0 w 68"/>
                  <a:gd name="T11" fmla="*/ 33 h 89"/>
                  <a:gd name="T12" fmla="*/ 16 w 68"/>
                  <a:gd name="T13" fmla="*/ 83 h 89"/>
                  <a:gd name="T14" fmla="*/ 16 w 68"/>
                  <a:gd name="T15" fmla="*/ 89 h 89"/>
                  <a:gd name="T16" fmla="*/ 18 w 68"/>
                  <a:gd name="T17" fmla="*/ 88 h 89"/>
                  <a:gd name="T18" fmla="*/ 49 w 68"/>
                  <a:gd name="T19" fmla="*/ 88 h 89"/>
                  <a:gd name="T20" fmla="*/ 11 w 68"/>
                  <a:gd name="T21" fmla="*/ 37 h 89"/>
                  <a:gd name="T22" fmla="*/ 9 w 68"/>
                  <a:gd name="T23" fmla="*/ 39 h 89"/>
                  <a:gd name="T24" fmla="*/ 7 w 68"/>
                  <a:gd name="T25" fmla="*/ 37 h 89"/>
                  <a:gd name="T26" fmla="*/ 7 w 68"/>
                  <a:gd name="T27" fmla="*/ 26 h 89"/>
                  <a:gd name="T28" fmla="*/ 9 w 68"/>
                  <a:gd name="T29" fmla="*/ 24 h 89"/>
                  <a:gd name="T30" fmla="*/ 11 w 68"/>
                  <a:gd name="T31" fmla="*/ 26 h 89"/>
                  <a:gd name="T32" fmla="*/ 11 w 68"/>
                  <a:gd name="T33"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89">
                    <a:moveTo>
                      <a:pt x="49" y="88"/>
                    </a:moveTo>
                    <a:cubicBezTo>
                      <a:pt x="50" y="88"/>
                      <a:pt x="51" y="88"/>
                      <a:pt x="52" y="89"/>
                    </a:cubicBezTo>
                    <a:cubicBezTo>
                      <a:pt x="52" y="83"/>
                      <a:pt x="52" y="83"/>
                      <a:pt x="52" y="83"/>
                    </a:cubicBezTo>
                    <a:cubicBezTo>
                      <a:pt x="52" y="73"/>
                      <a:pt x="68" y="41"/>
                      <a:pt x="68" y="33"/>
                    </a:cubicBezTo>
                    <a:cubicBezTo>
                      <a:pt x="68" y="15"/>
                      <a:pt x="52" y="0"/>
                      <a:pt x="34" y="0"/>
                    </a:cubicBezTo>
                    <a:cubicBezTo>
                      <a:pt x="15" y="0"/>
                      <a:pt x="0" y="15"/>
                      <a:pt x="0" y="33"/>
                    </a:cubicBezTo>
                    <a:cubicBezTo>
                      <a:pt x="0" y="41"/>
                      <a:pt x="15" y="74"/>
                      <a:pt x="16" y="83"/>
                    </a:cubicBezTo>
                    <a:cubicBezTo>
                      <a:pt x="16" y="89"/>
                      <a:pt x="16" y="89"/>
                      <a:pt x="16" y="89"/>
                    </a:cubicBezTo>
                    <a:cubicBezTo>
                      <a:pt x="16" y="88"/>
                      <a:pt x="17" y="88"/>
                      <a:pt x="18" y="88"/>
                    </a:cubicBezTo>
                    <a:lnTo>
                      <a:pt x="49" y="88"/>
                    </a:lnTo>
                    <a:close/>
                    <a:moveTo>
                      <a:pt x="11" y="37"/>
                    </a:moveTo>
                    <a:cubicBezTo>
                      <a:pt x="11" y="38"/>
                      <a:pt x="10" y="39"/>
                      <a:pt x="9" y="39"/>
                    </a:cubicBezTo>
                    <a:cubicBezTo>
                      <a:pt x="8" y="39"/>
                      <a:pt x="7" y="38"/>
                      <a:pt x="7" y="37"/>
                    </a:cubicBezTo>
                    <a:cubicBezTo>
                      <a:pt x="7" y="26"/>
                      <a:pt x="7" y="26"/>
                      <a:pt x="7" y="26"/>
                    </a:cubicBezTo>
                    <a:cubicBezTo>
                      <a:pt x="7" y="25"/>
                      <a:pt x="8" y="24"/>
                      <a:pt x="9" y="24"/>
                    </a:cubicBezTo>
                    <a:cubicBezTo>
                      <a:pt x="10" y="24"/>
                      <a:pt x="11" y="25"/>
                      <a:pt x="11" y="26"/>
                    </a:cubicBezTo>
                    <a:lnTo>
                      <a:pt x="11" y="37"/>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1" name="Freeform 23"/>
              <p:cNvSpPr/>
              <p:nvPr/>
            </p:nvSpPr>
            <p:spPr bwMode="auto">
              <a:xfrm>
                <a:off x="5176" y="3325"/>
                <a:ext cx="65" cy="17"/>
              </a:xfrm>
              <a:custGeom>
                <a:avLst/>
                <a:gdLst>
                  <a:gd name="T0" fmla="*/ 0 w 27"/>
                  <a:gd name="T1" fmla="*/ 5 h 7"/>
                  <a:gd name="T2" fmla="*/ 3 w 27"/>
                  <a:gd name="T3" fmla="*/ 7 h 7"/>
                  <a:gd name="T4" fmla="*/ 25 w 27"/>
                  <a:gd name="T5" fmla="*/ 7 h 7"/>
                  <a:gd name="T6" fmla="*/ 27 w 27"/>
                  <a:gd name="T7" fmla="*/ 5 h 7"/>
                  <a:gd name="T8" fmla="*/ 27 w 27"/>
                  <a:gd name="T9" fmla="*/ 0 h 7"/>
                  <a:gd name="T10" fmla="*/ 0 w 27"/>
                  <a:gd name="T11" fmla="*/ 0 h 7"/>
                  <a:gd name="T12" fmla="*/ 0 w 27"/>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27" h="7">
                    <a:moveTo>
                      <a:pt x="0" y="5"/>
                    </a:moveTo>
                    <a:cubicBezTo>
                      <a:pt x="0" y="6"/>
                      <a:pt x="1" y="7"/>
                      <a:pt x="3" y="7"/>
                    </a:cubicBezTo>
                    <a:cubicBezTo>
                      <a:pt x="25" y="7"/>
                      <a:pt x="25" y="7"/>
                      <a:pt x="25" y="7"/>
                    </a:cubicBezTo>
                    <a:cubicBezTo>
                      <a:pt x="26" y="7"/>
                      <a:pt x="27" y="6"/>
                      <a:pt x="27" y="5"/>
                    </a:cubicBezTo>
                    <a:cubicBezTo>
                      <a:pt x="27" y="0"/>
                      <a:pt x="27" y="0"/>
                      <a:pt x="27" y="0"/>
                    </a:cubicBezTo>
                    <a:cubicBezTo>
                      <a:pt x="0" y="0"/>
                      <a:pt x="0" y="0"/>
                      <a:pt x="0"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2" name="Freeform 24"/>
              <p:cNvSpPr/>
              <p:nvPr/>
            </p:nvSpPr>
            <p:spPr bwMode="auto">
              <a:xfrm>
                <a:off x="5161" y="3256"/>
                <a:ext cx="95" cy="67"/>
              </a:xfrm>
              <a:custGeom>
                <a:avLst/>
                <a:gdLst>
                  <a:gd name="T0" fmla="*/ 38 w 39"/>
                  <a:gd name="T1" fmla="*/ 0 h 28"/>
                  <a:gd name="T2" fmla="*/ 35 w 39"/>
                  <a:gd name="T3" fmla="*/ 0 h 28"/>
                  <a:gd name="T4" fmla="*/ 4 w 39"/>
                  <a:gd name="T5" fmla="*/ 0 h 28"/>
                  <a:gd name="T6" fmla="*/ 2 w 39"/>
                  <a:gd name="T7" fmla="*/ 0 h 28"/>
                  <a:gd name="T8" fmla="*/ 0 w 39"/>
                  <a:gd name="T9" fmla="*/ 4 h 28"/>
                  <a:gd name="T10" fmla="*/ 0 w 39"/>
                  <a:gd name="T11" fmla="*/ 23 h 28"/>
                  <a:gd name="T12" fmla="*/ 4 w 39"/>
                  <a:gd name="T13" fmla="*/ 28 h 28"/>
                  <a:gd name="T14" fmla="*/ 6 w 39"/>
                  <a:gd name="T15" fmla="*/ 28 h 28"/>
                  <a:gd name="T16" fmla="*/ 33 w 39"/>
                  <a:gd name="T17" fmla="*/ 28 h 28"/>
                  <a:gd name="T18" fmla="*/ 35 w 39"/>
                  <a:gd name="T19" fmla="*/ 28 h 28"/>
                  <a:gd name="T20" fmla="*/ 39 w 39"/>
                  <a:gd name="T21" fmla="*/ 23 h 28"/>
                  <a:gd name="T22" fmla="*/ 39 w 39"/>
                  <a:gd name="T23" fmla="*/ 4 h 28"/>
                  <a:gd name="T24" fmla="*/ 38 w 3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8">
                    <a:moveTo>
                      <a:pt x="38" y="0"/>
                    </a:moveTo>
                    <a:cubicBezTo>
                      <a:pt x="37" y="0"/>
                      <a:pt x="36" y="0"/>
                      <a:pt x="35" y="0"/>
                    </a:cubicBezTo>
                    <a:cubicBezTo>
                      <a:pt x="4" y="0"/>
                      <a:pt x="4" y="0"/>
                      <a:pt x="4" y="0"/>
                    </a:cubicBezTo>
                    <a:cubicBezTo>
                      <a:pt x="3" y="0"/>
                      <a:pt x="2" y="0"/>
                      <a:pt x="2" y="0"/>
                    </a:cubicBezTo>
                    <a:cubicBezTo>
                      <a:pt x="1" y="1"/>
                      <a:pt x="0" y="3"/>
                      <a:pt x="0" y="4"/>
                    </a:cubicBezTo>
                    <a:cubicBezTo>
                      <a:pt x="0" y="23"/>
                      <a:pt x="0" y="23"/>
                      <a:pt x="0" y="23"/>
                    </a:cubicBezTo>
                    <a:cubicBezTo>
                      <a:pt x="0" y="26"/>
                      <a:pt x="2" y="28"/>
                      <a:pt x="4" y="28"/>
                    </a:cubicBezTo>
                    <a:cubicBezTo>
                      <a:pt x="6" y="28"/>
                      <a:pt x="6" y="28"/>
                      <a:pt x="6" y="28"/>
                    </a:cubicBezTo>
                    <a:cubicBezTo>
                      <a:pt x="33" y="28"/>
                      <a:pt x="33" y="28"/>
                      <a:pt x="33" y="28"/>
                    </a:cubicBezTo>
                    <a:cubicBezTo>
                      <a:pt x="35" y="28"/>
                      <a:pt x="35" y="28"/>
                      <a:pt x="35" y="28"/>
                    </a:cubicBezTo>
                    <a:cubicBezTo>
                      <a:pt x="38" y="28"/>
                      <a:pt x="39" y="26"/>
                      <a:pt x="39" y="23"/>
                    </a:cubicBezTo>
                    <a:cubicBezTo>
                      <a:pt x="39" y="4"/>
                      <a:pt x="39" y="4"/>
                      <a:pt x="39" y="4"/>
                    </a:cubicBezTo>
                    <a:cubicBezTo>
                      <a:pt x="39" y="3"/>
                      <a:pt x="39" y="1"/>
                      <a:pt x="38"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0" name="淘宝网chenying0907出品 9"/>
          <p:cNvGrpSpPr/>
          <p:nvPr/>
        </p:nvGrpSpPr>
        <p:grpSpPr>
          <a:xfrm>
            <a:off x="6696060" y="1760863"/>
            <a:ext cx="3373760" cy="396489"/>
            <a:chOff x="6695188" y="1240450"/>
            <a:chExt cx="3373321" cy="396581"/>
          </a:xfrm>
        </p:grpSpPr>
        <p:sp>
          <p:nvSpPr>
            <p:cNvPr id="124" name="淘宝网chenying0907出品 123"/>
            <p:cNvSpPr/>
            <p:nvPr/>
          </p:nvSpPr>
          <p:spPr>
            <a:xfrm flipH="1">
              <a:off x="6805380" y="1279566"/>
              <a:ext cx="3263129" cy="357465"/>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淘宝网chenying0907出品 152"/>
            <p:cNvSpPr/>
            <p:nvPr/>
          </p:nvSpPr>
          <p:spPr>
            <a:xfrm>
              <a:off x="6695188" y="1240450"/>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 name="淘宝网chenying0907出品 12"/>
          <p:cNvGrpSpPr/>
          <p:nvPr/>
        </p:nvGrpSpPr>
        <p:grpSpPr>
          <a:xfrm>
            <a:off x="8770010" y="3916112"/>
            <a:ext cx="1337916" cy="388766"/>
            <a:chOff x="8768868" y="3396198"/>
            <a:chExt cx="1337742" cy="388856"/>
          </a:xfrm>
        </p:grpSpPr>
        <p:sp>
          <p:nvSpPr>
            <p:cNvPr id="116" name="淘宝网chenying0907出品 115"/>
            <p:cNvSpPr/>
            <p:nvPr/>
          </p:nvSpPr>
          <p:spPr>
            <a:xfrm flipH="1">
              <a:off x="8857283" y="3427589"/>
              <a:ext cx="1249327" cy="357465"/>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淘宝网chenying0907出品 153"/>
            <p:cNvSpPr/>
            <p:nvPr/>
          </p:nvSpPr>
          <p:spPr>
            <a:xfrm>
              <a:off x="8768868" y="3396198"/>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 name="淘宝网chenying0907出品 10"/>
          <p:cNvGrpSpPr/>
          <p:nvPr/>
        </p:nvGrpSpPr>
        <p:grpSpPr>
          <a:xfrm>
            <a:off x="1801455" y="5748338"/>
            <a:ext cx="3398407" cy="396500"/>
            <a:chOff x="1801220" y="5228848"/>
            <a:chExt cx="3397965" cy="396592"/>
          </a:xfrm>
        </p:grpSpPr>
        <p:sp>
          <p:nvSpPr>
            <p:cNvPr id="120" name="淘宝网chenying0907出品 119"/>
            <p:cNvSpPr/>
            <p:nvPr/>
          </p:nvSpPr>
          <p:spPr>
            <a:xfrm flipV="1">
              <a:off x="1801220" y="5228848"/>
              <a:ext cx="3283899" cy="357465"/>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淘宝网chenying0907出品 154"/>
            <p:cNvSpPr/>
            <p:nvPr/>
          </p:nvSpPr>
          <p:spPr>
            <a:xfrm flipH="1" flipV="1">
              <a:off x="5125714" y="5551969"/>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 name="淘宝网chenying0907出品 11"/>
          <p:cNvGrpSpPr/>
          <p:nvPr/>
        </p:nvGrpSpPr>
        <p:grpSpPr>
          <a:xfrm>
            <a:off x="1730881" y="3595152"/>
            <a:ext cx="1342371" cy="394746"/>
            <a:chOff x="1730656" y="3075164"/>
            <a:chExt cx="1342196" cy="394837"/>
          </a:xfrm>
        </p:grpSpPr>
        <p:sp>
          <p:nvSpPr>
            <p:cNvPr id="112" name="淘宝网chenying0907出品 111"/>
            <p:cNvSpPr/>
            <p:nvPr/>
          </p:nvSpPr>
          <p:spPr>
            <a:xfrm flipV="1">
              <a:off x="1730656" y="3075164"/>
              <a:ext cx="1249327" cy="357465"/>
            </a:xfrm>
            <a:custGeom>
              <a:avLst/>
              <a:gdLst>
                <a:gd name="connsiteX0" fmla="*/ 1054100 w 1054100"/>
                <a:gd name="connsiteY0" fmla="*/ 0 h 488950"/>
                <a:gd name="connsiteX1" fmla="*/ 0 w 1054100"/>
                <a:gd name="connsiteY1" fmla="*/ 0 h 488950"/>
                <a:gd name="connsiteX2" fmla="*/ 0 w 1054100"/>
                <a:gd name="connsiteY2" fmla="*/ 488950 h 488950"/>
              </a:gdLst>
              <a:ahLst/>
              <a:cxnLst>
                <a:cxn ang="0">
                  <a:pos x="connsiteX0" y="connsiteY0"/>
                </a:cxn>
                <a:cxn ang="0">
                  <a:pos x="connsiteX1" y="connsiteY1"/>
                </a:cxn>
                <a:cxn ang="0">
                  <a:pos x="connsiteX2" y="connsiteY2"/>
                </a:cxn>
              </a:cxnLst>
              <a:rect l="l" t="t" r="r" b="b"/>
              <a:pathLst>
                <a:path w="1054100" h="488950">
                  <a:moveTo>
                    <a:pt x="1054100" y="0"/>
                  </a:moveTo>
                  <a:lnTo>
                    <a:pt x="0" y="0"/>
                  </a:lnTo>
                  <a:lnTo>
                    <a:pt x="0" y="488950"/>
                  </a:lnTo>
                </a:path>
              </a:pathLst>
            </a:cu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6" name="淘宝网chenying0907出品 155"/>
            <p:cNvSpPr/>
            <p:nvPr/>
          </p:nvSpPr>
          <p:spPr>
            <a:xfrm>
              <a:off x="2999381" y="3396530"/>
              <a:ext cx="73471" cy="7347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 name="淘宝网chenying0907出品 5"/>
          <p:cNvGrpSpPr/>
          <p:nvPr/>
        </p:nvGrpSpPr>
        <p:grpSpPr>
          <a:xfrm>
            <a:off x="970429" y="2365891"/>
            <a:ext cx="2682374" cy="1193667"/>
            <a:chOff x="970302" y="1845618"/>
            <a:chExt cx="2682025" cy="1193943"/>
          </a:xfrm>
        </p:grpSpPr>
        <p:sp>
          <p:nvSpPr>
            <p:cNvPr id="114" name="淘宝网chenying0907出品 118"/>
            <p:cNvSpPr txBox="1"/>
            <p:nvPr/>
          </p:nvSpPr>
          <p:spPr>
            <a:xfrm>
              <a:off x="970302" y="1845618"/>
              <a:ext cx="2682025" cy="400110"/>
            </a:xfrm>
            <a:prstGeom prst="rect">
              <a:avLst/>
            </a:prstGeom>
            <a:noFill/>
          </p:spPr>
          <p:txBody>
            <a:bodyPr wrap="square" rtlCol="0">
              <a:spAutoFit/>
            </a:bodyPr>
            <a:lstStyle/>
            <a:p>
              <a:r>
                <a:rPr lang="zh-CN" altLang="en-US" sz="2000" dirty="0" smtClean="0">
                  <a:solidFill>
                    <a:srgbClr val="0070C0"/>
                  </a:solidFill>
                  <a:latin typeface="方正正中黑简体" panose="02000000000000000000" pitchFamily="2" charset="-122"/>
                  <a:ea typeface="方正正中黑简体" panose="02000000000000000000" pitchFamily="2" charset="-122"/>
                </a:rPr>
                <a:t>添加</a:t>
              </a:r>
              <a:r>
                <a:rPr lang="zh-CN" altLang="en-US" sz="2000" dirty="0">
                  <a:solidFill>
                    <a:srgbClr val="0070C0"/>
                  </a:solidFill>
                  <a:latin typeface="方正正中黑简体" panose="02000000000000000000" pitchFamily="2" charset="-122"/>
                  <a:ea typeface="方正正中黑简体" panose="02000000000000000000" pitchFamily="2" charset="-122"/>
                </a:rPr>
                <a:t>标题</a:t>
              </a:r>
            </a:p>
          </p:txBody>
        </p:sp>
        <p:sp>
          <p:nvSpPr>
            <p:cNvPr id="157" name="淘宝网chenying0907出品 47"/>
            <p:cNvSpPr>
              <a:spLocks noChangeArrowheads="1"/>
            </p:cNvSpPr>
            <p:nvPr/>
          </p:nvSpPr>
          <p:spPr bwMode="auto">
            <a:xfrm>
              <a:off x="1054646" y="2250120"/>
              <a:ext cx="2160555"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淘宝网chenying0907出品 6"/>
          <p:cNvGrpSpPr/>
          <p:nvPr/>
        </p:nvGrpSpPr>
        <p:grpSpPr>
          <a:xfrm>
            <a:off x="970429" y="4453640"/>
            <a:ext cx="2682374" cy="1149215"/>
            <a:chOff x="970302" y="3933850"/>
            <a:chExt cx="2682025" cy="1149481"/>
          </a:xfrm>
        </p:grpSpPr>
        <p:sp>
          <p:nvSpPr>
            <p:cNvPr id="122" name="淘宝网chenying0907出品 126"/>
            <p:cNvSpPr txBox="1"/>
            <p:nvPr/>
          </p:nvSpPr>
          <p:spPr>
            <a:xfrm>
              <a:off x="970302" y="3933850"/>
              <a:ext cx="2682025" cy="400110"/>
            </a:xfrm>
            <a:prstGeom prst="rect">
              <a:avLst/>
            </a:prstGeom>
            <a:noFill/>
          </p:spPr>
          <p:txBody>
            <a:bodyPr wrap="square" rtlCol="0">
              <a:spAutoFit/>
            </a:bodyPr>
            <a:lstStyle/>
            <a:p>
              <a:r>
                <a:rPr lang="zh-CN" altLang="en-US" sz="2000" dirty="0" smtClean="0">
                  <a:solidFill>
                    <a:srgbClr val="0070C0"/>
                  </a:solidFill>
                  <a:latin typeface="方正正中黑简体" panose="02000000000000000000" pitchFamily="2" charset="-122"/>
                  <a:ea typeface="方正正中黑简体" panose="02000000000000000000" pitchFamily="2" charset="-122"/>
                </a:rPr>
                <a:t>添加</a:t>
              </a:r>
              <a:r>
                <a:rPr lang="zh-CN" altLang="en-US" sz="2000" dirty="0">
                  <a:solidFill>
                    <a:srgbClr val="0070C0"/>
                  </a:solidFill>
                  <a:latin typeface="方正正中黑简体" panose="02000000000000000000" pitchFamily="2" charset="-122"/>
                  <a:ea typeface="方正正中黑简体" panose="02000000000000000000" pitchFamily="2" charset="-122"/>
                </a:rPr>
                <a:t>标题</a:t>
              </a:r>
            </a:p>
          </p:txBody>
        </p:sp>
        <p:sp>
          <p:nvSpPr>
            <p:cNvPr id="158" name="淘宝网chenying0907出品 47"/>
            <p:cNvSpPr>
              <a:spLocks noChangeArrowheads="1"/>
            </p:cNvSpPr>
            <p:nvPr/>
          </p:nvSpPr>
          <p:spPr bwMode="auto">
            <a:xfrm>
              <a:off x="1054646" y="4293890"/>
              <a:ext cx="2160555"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淘宝网chenying0907出品 8"/>
          <p:cNvGrpSpPr/>
          <p:nvPr/>
        </p:nvGrpSpPr>
        <p:grpSpPr>
          <a:xfrm>
            <a:off x="9094777" y="2199736"/>
            <a:ext cx="2682374" cy="1171387"/>
            <a:chOff x="9093593" y="1679425"/>
            <a:chExt cx="2682025" cy="1171658"/>
          </a:xfrm>
        </p:grpSpPr>
        <p:sp>
          <p:nvSpPr>
            <p:cNvPr id="126" name="淘宝网chenying0907出品 130"/>
            <p:cNvSpPr txBox="1"/>
            <p:nvPr/>
          </p:nvSpPr>
          <p:spPr>
            <a:xfrm>
              <a:off x="9093593" y="1679425"/>
              <a:ext cx="2682025" cy="400110"/>
            </a:xfrm>
            <a:prstGeom prst="rect">
              <a:avLst/>
            </a:prstGeom>
            <a:noFill/>
          </p:spPr>
          <p:txBody>
            <a:bodyPr wrap="square" rtlCol="0">
              <a:spAutoFit/>
            </a:bodyPr>
            <a:lstStyle/>
            <a:p>
              <a:r>
                <a:rPr lang="zh-CN" altLang="en-US" sz="2000" dirty="0" smtClean="0">
                  <a:solidFill>
                    <a:srgbClr val="0070C0"/>
                  </a:solidFill>
                  <a:latin typeface="方正正中黑简体" panose="02000000000000000000" pitchFamily="2" charset="-122"/>
                  <a:ea typeface="方正正中黑简体" panose="02000000000000000000" pitchFamily="2" charset="-122"/>
                </a:rPr>
                <a:t>添加</a:t>
              </a:r>
              <a:r>
                <a:rPr lang="zh-CN" altLang="en-US" sz="2000" dirty="0">
                  <a:solidFill>
                    <a:srgbClr val="0070C0"/>
                  </a:solidFill>
                  <a:latin typeface="方正正中黑简体" panose="02000000000000000000" pitchFamily="2" charset="-122"/>
                  <a:ea typeface="方正正中黑简体" panose="02000000000000000000" pitchFamily="2" charset="-122"/>
                </a:rPr>
                <a:t>标题</a:t>
              </a:r>
            </a:p>
          </p:txBody>
        </p:sp>
        <p:sp>
          <p:nvSpPr>
            <p:cNvPr id="159" name="淘宝网chenying0907出品 47"/>
            <p:cNvSpPr>
              <a:spLocks noChangeArrowheads="1"/>
            </p:cNvSpPr>
            <p:nvPr/>
          </p:nvSpPr>
          <p:spPr bwMode="auto">
            <a:xfrm>
              <a:off x="9119542" y="2061642"/>
              <a:ext cx="2160555"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淘宝网chenying0907出品 7"/>
          <p:cNvGrpSpPr/>
          <p:nvPr/>
        </p:nvGrpSpPr>
        <p:grpSpPr>
          <a:xfrm>
            <a:off x="9094777" y="4321067"/>
            <a:ext cx="2682374" cy="1137805"/>
            <a:chOff x="9093593" y="3801247"/>
            <a:chExt cx="2682025" cy="1138068"/>
          </a:xfrm>
        </p:grpSpPr>
        <p:sp>
          <p:nvSpPr>
            <p:cNvPr id="118" name="淘宝网chenying0907出品 122"/>
            <p:cNvSpPr txBox="1"/>
            <p:nvPr/>
          </p:nvSpPr>
          <p:spPr>
            <a:xfrm>
              <a:off x="9093593" y="3801247"/>
              <a:ext cx="2682025" cy="400110"/>
            </a:xfrm>
            <a:prstGeom prst="rect">
              <a:avLst/>
            </a:prstGeom>
            <a:noFill/>
          </p:spPr>
          <p:txBody>
            <a:bodyPr wrap="square" rtlCol="0">
              <a:spAutoFit/>
            </a:bodyPr>
            <a:lstStyle/>
            <a:p>
              <a:r>
                <a:rPr lang="zh-CN" altLang="en-US" sz="2000" dirty="0" smtClean="0">
                  <a:solidFill>
                    <a:srgbClr val="0070C0"/>
                  </a:solidFill>
                  <a:latin typeface="方正正中黑简体" panose="02000000000000000000" pitchFamily="2" charset="-122"/>
                  <a:ea typeface="方正正中黑简体" panose="02000000000000000000" pitchFamily="2" charset="-122"/>
                </a:rPr>
                <a:t>添加</a:t>
              </a:r>
              <a:r>
                <a:rPr lang="zh-CN" altLang="en-US" sz="2000" dirty="0">
                  <a:solidFill>
                    <a:srgbClr val="0070C0"/>
                  </a:solidFill>
                  <a:latin typeface="方正正中黑简体" panose="02000000000000000000" pitchFamily="2" charset="-122"/>
                  <a:ea typeface="方正正中黑简体" panose="02000000000000000000" pitchFamily="2" charset="-122"/>
                </a:rPr>
                <a:t>标题</a:t>
              </a:r>
            </a:p>
          </p:txBody>
        </p:sp>
        <p:sp>
          <p:nvSpPr>
            <p:cNvPr id="160" name="淘宝网chenying0907出品 47"/>
            <p:cNvSpPr>
              <a:spLocks noChangeArrowheads="1"/>
            </p:cNvSpPr>
            <p:nvPr/>
          </p:nvSpPr>
          <p:spPr bwMode="auto">
            <a:xfrm>
              <a:off x="9119542" y="4149874"/>
              <a:ext cx="2160555" cy="78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1" name="淘宝网chenying0907出品 118"/>
          <p:cNvSpPr txBox="1"/>
          <p:nvPr/>
        </p:nvSpPr>
        <p:spPr>
          <a:xfrm>
            <a:off x="5070201" y="3622179"/>
            <a:ext cx="1817990" cy="584775"/>
          </a:xfrm>
          <a:prstGeom prst="rect">
            <a:avLst/>
          </a:prstGeom>
          <a:noFill/>
        </p:spPr>
        <p:txBody>
          <a:bodyPr wrap="square" rtlCol="0">
            <a:spAutoFit/>
          </a:bodyPr>
          <a:lstStyle/>
          <a:p>
            <a:pPr algn="ctr"/>
            <a:r>
              <a:rPr lang="zh-CN" altLang="en-US" sz="3200" dirty="0" smtClean="0">
                <a:solidFill>
                  <a:srgbClr val="0070C0"/>
                </a:solidFill>
                <a:latin typeface="微软雅黑" panose="020B0503020204020204" pitchFamily="34" charset="-122"/>
                <a:ea typeface="微软雅黑" panose="020B0503020204020204" pitchFamily="34" charset="-122"/>
              </a:rPr>
              <a:t>添加标题</a:t>
            </a:r>
            <a:endParaRPr lang="zh-CN" altLang="en-US" sz="3200"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2000"/>
                                        <p:tgtEl>
                                          <p:spTgt spid="77"/>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p:cTn id="11" dur="500" fill="hold"/>
                                        <p:tgtEl>
                                          <p:spTgt spid="161"/>
                                        </p:tgtEl>
                                        <p:attrNameLst>
                                          <p:attrName>ppt_w</p:attrName>
                                        </p:attrNameLst>
                                      </p:cBhvr>
                                      <p:tavLst>
                                        <p:tav tm="0">
                                          <p:val>
                                            <p:fltVal val="0"/>
                                          </p:val>
                                        </p:tav>
                                        <p:tav tm="100000">
                                          <p:val>
                                            <p:strVal val="#ppt_w"/>
                                          </p:val>
                                        </p:tav>
                                      </p:tavLst>
                                    </p:anim>
                                    <p:anim calcmode="lin" valueType="num">
                                      <p:cBhvr>
                                        <p:cTn id="12" dur="500" fill="hold"/>
                                        <p:tgtEl>
                                          <p:spTgt spid="161"/>
                                        </p:tgtEl>
                                        <p:attrNameLst>
                                          <p:attrName>ppt_h</p:attrName>
                                        </p:attrNameLst>
                                      </p:cBhvr>
                                      <p:tavLst>
                                        <p:tav tm="0">
                                          <p:val>
                                            <p:fltVal val="0"/>
                                          </p:val>
                                        </p:tav>
                                        <p:tav tm="100000">
                                          <p:val>
                                            <p:strVal val="#ppt_h"/>
                                          </p:val>
                                        </p:tav>
                                      </p:tavLst>
                                    </p:anim>
                                    <p:animEffect transition="in" filter="fade">
                                      <p:cBhvr>
                                        <p:cTn id="13" dur="500"/>
                                        <p:tgtEl>
                                          <p:spTgt spid="161"/>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par>
                                <p:cTn id="18" presetID="10"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500"/>
                                        <p:tgtEl>
                                          <p:spTgt spid="104"/>
                                        </p:tgtEl>
                                      </p:cBhvr>
                                    </p:animEffect>
                                  </p:childTnLst>
                                </p:cTn>
                              </p:par>
                              <p:par>
                                <p:cTn id="21" presetID="10"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par>
                                <p:cTn id="24" presetID="10" presetClass="entr" presetSubtype="0" fill="hold" nodeType="with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fade">
                                      <p:cBhvr>
                                        <p:cTn id="26" dur="500"/>
                                        <p:tgtEl>
                                          <p:spTgt spid="108"/>
                                        </p:tgtEl>
                                      </p:cBhvr>
                                    </p:animEffect>
                                  </p:childTnLst>
                                </p:cTn>
                              </p:par>
                            </p:childTnLst>
                          </p:cTn>
                        </p:par>
                        <p:par>
                          <p:cTn id="27" fill="hold">
                            <p:stCondLst>
                              <p:cond delay="3000"/>
                            </p:stCondLst>
                            <p:childTnLst>
                              <p:par>
                                <p:cTn id="28" presetID="53" presetClass="entr" presetSubtype="16"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 fill="hold"/>
                                        <p:tgtEl>
                                          <p:spTgt spid="2"/>
                                        </p:tgtEl>
                                        <p:attrNameLst>
                                          <p:attrName>ppt_w</p:attrName>
                                        </p:attrNameLst>
                                      </p:cBhvr>
                                      <p:tavLst>
                                        <p:tav tm="0">
                                          <p:val>
                                            <p:fltVal val="0"/>
                                          </p:val>
                                        </p:tav>
                                        <p:tav tm="100000">
                                          <p:val>
                                            <p:strVal val="#ppt_w"/>
                                          </p:val>
                                        </p:tav>
                                      </p:tavLst>
                                    </p:anim>
                                    <p:anim calcmode="lin" valueType="num">
                                      <p:cBhvr>
                                        <p:cTn id="31" dur="100" fill="hold"/>
                                        <p:tgtEl>
                                          <p:spTgt spid="2"/>
                                        </p:tgtEl>
                                        <p:attrNameLst>
                                          <p:attrName>ppt_h</p:attrName>
                                        </p:attrNameLst>
                                      </p:cBhvr>
                                      <p:tavLst>
                                        <p:tav tm="0">
                                          <p:val>
                                            <p:fltVal val="0"/>
                                          </p:val>
                                        </p:tav>
                                        <p:tav tm="100000">
                                          <p:val>
                                            <p:strVal val="#ppt_h"/>
                                          </p:val>
                                        </p:tav>
                                      </p:tavLst>
                                    </p:anim>
                                    <p:animEffect transition="in" filter="fade">
                                      <p:cBhvr>
                                        <p:cTn id="32" dur="100"/>
                                        <p:tgtEl>
                                          <p:spTgt spid="2"/>
                                        </p:tgtEl>
                                      </p:cBhvr>
                                    </p:animEffect>
                                  </p:childTnLst>
                                </p:cTn>
                              </p:par>
                              <p:par>
                                <p:cTn id="33" presetID="6" presetClass="emph" presetSubtype="0" fill="hold" nodeType="withEffect">
                                  <p:stCondLst>
                                    <p:cond delay="100"/>
                                  </p:stCondLst>
                                  <p:childTnLst>
                                    <p:animScale>
                                      <p:cBhvr>
                                        <p:cTn id="34" dur="100" fill="hold"/>
                                        <p:tgtEl>
                                          <p:spTgt spid="2"/>
                                        </p:tgtEl>
                                      </p:cBhvr>
                                      <p:by x="110000" y="110000"/>
                                    </p:animScale>
                                  </p:childTnLst>
                                </p:cTn>
                              </p:par>
                              <p:par>
                                <p:cTn id="35" presetID="6" presetClass="emph" presetSubtype="0" fill="hold" nodeType="withEffect">
                                  <p:stCondLst>
                                    <p:cond delay="200"/>
                                  </p:stCondLst>
                                  <p:childTnLst>
                                    <p:animScale>
                                      <p:cBhvr>
                                        <p:cTn id="36" dur="200" fill="hold"/>
                                        <p:tgtEl>
                                          <p:spTgt spid="2"/>
                                        </p:tgtEl>
                                      </p:cBhvr>
                                      <p:by x="90000" y="90000"/>
                                    </p:animScale>
                                  </p:childTnLst>
                                </p:cTn>
                              </p:par>
                              <p:par>
                                <p:cTn id="37" presetID="6" presetClass="emph" presetSubtype="0" fill="hold" nodeType="withEffect">
                                  <p:stCondLst>
                                    <p:cond delay="400"/>
                                  </p:stCondLst>
                                  <p:childTnLst>
                                    <p:animScale>
                                      <p:cBhvr>
                                        <p:cTn id="38" dur="100" fill="hold"/>
                                        <p:tgtEl>
                                          <p:spTgt spid="2"/>
                                        </p:tgtEl>
                                      </p:cBhvr>
                                      <p:by x="105000" y="105000"/>
                                    </p:animScale>
                                  </p:childTnLst>
                                </p:cTn>
                              </p:par>
                              <p:par>
                                <p:cTn id="39" presetID="6" presetClass="emph" presetSubtype="0" fill="hold" nodeType="withEffect">
                                  <p:stCondLst>
                                    <p:cond delay="500"/>
                                  </p:stCondLst>
                                  <p:childTnLst>
                                    <p:animScale>
                                      <p:cBhvr>
                                        <p:cTn id="40" dur="200" fill="hold"/>
                                        <p:tgtEl>
                                          <p:spTgt spid="2"/>
                                        </p:tgtEl>
                                      </p:cBhvr>
                                      <p:by x="95000" y="95000"/>
                                    </p:animScale>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 fill="hold"/>
                                        <p:tgtEl>
                                          <p:spTgt spid="3"/>
                                        </p:tgtEl>
                                        <p:attrNameLst>
                                          <p:attrName>ppt_w</p:attrName>
                                        </p:attrNameLst>
                                      </p:cBhvr>
                                      <p:tavLst>
                                        <p:tav tm="0">
                                          <p:val>
                                            <p:fltVal val="0"/>
                                          </p:val>
                                        </p:tav>
                                        <p:tav tm="100000">
                                          <p:val>
                                            <p:strVal val="#ppt_w"/>
                                          </p:val>
                                        </p:tav>
                                      </p:tavLst>
                                    </p:anim>
                                    <p:anim calcmode="lin" valueType="num">
                                      <p:cBhvr>
                                        <p:cTn id="45" dur="100" fill="hold"/>
                                        <p:tgtEl>
                                          <p:spTgt spid="3"/>
                                        </p:tgtEl>
                                        <p:attrNameLst>
                                          <p:attrName>ppt_h</p:attrName>
                                        </p:attrNameLst>
                                      </p:cBhvr>
                                      <p:tavLst>
                                        <p:tav tm="0">
                                          <p:val>
                                            <p:fltVal val="0"/>
                                          </p:val>
                                        </p:tav>
                                        <p:tav tm="100000">
                                          <p:val>
                                            <p:strVal val="#ppt_h"/>
                                          </p:val>
                                        </p:tav>
                                      </p:tavLst>
                                    </p:anim>
                                    <p:animEffect transition="in" filter="fade">
                                      <p:cBhvr>
                                        <p:cTn id="46" dur="100"/>
                                        <p:tgtEl>
                                          <p:spTgt spid="3"/>
                                        </p:tgtEl>
                                      </p:cBhvr>
                                    </p:animEffect>
                                  </p:childTnLst>
                                </p:cTn>
                              </p:par>
                              <p:par>
                                <p:cTn id="47" presetID="6" presetClass="emph" presetSubtype="0" fill="hold" nodeType="withEffect">
                                  <p:stCondLst>
                                    <p:cond delay="100"/>
                                  </p:stCondLst>
                                  <p:childTnLst>
                                    <p:animScale>
                                      <p:cBhvr>
                                        <p:cTn id="48" dur="100" fill="hold"/>
                                        <p:tgtEl>
                                          <p:spTgt spid="3"/>
                                        </p:tgtEl>
                                      </p:cBhvr>
                                      <p:by x="110000" y="110000"/>
                                    </p:animScale>
                                  </p:childTnLst>
                                </p:cTn>
                              </p:par>
                              <p:par>
                                <p:cTn id="49" presetID="6" presetClass="emph" presetSubtype="0" fill="hold" nodeType="withEffect">
                                  <p:stCondLst>
                                    <p:cond delay="200"/>
                                  </p:stCondLst>
                                  <p:childTnLst>
                                    <p:animScale>
                                      <p:cBhvr>
                                        <p:cTn id="50" dur="200" fill="hold"/>
                                        <p:tgtEl>
                                          <p:spTgt spid="3"/>
                                        </p:tgtEl>
                                      </p:cBhvr>
                                      <p:by x="90000" y="90000"/>
                                    </p:animScale>
                                  </p:childTnLst>
                                </p:cTn>
                              </p:par>
                              <p:par>
                                <p:cTn id="51" presetID="6" presetClass="emph" presetSubtype="0" fill="hold" nodeType="withEffect">
                                  <p:stCondLst>
                                    <p:cond delay="400"/>
                                  </p:stCondLst>
                                  <p:childTnLst>
                                    <p:animScale>
                                      <p:cBhvr>
                                        <p:cTn id="52" dur="100" fill="hold"/>
                                        <p:tgtEl>
                                          <p:spTgt spid="3"/>
                                        </p:tgtEl>
                                      </p:cBhvr>
                                      <p:by x="105000" y="105000"/>
                                    </p:animScale>
                                  </p:childTnLst>
                                </p:cTn>
                              </p:par>
                              <p:par>
                                <p:cTn id="53" presetID="6" presetClass="emph" presetSubtype="0" fill="hold" nodeType="withEffect">
                                  <p:stCondLst>
                                    <p:cond delay="500"/>
                                  </p:stCondLst>
                                  <p:childTnLst>
                                    <p:animScale>
                                      <p:cBhvr>
                                        <p:cTn id="54" dur="200" fill="hold"/>
                                        <p:tgtEl>
                                          <p:spTgt spid="3"/>
                                        </p:tgtEl>
                                      </p:cBhvr>
                                      <p:by x="95000" y="95000"/>
                                    </p:animScale>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100" fill="hold"/>
                                        <p:tgtEl>
                                          <p:spTgt spid="4"/>
                                        </p:tgtEl>
                                        <p:attrNameLst>
                                          <p:attrName>ppt_w</p:attrName>
                                        </p:attrNameLst>
                                      </p:cBhvr>
                                      <p:tavLst>
                                        <p:tav tm="0">
                                          <p:val>
                                            <p:fltVal val="0"/>
                                          </p:val>
                                        </p:tav>
                                        <p:tav tm="100000">
                                          <p:val>
                                            <p:strVal val="#ppt_w"/>
                                          </p:val>
                                        </p:tav>
                                      </p:tavLst>
                                    </p:anim>
                                    <p:anim calcmode="lin" valueType="num">
                                      <p:cBhvr>
                                        <p:cTn id="59" dur="100" fill="hold"/>
                                        <p:tgtEl>
                                          <p:spTgt spid="4"/>
                                        </p:tgtEl>
                                        <p:attrNameLst>
                                          <p:attrName>ppt_h</p:attrName>
                                        </p:attrNameLst>
                                      </p:cBhvr>
                                      <p:tavLst>
                                        <p:tav tm="0">
                                          <p:val>
                                            <p:fltVal val="0"/>
                                          </p:val>
                                        </p:tav>
                                        <p:tav tm="100000">
                                          <p:val>
                                            <p:strVal val="#ppt_h"/>
                                          </p:val>
                                        </p:tav>
                                      </p:tavLst>
                                    </p:anim>
                                    <p:animEffect transition="in" filter="fade">
                                      <p:cBhvr>
                                        <p:cTn id="60" dur="100"/>
                                        <p:tgtEl>
                                          <p:spTgt spid="4"/>
                                        </p:tgtEl>
                                      </p:cBhvr>
                                    </p:animEffect>
                                  </p:childTnLst>
                                </p:cTn>
                              </p:par>
                              <p:par>
                                <p:cTn id="61" presetID="6" presetClass="emph" presetSubtype="0" fill="hold" nodeType="withEffect">
                                  <p:stCondLst>
                                    <p:cond delay="100"/>
                                  </p:stCondLst>
                                  <p:childTnLst>
                                    <p:animScale>
                                      <p:cBhvr>
                                        <p:cTn id="62" dur="100" fill="hold"/>
                                        <p:tgtEl>
                                          <p:spTgt spid="4"/>
                                        </p:tgtEl>
                                      </p:cBhvr>
                                      <p:by x="110000" y="110000"/>
                                    </p:animScale>
                                  </p:childTnLst>
                                </p:cTn>
                              </p:par>
                              <p:par>
                                <p:cTn id="63" presetID="6" presetClass="emph" presetSubtype="0" fill="hold" nodeType="withEffect">
                                  <p:stCondLst>
                                    <p:cond delay="200"/>
                                  </p:stCondLst>
                                  <p:childTnLst>
                                    <p:animScale>
                                      <p:cBhvr>
                                        <p:cTn id="64" dur="200" fill="hold"/>
                                        <p:tgtEl>
                                          <p:spTgt spid="4"/>
                                        </p:tgtEl>
                                      </p:cBhvr>
                                      <p:by x="90000" y="90000"/>
                                    </p:animScale>
                                  </p:childTnLst>
                                </p:cTn>
                              </p:par>
                              <p:par>
                                <p:cTn id="65" presetID="6" presetClass="emph" presetSubtype="0" fill="hold" nodeType="withEffect">
                                  <p:stCondLst>
                                    <p:cond delay="400"/>
                                  </p:stCondLst>
                                  <p:childTnLst>
                                    <p:animScale>
                                      <p:cBhvr>
                                        <p:cTn id="66" dur="100" fill="hold"/>
                                        <p:tgtEl>
                                          <p:spTgt spid="4"/>
                                        </p:tgtEl>
                                      </p:cBhvr>
                                      <p:by x="105000" y="105000"/>
                                    </p:animScale>
                                  </p:childTnLst>
                                </p:cTn>
                              </p:par>
                              <p:par>
                                <p:cTn id="67" presetID="6" presetClass="emph" presetSubtype="0" fill="hold" nodeType="withEffect">
                                  <p:stCondLst>
                                    <p:cond delay="500"/>
                                  </p:stCondLst>
                                  <p:childTnLst>
                                    <p:animScale>
                                      <p:cBhvr>
                                        <p:cTn id="68" dur="200" fill="hold"/>
                                        <p:tgtEl>
                                          <p:spTgt spid="4"/>
                                        </p:tgtEl>
                                      </p:cBhvr>
                                      <p:by x="95000" y="95000"/>
                                    </p:animScale>
                                  </p:childTnLst>
                                </p:cTn>
                              </p:par>
                            </p:childTnLst>
                          </p:cTn>
                        </p:par>
                        <p:par>
                          <p:cTn id="69" fill="hold">
                            <p:stCondLst>
                              <p:cond delay="4500"/>
                            </p:stCondLst>
                            <p:childTnLst>
                              <p:par>
                                <p:cTn id="70" presetID="53" presetClass="entr" presetSubtype="16"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100" fill="hold"/>
                                        <p:tgtEl>
                                          <p:spTgt spid="5"/>
                                        </p:tgtEl>
                                        <p:attrNameLst>
                                          <p:attrName>ppt_w</p:attrName>
                                        </p:attrNameLst>
                                      </p:cBhvr>
                                      <p:tavLst>
                                        <p:tav tm="0">
                                          <p:val>
                                            <p:fltVal val="0"/>
                                          </p:val>
                                        </p:tav>
                                        <p:tav tm="100000">
                                          <p:val>
                                            <p:strVal val="#ppt_w"/>
                                          </p:val>
                                        </p:tav>
                                      </p:tavLst>
                                    </p:anim>
                                    <p:anim calcmode="lin" valueType="num">
                                      <p:cBhvr>
                                        <p:cTn id="73" dur="100" fill="hold"/>
                                        <p:tgtEl>
                                          <p:spTgt spid="5"/>
                                        </p:tgtEl>
                                        <p:attrNameLst>
                                          <p:attrName>ppt_h</p:attrName>
                                        </p:attrNameLst>
                                      </p:cBhvr>
                                      <p:tavLst>
                                        <p:tav tm="0">
                                          <p:val>
                                            <p:fltVal val="0"/>
                                          </p:val>
                                        </p:tav>
                                        <p:tav tm="100000">
                                          <p:val>
                                            <p:strVal val="#ppt_h"/>
                                          </p:val>
                                        </p:tav>
                                      </p:tavLst>
                                    </p:anim>
                                    <p:animEffect transition="in" filter="fade">
                                      <p:cBhvr>
                                        <p:cTn id="74" dur="100"/>
                                        <p:tgtEl>
                                          <p:spTgt spid="5"/>
                                        </p:tgtEl>
                                      </p:cBhvr>
                                    </p:animEffect>
                                  </p:childTnLst>
                                </p:cTn>
                              </p:par>
                              <p:par>
                                <p:cTn id="75" presetID="6" presetClass="emph" presetSubtype="0" fill="hold" nodeType="withEffect">
                                  <p:stCondLst>
                                    <p:cond delay="100"/>
                                  </p:stCondLst>
                                  <p:childTnLst>
                                    <p:animScale>
                                      <p:cBhvr>
                                        <p:cTn id="76" dur="100" fill="hold"/>
                                        <p:tgtEl>
                                          <p:spTgt spid="5"/>
                                        </p:tgtEl>
                                      </p:cBhvr>
                                      <p:by x="110000" y="110000"/>
                                    </p:animScale>
                                  </p:childTnLst>
                                </p:cTn>
                              </p:par>
                              <p:par>
                                <p:cTn id="77" presetID="6" presetClass="emph" presetSubtype="0" fill="hold" nodeType="withEffect">
                                  <p:stCondLst>
                                    <p:cond delay="200"/>
                                  </p:stCondLst>
                                  <p:childTnLst>
                                    <p:animScale>
                                      <p:cBhvr>
                                        <p:cTn id="78" dur="200" fill="hold"/>
                                        <p:tgtEl>
                                          <p:spTgt spid="5"/>
                                        </p:tgtEl>
                                      </p:cBhvr>
                                      <p:by x="90000" y="90000"/>
                                    </p:animScale>
                                  </p:childTnLst>
                                </p:cTn>
                              </p:par>
                              <p:par>
                                <p:cTn id="79" presetID="6" presetClass="emph" presetSubtype="0" fill="hold" nodeType="withEffect">
                                  <p:stCondLst>
                                    <p:cond delay="400"/>
                                  </p:stCondLst>
                                  <p:childTnLst>
                                    <p:animScale>
                                      <p:cBhvr>
                                        <p:cTn id="80" dur="100" fill="hold"/>
                                        <p:tgtEl>
                                          <p:spTgt spid="5"/>
                                        </p:tgtEl>
                                      </p:cBhvr>
                                      <p:by x="105000" y="105000"/>
                                    </p:animScale>
                                  </p:childTnLst>
                                </p:cTn>
                              </p:par>
                              <p:par>
                                <p:cTn id="81" presetID="6" presetClass="emph" presetSubtype="0" fill="hold" nodeType="withEffect">
                                  <p:stCondLst>
                                    <p:cond delay="500"/>
                                  </p:stCondLst>
                                  <p:childTnLst>
                                    <p:animScale>
                                      <p:cBhvr>
                                        <p:cTn id="82" dur="200" fill="hold"/>
                                        <p:tgtEl>
                                          <p:spTgt spid="5"/>
                                        </p:tgtEl>
                                      </p:cBhvr>
                                      <p:by x="95000" y="95000"/>
                                    </p:animScale>
                                  </p:childTnLst>
                                </p:cTn>
                              </p:par>
                            </p:childTnLst>
                          </p:cTn>
                        </p:par>
                        <p:par>
                          <p:cTn id="83" fill="hold">
                            <p:stCondLst>
                              <p:cond delay="5000"/>
                            </p:stCondLst>
                            <p:childTnLst>
                              <p:par>
                                <p:cTn id="84" presetID="22" presetClass="entr" presetSubtype="2"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right)">
                                      <p:cBhvr>
                                        <p:cTn id="86" dur="500"/>
                                        <p:tgtEl>
                                          <p:spTgt spid="12"/>
                                        </p:tgtEl>
                                      </p:cBhvr>
                                    </p:animEffect>
                                  </p:childTnLst>
                                </p:cTn>
                              </p:par>
                            </p:childTnLst>
                          </p:cTn>
                        </p:par>
                        <p:par>
                          <p:cTn id="87" fill="hold">
                            <p:stCondLst>
                              <p:cond delay="5500"/>
                            </p:stCondLst>
                            <p:childTnLst>
                              <p:par>
                                <p:cTn id="88" presetID="22" presetClass="entr" presetSubtype="4" fill="hold"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down)">
                                      <p:cBhvr>
                                        <p:cTn id="90" dur="500"/>
                                        <p:tgtEl>
                                          <p:spTgt spid="6"/>
                                        </p:tgtEl>
                                      </p:cBhvr>
                                    </p:animEffect>
                                  </p:childTnLst>
                                </p:cTn>
                              </p:par>
                            </p:childTnLst>
                          </p:cTn>
                        </p:par>
                        <p:par>
                          <p:cTn id="91" fill="hold">
                            <p:stCondLst>
                              <p:cond delay="6000"/>
                            </p:stCondLst>
                            <p:childTnLst>
                              <p:par>
                                <p:cTn id="92" presetID="22" presetClass="entr" presetSubtype="8" fill="hold"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left)">
                                      <p:cBhvr>
                                        <p:cTn id="94" dur="500"/>
                                        <p:tgtEl>
                                          <p:spTgt spid="13"/>
                                        </p:tgtEl>
                                      </p:cBhvr>
                                    </p:animEffect>
                                  </p:childTnLst>
                                </p:cTn>
                              </p:par>
                            </p:childTnLst>
                          </p:cTn>
                        </p:par>
                        <p:par>
                          <p:cTn id="95" fill="hold">
                            <p:stCondLst>
                              <p:cond delay="6500"/>
                            </p:stCondLst>
                            <p:childTnLst>
                              <p:par>
                                <p:cTn id="96" presetID="22" presetClass="entr" presetSubtype="1" fill="hold" nodeType="after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wipe(up)">
                                      <p:cBhvr>
                                        <p:cTn id="98" dur="500"/>
                                        <p:tgtEl>
                                          <p:spTgt spid="8"/>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wipe(left)">
                                      <p:cBhvr>
                                        <p:cTn id="102" dur="500"/>
                                        <p:tgtEl>
                                          <p:spTgt spid="10"/>
                                        </p:tgtEl>
                                      </p:cBhvr>
                                    </p:animEffect>
                                  </p:childTnLst>
                                </p:cTn>
                              </p:par>
                            </p:childTnLst>
                          </p:cTn>
                        </p:par>
                        <p:par>
                          <p:cTn id="103" fill="hold">
                            <p:stCondLst>
                              <p:cond delay="7500"/>
                            </p:stCondLst>
                            <p:childTnLst>
                              <p:par>
                                <p:cTn id="104" presetID="22" presetClass="entr" presetSubtype="1" fill="hold" nodeType="after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wipe(up)">
                                      <p:cBhvr>
                                        <p:cTn id="106" dur="500"/>
                                        <p:tgtEl>
                                          <p:spTgt spid="9"/>
                                        </p:tgtEl>
                                      </p:cBhvr>
                                    </p:animEffect>
                                  </p:childTnLst>
                                </p:cTn>
                              </p:par>
                            </p:childTnLst>
                          </p:cTn>
                        </p:par>
                        <p:par>
                          <p:cTn id="107" fill="hold">
                            <p:stCondLst>
                              <p:cond delay="8000"/>
                            </p:stCondLst>
                            <p:childTnLst>
                              <p:par>
                                <p:cTn id="108" presetID="22" presetClass="entr" presetSubtype="2" fill="hold" nodeType="after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wipe(right)">
                                      <p:cBhvr>
                                        <p:cTn id="110" dur="500"/>
                                        <p:tgtEl>
                                          <p:spTgt spid="11"/>
                                        </p:tgtEl>
                                      </p:cBhvr>
                                    </p:animEffect>
                                  </p:childTnLst>
                                </p:cTn>
                              </p:par>
                            </p:childTnLst>
                          </p:cTn>
                        </p:par>
                        <p:par>
                          <p:cTn id="111" fill="hold">
                            <p:stCondLst>
                              <p:cond delay="8500"/>
                            </p:stCondLst>
                            <p:childTnLst>
                              <p:par>
                                <p:cTn id="112" presetID="22" presetClass="entr" presetSubtype="4" fill="hold" nodeType="after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wipe(down)">
                                      <p:cBhvr>
                                        <p:cTn id="1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六边形 80"/>
          <p:cNvSpPr/>
          <p:nvPr/>
        </p:nvSpPr>
        <p:spPr>
          <a:xfrm rot="5400000">
            <a:off x="1721130" y="4366202"/>
            <a:ext cx="3192287" cy="1319050"/>
          </a:xfrm>
          <a:prstGeom prst="hexagon">
            <a:avLst/>
          </a:pr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六边形 2"/>
          <p:cNvSpPr/>
          <p:nvPr/>
        </p:nvSpPr>
        <p:spPr>
          <a:xfrm rot="5400000">
            <a:off x="3080275" y="2247480"/>
            <a:ext cx="3192287" cy="1319050"/>
          </a:xfrm>
          <a:prstGeom prst="hexagon">
            <a:avLst/>
          </a:prstGeom>
          <a:solidFill>
            <a:srgbClr val="00B0F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六边形 3"/>
          <p:cNvSpPr/>
          <p:nvPr/>
        </p:nvSpPr>
        <p:spPr>
          <a:xfrm rot="5400000">
            <a:off x="4465967" y="4366202"/>
            <a:ext cx="3192287" cy="1319050"/>
          </a:xfrm>
          <a:prstGeom prst="hexagon">
            <a:avLst/>
          </a:pr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六边形 10"/>
          <p:cNvSpPr/>
          <p:nvPr/>
        </p:nvSpPr>
        <p:spPr>
          <a:xfrm rot="5400000">
            <a:off x="5861825" y="2247480"/>
            <a:ext cx="3192287" cy="1319050"/>
          </a:xfrm>
          <a:prstGeom prst="hexagon">
            <a:avLst/>
          </a:prstGeom>
          <a:solidFill>
            <a:srgbClr val="00B0F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六边形 11"/>
          <p:cNvSpPr/>
          <p:nvPr/>
        </p:nvSpPr>
        <p:spPr>
          <a:xfrm rot="5400000">
            <a:off x="7247516" y="4366202"/>
            <a:ext cx="3192287" cy="1319050"/>
          </a:xfrm>
          <a:prstGeom prst="hexagon">
            <a:avLst/>
          </a:pr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4067819" y="3641273"/>
            <a:ext cx="1027246" cy="707722"/>
            <a:chOff x="4467437" y="3103832"/>
            <a:chExt cx="1027112" cy="707886"/>
          </a:xfrm>
        </p:grpSpPr>
        <p:sp>
          <p:nvSpPr>
            <p:cNvPr id="44" name="文本框 4"/>
            <p:cNvSpPr txBox="1"/>
            <p:nvPr/>
          </p:nvSpPr>
          <p:spPr>
            <a:xfrm>
              <a:off x="4467437" y="3103832"/>
              <a:ext cx="1027112" cy="707886"/>
            </a:xfrm>
            <a:prstGeom prst="rect">
              <a:avLst/>
            </a:prstGeom>
            <a:noFill/>
          </p:spPr>
          <p:txBody>
            <a:bodyPr wrap="square" rtlCol="0">
              <a:spAutoFit/>
            </a:bodyPr>
            <a:lstStyle/>
            <a:p>
              <a:pPr algn="ctr"/>
              <a:r>
                <a:rPr lang="en-US" altLang="zh-CN" sz="4000" dirty="0" smtClean="0">
                  <a:solidFill>
                    <a:schemeClr val="bg1"/>
                  </a:solidFill>
                  <a:latin typeface="Impact" panose="020B0806030902050204" pitchFamily="34" charset="0"/>
                </a:rPr>
                <a:t>02</a:t>
              </a:r>
              <a:endParaRPr lang="zh-CN" altLang="en-US" sz="4000" dirty="0">
                <a:solidFill>
                  <a:schemeClr val="bg1"/>
                </a:solidFill>
                <a:latin typeface="Impact" panose="020B0806030902050204" pitchFamily="34" charset="0"/>
              </a:endParaRPr>
            </a:p>
          </p:txBody>
        </p:sp>
        <p:sp>
          <p:nvSpPr>
            <p:cNvPr id="45" name="文本框 132"/>
            <p:cNvSpPr txBox="1"/>
            <p:nvPr/>
          </p:nvSpPr>
          <p:spPr>
            <a:xfrm>
              <a:off x="5165985" y="3177478"/>
              <a:ext cx="276963" cy="526663"/>
            </a:xfrm>
            <a:prstGeom prst="rect">
              <a:avLst/>
            </a:prstGeom>
            <a:noFill/>
          </p:spPr>
          <p:txBody>
            <a:bodyPr vert="vert270" wrap="square" rtlCol="0">
              <a:spAutoFit/>
            </a:bodyPr>
            <a:lstStyle/>
            <a:p>
              <a:pPr algn="ctr"/>
              <a:r>
                <a:rPr lang="en-US" altLang="zh-CN" sz="600" dirty="0">
                  <a:solidFill>
                    <a:schemeClr val="bg1"/>
                  </a:solidFill>
                  <a:latin typeface="Hiragino Sans GB W6" panose="020B0600000000000000" pitchFamily="34" charset="-122"/>
                  <a:ea typeface="Hiragino Sans GB W6" panose="020B0600000000000000" pitchFamily="34" charset="-122"/>
                </a:rPr>
                <a:t>OPTION01</a:t>
              </a:r>
              <a:endParaRPr lang="zh-CN" altLang="en-US" sz="600" dirty="0">
                <a:solidFill>
                  <a:schemeClr val="bg1"/>
                </a:solidFill>
                <a:latin typeface="Hiragino Sans GB W6" panose="020B0600000000000000" pitchFamily="34" charset="-122"/>
                <a:ea typeface="Hiragino Sans GB W6" panose="020B0600000000000000" pitchFamily="34" charset="-122"/>
              </a:endParaRPr>
            </a:p>
          </p:txBody>
        </p:sp>
      </p:grpSp>
      <p:grpSp>
        <p:nvGrpSpPr>
          <p:cNvPr id="46" name="组合 45"/>
          <p:cNvGrpSpPr/>
          <p:nvPr/>
        </p:nvGrpSpPr>
        <p:grpSpPr>
          <a:xfrm>
            <a:off x="5548485" y="3634141"/>
            <a:ext cx="1027246" cy="707722"/>
            <a:chOff x="4467437" y="3103832"/>
            <a:chExt cx="1027112" cy="707886"/>
          </a:xfrm>
        </p:grpSpPr>
        <p:sp>
          <p:nvSpPr>
            <p:cNvPr id="47" name="文本框 137"/>
            <p:cNvSpPr txBox="1"/>
            <p:nvPr/>
          </p:nvSpPr>
          <p:spPr>
            <a:xfrm>
              <a:off x="4467437" y="3103832"/>
              <a:ext cx="1027112" cy="707886"/>
            </a:xfrm>
            <a:prstGeom prst="rect">
              <a:avLst/>
            </a:prstGeom>
            <a:noFill/>
          </p:spPr>
          <p:txBody>
            <a:bodyPr wrap="square" rtlCol="0">
              <a:spAutoFit/>
            </a:bodyPr>
            <a:lstStyle/>
            <a:p>
              <a:pPr algn="ctr"/>
              <a:r>
                <a:rPr lang="en-US" altLang="zh-CN" sz="4000" dirty="0" smtClean="0">
                  <a:solidFill>
                    <a:schemeClr val="bg1"/>
                  </a:solidFill>
                  <a:latin typeface="Impact" panose="020B0806030902050204" pitchFamily="34" charset="0"/>
                </a:rPr>
                <a:t>03</a:t>
              </a:r>
              <a:endParaRPr lang="zh-CN" altLang="en-US" sz="4000" dirty="0">
                <a:solidFill>
                  <a:schemeClr val="bg1"/>
                </a:solidFill>
                <a:latin typeface="Impact" panose="020B0806030902050204" pitchFamily="34" charset="0"/>
              </a:endParaRPr>
            </a:p>
          </p:txBody>
        </p:sp>
        <p:sp>
          <p:nvSpPr>
            <p:cNvPr id="48" name="文本框 138"/>
            <p:cNvSpPr txBox="1"/>
            <p:nvPr/>
          </p:nvSpPr>
          <p:spPr>
            <a:xfrm>
              <a:off x="5165985" y="3177478"/>
              <a:ext cx="276963" cy="526663"/>
            </a:xfrm>
            <a:prstGeom prst="rect">
              <a:avLst/>
            </a:prstGeom>
            <a:noFill/>
          </p:spPr>
          <p:txBody>
            <a:bodyPr vert="vert270" wrap="square" rtlCol="0">
              <a:spAutoFit/>
            </a:bodyPr>
            <a:lstStyle/>
            <a:p>
              <a:pPr algn="ctr"/>
              <a:r>
                <a:rPr lang="en-US" altLang="zh-CN" sz="600" dirty="0">
                  <a:solidFill>
                    <a:schemeClr val="bg1"/>
                  </a:solidFill>
                  <a:latin typeface="Hiragino Sans GB W6" panose="020B0600000000000000" pitchFamily="34" charset="-122"/>
                  <a:ea typeface="Hiragino Sans GB W6" panose="020B0600000000000000" pitchFamily="34" charset="-122"/>
                </a:rPr>
                <a:t>OPTION02</a:t>
              </a:r>
              <a:endParaRPr lang="zh-CN" altLang="en-US" sz="600" dirty="0">
                <a:solidFill>
                  <a:schemeClr val="bg1"/>
                </a:solidFill>
                <a:latin typeface="Hiragino Sans GB W6" panose="020B0600000000000000" pitchFamily="34" charset="-122"/>
                <a:ea typeface="Hiragino Sans GB W6" panose="020B0600000000000000" pitchFamily="34" charset="-122"/>
              </a:endParaRPr>
            </a:p>
          </p:txBody>
        </p:sp>
      </p:grpSp>
      <p:grpSp>
        <p:nvGrpSpPr>
          <p:cNvPr id="49" name="组合 48"/>
          <p:cNvGrpSpPr/>
          <p:nvPr/>
        </p:nvGrpSpPr>
        <p:grpSpPr>
          <a:xfrm>
            <a:off x="6943142" y="3634141"/>
            <a:ext cx="1027246" cy="707722"/>
            <a:chOff x="4467437" y="3103832"/>
            <a:chExt cx="1027112" cy="707886"/>
          </a:xfrm>
        </p:grpSpPr>
        <p:sp>
          <p:nvSpPr>
            <p:cNvPr id="50" name="文本框 143"/>
            <p:cNvSpPr txBox="1"/>
            <p:nvPr/>
          </p:nvSpPr>
          <p:spPr>
            <a:xfrm>
              <a:off x="4467437" y="3103832"/>
              <a:ext cx="1027112" cy="707886"/>
            </a:xfrm>
            <a:prstGeom prst="rect">
              <a:avLst/>
            </a:prstGeom>
            <a:noFill/>
          </p:spPr>
          <p:txBody>
            <a:bodyPr wrap="square" rtlCol="0">
              <a:spAutoFit/>
            </a:bodyPr>
            <a:lstStyle/>
            <a:p>
              <a:pPr algn="ctr"/>
              <a:r>
                <a:rPr lang="en-US" altLang="zh-CN" sz="4000" dirty="0" smtClean="0">
                  <a:solidFill>
                    <a:schemeClr val="bg1"/>
                  </a:solidFill>
                  <a:latin typeface="Impact" panose="020B0806030902050204" pitchFamily="34" charset="0"/>
                </a:rPr>
                <a:t>04</a:t>
              </a:r>
              <a:endParaRPr lang="zh-CN" altLang="en-US" sz="4000" dirty="0">
                <a:solidFill>
                  <a:schemeClr val="bg1"/>
                </a:solidFill>
                <a:latin typeface="Impact" panose="020B0806030902050204" pitchFamily="34" charset="0"/>
              </a:endParaRPr>
            </a:p>
          </p:txBody>
        </p:sp>
        <p:sp>
          <p:nvSpPr>
            <p:cNvPr id="51" name="文本框 144"/>
            <p:cNvSpPr txBox="1"/>
            <p:nvPr/>
          </p:nvSpPr>
          <p:spPr>
            <a:xfrm>
              <a:off x="5165985" y="3177478"/>
              <a:ext cx="276963" cy="526663"/>
            </a:xfrm>
            <a:prstGeom prst="rect">
              <a:avLst/>
            </a:prstGeom>
            <a:noFill/>
          </p:spPr>
          <p:txBody>
            <a:bodyPr vert="vert270" wrap="square" rtlCol="0">
              <a:spAutoFit/>
            </a:bodyPr>
            <a:lstStyle/>
            <a:p>
              <a:pPr algn="ctr"/>
              <a:r>
                <a:rPr lang="en-US" altLang="zh-CN" sz="600" dirty="0">
                  <a:solidFill>
                    <a:schemeClr val="bg1"/>
                  </a:solidFill>
                  <a:latin typeface="Hiragino Sans GB W6" panose="020B0600000000000000" pitchFamily="34" charset="-122"/>
                  <a:ea typeface="Hiragino Sans GB W6" panose="020B0600000000000000" pitchFamily="34" charset="-122"/>
                </a:rPr>
                <a:t>OPTION03</a:t>
              </a:r>
              <a:endParaRPr lang="zh-CN" altLang="en-US" sz="600" dirty="0">
                <a:solidFill>
                  <a:schemeClr val="bg1"/>
                </a:solidFill>
                <a:latin typeface="Hiragino Sans GB W6" panose="020B0600000000000000" pitchFamily="34" charset="-122"/>
                <a:ea typeface="Hiragino Sans GB W6" panose="020B0600000000000000" pitchFamily="34" charset="-122"/>
              </a:endParaRPr>
            </a:p>
          </p:txBody>
        </p:sp>
      </p:grpSp>
      <p:grpSp>
        <p:nvGrpSpPr>
          <p:cNvPr id="52" name="组合 51"/>
          <p:cNvGrpSpPr/>
          <p:nvPr/>
        </p:nvGrpSpPr>
        <p:grpSpPr>
          <a:xfrm>
            <a:off x="8330035" y="3634141"/>
            <a:ext cx="1027246" cy="707722"/>
            <a:chOff x="4467437" y="3103832"/>
            <a:chExt cx="1027112" cy="707886"/>
          </a:xfrm>
        </p:grpSpPr>
        <p:sp>
          <p:nvSpPr>
            <p:cNvPr id="53" name="文本框 146"/>
            <p:cNvSpPr txBox="1"/>
            <p:nvPr/>
          </p:nvSpPr>
          <p:spPr>
            <a:xfrm>
              <a:off x="4467437" y="3103832"/>
              <a:ext cx="1027112" cy="707886"/>
            </a:xfrm>
            <a:prstGeom prst="rect">
              <a:avLst/>
            </a:prstGeom>
            <a:noFill/>
          </p:spPr>
          <p:txBody>
            <a:bodyPr wrap="square" rtlCol="0">
              <a:spAutoFit/>
            </a:bodyPr>
            <a:lstStyle/>
            <a:p>
              <a:pPr algn="ctr"/>
              <a:r>
                <a:rPr lang="en-US" altLang="zh-CN" sz="4000" dirty="0" smtClean="0">
                  <a:solidFill>
                    <a:schemeClr val="bg1"/>
                  </a:solidFill>
                  <a:latin typeface="Impact" panose="020B0806030902050204" pitchFamily="34" charset="0"/>
                </a:rPr>
                <a:t>05</a:t>
              </a:r>
              <a:endParaRPr lang="zh-CN" altLang="en-US" sz="4000" dirty="0">
                <a:solidFill>
                  <a:schemeClr val="bg1"/>
                </a:solidFill>
                <a:latin typeface="Impact" panose="020B0806030902050204" pitchFamily="34" charset="0"/>
              </a:endParaRPr>
            </a:p>
          </p:txBody>
        </p:sp>
        <p:sp>
          <p:nvSpPr>
            <p:cNvPr id="54" name="文本框 147"/>
            <p:cNvSpPr txBox="1"/>
            <p:nvPr/>
          </p:nvSpPr>
          <p:spPr>
            <a:xfrm>
              <a:off x="5165985" y="3177478"/>
              <a:ext cx="276963" cy="526663"/>
            </a:xfrm>
            <a:prstGeom prst="rect">
              <a:avLst/>
            </a:prstGeom>
            <a:noFill/>
          </p:spPr>
          <p:txBody>
            <a:bodyPr vert="vert270" wrap="square" rtlCol="0">
              <a:spAutoFit/>
            </a:bodyPr>
            <a:lstStyle/>
            <a:p>
              <a:pPr algn="ctr"/>
              <a:r>
                <a:rPr lang="en-US" altLang="zh-CN" sz="600" dirty="0">
                  <a:solidFill>
                    <a:schemeClr val="bg1"/>
                  </a:solidFill>
                  <a:latin typeface="Hiragino Sans GB W6" panose="020B0600000000000000" pitchFamily="34" charset="-122"/>
                  <a:ea typeface="Hiragino Sans GB W6" panose="020B0600000000000000" pitchFamily="34" charset="-122"/>
                </a:rPr>
                <a:t>OPTION04</a:t>
              </a:r>
              <a:endParaRPr lang="zh-CN" altLang="en-US" sz="600" dirty="0">
                <a:solidFill>
                  <a:schemeClr val="bg1"/>
                </a:solidFill>
                <a:latin typeface="Hiragino Sans GB W6" panose="020B0600000000000000" pitchFamily="34" charset="-122"/>
                <a:ea typeface="Hiragino Sans GB W6" panose="020B0600000000000000" pitchFamily="34" charset="-122"/>
              </a:endParaRPr>
            </a:p>
          </p:txBody>
        </p:sp>
      </p:grpSp>
      <p:grpSp>
        <p:nvGrpSpPr>
          <p:cNvPr id="113" name="组合 112"/>
          <p:cNvGrpSpPr/>
          <p:nvPr/>
        </p:nvGrpSpPr>
        <p:grpSpPr>
          <a:xfrm>
            <a:off x="5509593" y="5209579"/>
            <a:ext cx="1105033" cy="1281375"/>
            <a:chOff x="5508875" y="4753479"/>
            <a:chExt cx="1104889" cy="1281672"/>
          </a:xfrm>
        </p:grpSpPr>
        <p:grpSp>
          <p:nvGrpSpPr>
            <p:cNvPr id="10" name="组合 9"/>
            <p:cNvGrpSpPr/>
            <p:nvPr/>
          </p:nvGrpSpPr>
          <p:grpSpPr>
            <a:xfrm rot="5400000">
              <a:off x="5420484" y="4841870"/>
              <a:ext cx="1281672" cy="1104889"/>
              <a:chOff x="2183816" y="975542"/>
              <a:chExt cx="1632395" cy="1407237"/>
            </a:xfrm>
          </p:grpSpPr>
          <p:sp>
            <p:nvSpPr>
              <p:cNvPr id="31" name="六边形 3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六边形 31"/>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5" name="组合 54"/>
            <p:cNvGrpSpPr/>
            <p:nvPr/>
          </p:nvGrpSpPr>
          <p:grpSpPr>
            <a:xfrm>
              <a:off x="5800171" y="5125400"/>
              <a:ext cx="491860" cy="509424"/>
              <a:chOff x="9450388" y="2662238"/>
              <a:chExt cx="133350" cy="138112"/>
            </a:xfrm>
            <a:solidFill>
              <a:srgbClr val="01ACBE"/>
            </a:solidFill>
          </p:grpSpPr>
          <p:sp>
            <p:nvSpPr>
              <p:cNvPr id="56" name="Rectangle 239"/>
              <p:cNvSpPr>
                <a:spLocks noChangeArrowheads="1"/>
              </p:cNvSpPr>
              <p:nvPr/>
            </p:nvSpPr>
            <p:spPr bwMode="auto">
              <a:xfrm>
                <a:off x="9450388" y="2778125"/>
                <a:ext cx="26988" cy="222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Rectangle 240"/>
              <p:cNvSpPr>
                <a:spLocks noChangeArrowheads="1"/>
              </p:cNvSpPr>
              <p:nvPr/>
            </p:nvSpPr>
            <p:spPr bwMode="auto">
              <a:xfrm>
                <a:off x="9488488" y="2751138"/>
                <a:ext cx="22225" cy="492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Rectangle 241"/>
              <p:cNvSpPr>
                <a:spLocks noChangeArrowheads="1"/>
              </p:cNvSpPr>
              <p:nvPr/>
            </p:nvSpPr>
            <p:spPr bwMode="auto">
              <a:xfrm>
                <a:off x="9521825" y="2713038"/>
                <a:ext cx="23813" cy="873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Rectangle 242"/>
              <p:cNvSpPr>
                <a:spLocks noChangeArrowheads="1"/>
              </p:cNvSpPr>
              <p:nvPr/>
            </p:nvSpPr>
            <p:spPr bwMode="auto">
              <a:xfrm>
                <a:off x="9556750" y="2662238"/>
                <a:ext cx="26988" cy="138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243"/>
              <p:cNvSpPr/>
              <p:nvPr/>
            </p:nvSpPr>
            <p:spPr bwMode="auto">
              <a:xfrm>
                <a:off x="9556750" y="2662238"/>
                <a:ext cx="26988" cy="138112"/>
              </a:xfrm>
              <a:custGeom>
                <a:avLst/>
                <a:gdLst>
                  <a:gd name="T0" fmla="*/ 17 w 17"/>
                  <a:gd name="T1" fmla="*/ 87 h 87"/>
                  <a:gd name="T2" fmla="*/ 0 w 17"/>
                  <a:gd name="T3" fmla="*/ 87 h 87"/>
                  <a:gd name="T4" fmla="*/ 0 w 17"/>
                  <a:gd name="T5" fmla="*/ 0 h 87"/>
                  <a:gd name="T6" fmla="*/ 17 w 17"/>
                  <a:gd name="T7" fmla="*/ 0 h 87"/>
                </a:gdLst>
                <a:ahLst/>
                <a:cxnLst>
                  <a:cxn ang="0">
                    <a:pos x="T0" y="T1"/>
                  </a:cxn>
                  <a:cxn ang="0">
                    <a:pos x="T2" y="T3"/>
                  </a:cxn>
                  <a:cxn ang="0">
                    <a:pos x="T4" y="T5"/>
                  </a:cxn>
                  <a:cxn ang="0">
                    <a:pos x="T6" y="T7"/>
                  </a:cxn>
                </a:cxnLst>
                <a:rect l="0" t="0" r="r" b="b"/>
                <a:pathLst>
                  <a:path w="17" h="87">
                    <a:moveTo>
                      <a:pt x="17" y="87"/>
                    </a:moveTo>
                    <a:lnTo>
                      <a:pt x="0" y="87"/>
                    </a:lnTo>
                    <a:lnTo>
                      <a:pt x="0" y="0"/>
                    </a:lnTo>
                    <a:lnTo>
                      <a:pt x="17" y="0"/>
                    </a:ln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12" name="组合 111"/>
          <p:cNvGrpSpPr/>
          <p:nvPr/>
        </p:nvGrpSpPr>
        <p:grpSpPr>
          <a:xfrm>
            <a:off x="8291143" y="5209579"/>
            <a:ext cx="1105033" cy="1281375"/>
            <a:chOff x="8290063" y="4753479"/>
            <a:chExt cx="1104889" cy="1281672"/>
          </a:xfrm>
        </p:grpSpPr>
        <p:grpSp>
          <p:nvGrpSpPr>
            <p:cNvPr id="18" name="组合 17"/>
            <p:cNvGrpSpPr/>
            <p:nvPr/>
          </p:nvGrpSpPr>
          <p:grpSpPr>
            <a:xfrm rot="5400000">
              <a:off x="8201672" y="4841870"/>
              <a:ext cx="1281672" cy="1104889"/>
              <a:chOff x="2183816" y="975542"/>
              <a:chExt cx="1632395" cy="1407237"/>
            </a:xfrm>
          </p:grpSpPr>
          <p:sp>
            <p:nvSpPr>
              <p:cNvPr id="19" name="六边形 18"/>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六边形 19"/>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1" name="Group 4"/>
            <p:cNvGrpSpPr>
              <a:grpSpLocks noChangeAspect="1"/>
            </p:cNvGrpSpPr>
            <p:nvPr/>
          </p:nvGrpSpPr>
          <p:grpSpPr bwMode="auto">
            <a:xfrm>
              <a:off x="8529230" y="5137869"/>
              <a:ext cx="626553" cy="484486"/>
              <a:chOff x="3494" y="1896"/>
              <a:chExt cx="688" cy="532"/>
            </a:xfrm>
            <a:solidFill>
              <a:srgbClr val="7030A0"/>
            </a:solidFill>
          </p:grpSpPr>
          <p:sp>
            <p:nvSpPr>
              <p:cNvPr id="62" name="Rectangle 5"/>
              <p:cNvSpPr>
                <a:spLocks noChangeArrowheads="1"/>
              </p:cNvSpPr>
              <p:nvPr/>
            </p:nvSpPr>
            <p:spPr bwMode="auto">
              <a:xfrm>
                <a:off x="4124" y="2007"/>
                <a:ext cx="58" cy="42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6"/>
              <p:cNvSpPr>
                <a:spLocks noEditPoints="1"/>
              </p:cNvSpPr>
              <p:nvPr/>
            </p:nvSpPr>
            <p:spPr bwMode="auto">
              <a:xfrm>
                <a:off x="3608" y="1896"/>
                <a:ext cx="459" cy="532"/>
              </a:xfrm>
              <a:custGeom>
                <a:avLst/>
                <a:gdLst>
                  <a:gd name="T0" fmla="*/ 176 w 192"/>
                  <a:gd name="T1" fmla="*/ 46 h 222"/>
                  <a:gd name="T2" fmla="*/ 132 w 192"/>
                  <a:gd name="T3" fmla="*/ 0 h 222"/>
                  <a:gd name="T4" fmla="*/ 60 w 192"/>
                  <a:gd name="T5" fmla="*/ 0 h 222"/>
                  <a:gd name="T6" fmla="*/ 18 w 192"/>
                  <a:gd name="T7" fmla="*/ 46 h 222"/>
                  <a:gd name="T8" fmla="*/ 0 w 192"/>
                  <a:gd name="T9" fmla="*/ 46 h 222"/>
                  <a:gd name="T10" fmla="*/ 0 w 192"/>
                  <a:gd name="T11" fmla="*/ 222 h 222"/>
                  <a:gd name="T12" fmla="*/ 192 w 192"/>
                  <a:gd name="T13" fmla="*/ 222 h 222"/>
                  <a:gd name="T14" fmla="*/ 192 w 192"/>
                  <a:gd name="T15" fmla="*/ 46 h 222"/>
                  <a:gd name="T16" fmla="*/ 176 w 192"/>
                  <a:gd name="T17" fmla="*/ 46 h 222"/>
                  <a:gd name="T18" fmla="*/ 113 w 192"/>
                  <a:gd name="T19" fmla="*/ 42 h 222"/>
                  <a:gd name="T20" fmla="*/ 77 w 192"/>
                  <a:gd name="T21" fmla="*/ 42 h 222"/>
                  <a:gd name="T22" fmla="*/ 67 w 192"/>
                  <a:gd name="T23" fmla="*/ 31 h 222"/>
                  <a:gd name="T24" fmla="*/ 77 w 192"/>
                  <a:gd name="T25" fmla="*/ 20 h 222"/>
                  <a:gd name="T26" fmla="*/ 113 w 192"/>
                  <a:gd name="T27" fmla="*/ 20 h 222"/>
                  <a:gd name="T28" fmla="*/ 124 w 192"/>
                  <a:gd name="T29" fmla="*/ 31 h 222"/>
                  <a:gd name="T30" fmla="*/ 113 w 192"/>
                  <a:gd name="T31"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222">
                    <a:moveTo>
                      <a:pt x="176" y="46"/>
                    </a:moveTo>
                    <a:cubicBezTo>
                      <a:pt x="166" y="26"/>
                      <a:pt x="148" y="0"/>
                      <a:pt x="132" y="0"/>
                    </a:cubicBezTo>
                    <a:cubicBezTo>
                      <a:pt x="60" y="0"/>
                      <a:pt x="60" y="0"/>
                      <a:pt x="60" y="0"/>
                    </a:cubicBezTo>
                    <a:cubicBezTo>
                      <a:pt x="45" y="0"/>
                      <a:pt x="29" y="25"/>
                      <a:pt x="18" y="46"/>
                    </a:cubicBezTo>
                    <a:cubicBezTo>
                      <a:pt x="0" y="46"/>
                      <a:pt x="0" y="46"/>
                      <a:pt x="0" y="46"/>
                    </a:cubicBezTo>
                    <a:cubicBezTo>
                      <a:pt x="0" y="222"/>
                      <a:pt x="0" y="222"/>
                      <a:pt x="0" y="222"/>
                    </a:cubicBezTo>
                    <a:cubicBezTo>
                      <a:pt x="192" y="222"/>
                      <a:pt x="192" y="222"/>
                      <a:pt x="192" y="222"/>
                    </a:cubicBezTo>
                    <a:cubicBezTo>
                      <a:pt x="192" y="46"/>
                      <a:pt x="192" y="46"/>
                      <a:pt x="192" y="46"/>
                    </a:cubicBezTo>
                    <a:lnTo>
                      <a:pt x="176" y="46"/>
                    </a:lnTo>
                    <a:close/>
                    <a:moveTo>
                      <a:pt x="113" y="42"/>
                    </a:moveTo>
                    <a:cubicBezTo>
                      <a:pt x="77" y="42"/>
                      <a:pt x="77" y="42"/>
                      <a:pt x="77" y="42"/>
                    </a:cubicBezTo>
                    <a:cubicBezTo>
                      <a:pt x="72" y="42"/>
                      <a:pt x="67" y="37"/>
                      <a:pt x="67" y="31"/>
                    </a:cubicBezTo>
                    <a:cubicBezTo>
                      <a:pt x="67" y="25"/>
                      <a:pt x="72" y="20"/>
                      <a:pt x="77" y="20"/>
                    </a:cubicBezTo>
                    <a:cubicBezTo>
                      <a:pt x="113" y="20"/>
                      <a:pt x="113" y="20"/>
                      <a:pt x="113" y="20"/>
                    </a:cubicBezTo>
                    <a:cubicBezTo>
                      <a:pt x="119" y="20"/>
                      <a:pt x="124" y="25"/>
                      <a:pt x="124" y="31"/>
                    </a:cubicBezTo>
                    <a:cubicBezTo>
                      <a:pt x="124" y="37"/>
                      <a:pt x="119" y="42"/>
                      <a:pt x="113" y="42"/>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Rectangle 7"/>
              <p:cNvSpPr>
                <a:spLocks noChangeArrowheads="1"/>
              </p:cNvSpPr>
              <p:nvPr/>
            </p:nvSpPr>
            <p:spPr bwMode="auto">
              <a:xfrm>
                <a:off x="3494" y="2007"/>
                <a:ext cx="57" cy="42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95" name="组合 94"/>
          <p:cNvGrpSpPr/>
          <p:nvPr/>
        </p:nvGrpSpPr>
        <p:grpSpPr>
          <a:xfrm>
            <a:off x="6905452" y="1445968"/>
            <a:ext cx="1105033" cy="1281375"/>
            <a:chOff x="6904553" y="988997"/>
            <a:chExt cx="1104889" cy="1281672"/>
          </a:xfrm>
        </p:grpSpPr>
        <p:grpSp>
          <p:nvGrpSpPr>
            <p:cNvPr id="13" name="组合 12"/>
            <p:cNvGrpSpPr/>
            <p:nvPr/>
          </p:nvGrpSpPr>
          <p:grpSpPr>
            <a:xfrm rot="5400000">
              <a:off x="6816162" y="1077388"/>
              <a:ext cx="1281672" cy="1104889"/>
              <a:chOff x="2183816" y="975542"/>
              <a:chExt cx="1632395" cy="1407237"/>
            </a:xfrm>
          </p:grpSpPr>
          <p:sp>
            <p:nvSpPr>
              <p:cNvPr id="29" name="六边形 28"/>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六边形 29"/>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5" name="组合 64"/>
            <p:cNvGrpSpPr/>
            <p:nvPr/>
          </p:nvGrpSpPr>
          <p:grpSpPr>
            <a:xfrm>
              <a:off x="7187591" y="1339605"/>
              <a:ext cx="544620" cy="546211"/>
              <a:chOff x="458010" y="4063526"/>
              <a:chExt cx="1087437" cy="1090612"/>
            </a:xfrm>
            <a:solidFill>
              <a:srgbClr val="E46E6F"/>
            </a:solidFill>
          </p:grpSpPr>
          <p:sp>
            <p:nvSpPr>
              <p:cNvPr id="66" name="Freeform 11"/>
              <p:cNvSpPr>
                <a:spLocks noEditPoints="1"/>
              </p:cNvSpPr>
              <p:nvPr/>
            </p:nvSpPr>
            <p:spPr bwMode="auto">
              <a:xfrm>
                <a:off x="458010" y="4063526"/>
                <a:ext cx="1087437" cy="1090612"/>
              </a:xfrm>
              <a:custGeom>
                <a:avLst/>
                <a:gdLst>
                  <a:gd name="T0" fmla="*/ 0 w 685"/>
                  <a:gd name="T1" fmla="*/ 0 h 687"/>
                  <a:gd name="T2" fmla="*/ 0 w 685"/>
                  <a:gd name="T3" fmla="*/ 687 h 687"/>
                  <a:gd name="T4" fmla="*/ 685 w 685"/>
                  <a:gd name="T5" fmla="*/ 687 h 687"/>
                  <a:gd name="T6" fmla="*/ 685 w 685"/>
                  <a:gd name="T7" fmla="*/ 0 h 687"/>
                  <a:gd name="T8" fmla="*/ 0 w 685"/>
                  <a:gd name="T9" fmla="*/ 0 h 687"/>
                  <a:gd name="T10" fmla="*/ 58 w 685"/>
                  <a:gd name="T11" fmla="*/ 57 h 687"/>
                  <a:gd name="T12" fmla="*/ 628 w 685"/>
                  <a:gd name="T13" fmla="*/ 57 h 687"/>
                  <a:gd name="T14" fmla="*/ 628 w 685"/>
                  <a:gd name="T15" fmla="*/ 441 h 687"/>
                  <a:gd name="T16" fmla="*/ 442 w 685"/>
                  <a:gd name="T17" fmla="*/ 630 h 687"/>
                  <a:gd name="T18" fmla="*/ 58 w 685"/>
                  <a:gd name="T19" fmla="*/ 630 h 687"/>
                  <a:gd name="T20" fmla="*/ 58 w 685"/>
                  <a:gd name="T21" fmla="*/ 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687">
                    <a:moveTo>
                      <a:pt x="0" y="0"/>
                    </a:moveTo>
                    <a:lnTo>
                      <a:pt x="0" y="687"/>
                    </a:lnTo>
                    <a:lnTo>
                      <a:pt x="685" y="687"/>
                    </a:lnTo>
                    <a:lnTo>
                      <a:pt x="685" y="0"/>
                    </a:lnTo>
                    <a:lnTo>
                      <a:pt x="0" y="0"/>
                    </a:lnTo>
                    <a:close/>
                    <a:moveTo>
                      <a:pt x="58" y="57"/>
                    </a:moveTo>
                    <a:lnTo>
                      <a:pt x="628" y="57"/>
                    </a:lnTo>
                    <a:lnTo>
                      <a:pt x="628" y="441"/>
                    </a:lnTo>
                    <a:lnTo>
                      <a:pt x="442" y="630"/>
                    </a:lnTo>
                    <a:lnTo>
                      <a:pt x="58" y="630"/>
                    </a:lnTo>
                    <a:lnTo>
                      <a:pt x="58" y="5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Rectangle 12"/>
              <p:cNvSpPr>
                <a:spLocks noChangeArrowheads="1"/>
              </p:cNvSpPr>
              <p:nvPr/>
            </p:nvSpPr>
            <p:spPr bwMode="auto">
              <a:xfrm>
                <a:off x="682625" y="4338638"/>
                <a:ext cx="636587" cy="714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Rectangle 13"/>
              <p:cNvSpPr>
                <a:spLocks noChangeArrowheads="1"/>
              </p:cNvSpPr>
              <p:nvPr/>
            </p:nvSpPr>
            <p:spPr bwMode="auto">
              <a:xfrm>
                <a:off x="682625" y="4562475"/>
                <a:ext cx="636587" cy="714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Rectangle 14"/>
              <p:cNvSpPr>
                <a:spLocks noChangeArrowheads="1"/>
              </p:cNvSpPr>
              <p:nvPr/>
            </p:nvSpPr>
            <p:spPr bwMode="auto">
              <a:xfrm>
                <a:off x="682625" y="4786313"/>
                <a:ext cx="382587" cy="714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96" name="组合 95"/>
          <p:cNvGrpSpPr/>
          <p:nvPr/>
        </p:nvGrpSpPr>
        <p:grpSpPr>
          <a:xfrm>
            <a:off x="4123902" y="1445968"/>
            <a:ext cx="1105033" cy="1281375"/>
            <a:chOff x="4123365" y="988997"/>
            <a:chExt cx="1104889" cy="1281672"/>
          </a:xfrm>
        </p:grpSpPr>
        <p:grpSp>
          <p:nvGrpSpPr>
            <p:cNvPr id="5" name="组合 4"/>
            <p:cNvGrpSpPr/>
            <p:nvPr/>
          </p:nvGrpSpPr>
          <p:grpSpPr>
            <a:xfrm rot="5400000">
              <a:off x="4034974" y="1077388"/>
              <a:ext cx="1281672" cy="1104889"/>
              <a:chOff x="2183816" y="975542"/>
              <a:chExt cx="1632395" cy="1407237"/>
            </a:xfrm>
          </p:grpSpPr>
          <p:sp>
            <p:nvSpPr>
              <p:cNvPr id="41" name="六边形 4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六边形 41"/>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0" name="Group 17"/>
            <p:cNvGrpSpPr>
              <a:grpSpLocks noChangeAspect="1"/>
            </p:cNvGrpSpPr>
            <p:nvPr/>
          </p:nvGrpSpPr>
          <p:grpSpPr bwMode="auto">
            <a:xfrm>
              <a:off x="4410599" y="1310994"/>
              <a:ext cx="562528" cy="603839"/>
              <a:chOff x="231" y="1205"/>
              <a:chExt cx="640" cy="687"/>
            </a:xfrm>
            <a:solidFill>
              <a:srgbClr val="FEB750"/>
            </a:solidFill>
          </p:grpSpPr>
          <p:sp>
            <p:nvSpPr>
              <p:cNvPr id="7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 name="组合 1"/>
          <p:cNvGrpSpPr/>
          <p:nvPr/>
        </p:nvGrpSpPr>
        <p:grpSpPr>
          <a:xfrm>
            <a:off x="3545440" y="2484393"/>
            <a:ext cx="1105033" cy="1281375"/>
            <a:chOff x="3544978" y="2027662"/>
            <a:chExt cx="1104889" cy="1281672"/>
          </a:xfrm>
        </p:grpSpPr>
        <p:grpSp>
          <p:nvGrpSpPr>
            <p:cNvPr id="6" name="组合 5"/>
            <p:cNvGrpSpPr/>
            <p:nvPr/>
          </p:nvGrpSpPr>
          <p:grpSpPr>
            <a:xfrm rot="5400000">
              <a:off x="3456587" y="2116053"/>
              <a:ext cx="1281672" cy="1104889"/>
              <a:chOff x="2183815" y="975542"/>
              <a:chExt cx="1632396" cy="1407238"/>
            </a:xfrm>
          </p:grpSpPr>
          <p:sp>
            <p:nvSpPr>
              <p:cNvPr id="39" name="六边形 38"/>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六边形 39"/>
              <p:cNvSpPr/>
              <p:nvPr/>
            </p:nvSpPr>
            <p:spPr>
              <a:xfrm>
                <a:off x="2183815" y="975543"/>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3" name="文本框 6"/>
            <p:cNvSpPr txBox="1"/>
            <p:nvPr/>
          </p:nvSpPr>
          <p:spPr>
            <a:xfrm>
              <a:off x="3706473" y="2345331"/>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94" name="组合 93"/>
          <p:cNvGrpSpPr/>
          <p:nvPr/>
        </p:nvGrpSpPr>
        <p:grpSpPr>
          <a:xfrm>
            <a:off x="4692024" y="2484393"/>
            <a:ext cx="1105033" cy="1281375"/>
            <a:chOff x="4691413" y="2027662"/>
            <a:chExt cx="1104889" cy="1281672"/>
          </a:xfrm>
        </p:grpSpPr>
        <p:grpSp>
          <p:nvGrpSpPr>
            <p:cNvPr id="7" name="组合 6"/>
            <p:cNvGrpSpPr/>
            <p:nvPr/>
          </p:nvGrpSpPr>
          <p:grpSpPr>
            <a:xfrm rot="5400000">
              <a:off x="4603022" y="2116053"/>
              <a:ext cx="1281672" cy="1104889"/>
              <a:chOff x="2183816" y="975542"/>
              <a:chExt cx="1632395" cy="1407237"/>
            </a:xfrm>
          </p:grpSpPr>
          <p:sp>
            <p:nvSpPr>
              <p:cNvPr id="37" name="六边形 36"/>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六边形 37"/>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4" name="文本框 215"/>
            <p:cNvSpPr txBox="1"/>
            <p:nvPr/>
          </p:nvSpPr>
          <p:spPr>
            <a:xfrm>
              <a:off x="4852908" y="2345331"/>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97" name="组合 96"/>
          <p:cNvGrpSpPr/>
          <p:nvPr/>
        </p:nvGrpSpPr>
        <p:grpSpPr>
          <a:xfrm>
            <a:off x="6326990" y="2484393"/>
            <a:ext cx="1105033" cy="1281375"/>
            <a:chOff x="6326166" y="2027662"/>
            <a:chExt cx="1104889" cy="1281672"/>
          </a:xfrm>
        </p:grpSpPr>
        <p:grpSp>
          <p:nvGrpSpPr>
            <p:cNvPr id="14" name="组合 13"/>
            <p:cNvGrpSpPr/>
            <p:nvPr/>
          </p:nvGrpSpPr>
          <p:grpSpPr>
            <a:xfrm rot="5400000">
              <a:off x="6237775" y="2116053"/>
              <a:ext cx="1281672" cy="1104889"/>
              <a:chOff x="2183815" y="975542"/>
              <a:chExt cx="1632396" cy="1407238"/>
            </a:xfrm>
          </p:grpSpPr>
          <p:sp>
            <p:nvSpPr>
              <p:cNvPr id="27" name="六边形 26"/>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六边形 27"/>
              <p:cNvSpPr/>
              <p:nvPr/>
            </p:nvSpPr>
            <p:spPr>
              <a:xfrm>
                <a:off x="2183815" y="975543"/>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5" name="文本框 218"/>
            <p:cNvSpPr txBox="1"/>
            <p:nvPr/>
          </p:nvSpPr>
          <p:spPr>
            <a:xfrm>
              <a:off x="6497871" y="2345331"/>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98" name="组合 97"/>
          <p:cNvGrpSpPr/>
          <p:nvPr/>
        </p:nvGrpSpPr>
        <p:grpSpPr>
          <a:xfrm>
            <a:off x="7473574" y="2484393"/>
            <a:ext cx="1105033" cy="1281375"/>
            <a:chOff x="7472601" y="2027662"/>
            <a:chExt cx="1104889" cy="1281672"/>
          </a:xfrm>
        </p:grpSpPr>
        <p:grpSp>
          <p:nvGrpSpPr>
            <p:cNvPr id="15" name="组合 14"/>
            <p:cNvGrpSpPr/>
            <p:nvPr/>
          </p:nvGrpSpPr>
          <p:grpSpPr>
            <a:xfrm rot="5400000">
              <a:off x="7384210" y="2116053"/>
              <a:ext cx="1281672" cy="1104889"/>
              <a:chOff x="2183816" y="975542"/>
              <a:chExt cx="1632395" cy="1407237"/>
            </a:xfrm>
          </p:grpSpPr>
          <p:sp>
            <p:nvSpPr>
              <p:cNvPr id="25" name="六边形 24"/>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六边形 25"/>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文本框 219"/>
            <p:cNvSpPr txBox="1"/>
            <p:nvPr/>
          </p:nvSpPr>
          <p:spPr>
            <a:xfrm>
              <a:off x="7644306" y="2345331"/>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08" name="组合 107"/>
          <p:cNvGrpSpPr/>
          <p:nvPr/>
        </p:nvGrpSpPr>
        <p:grpSpPr>
          <a:xfrm>
            <a:off x="4940328" y="4165183"/>
            <a:ext cx="1105033" cy="1281375"/>
            <a:chOff x="4939685" y="3708841"/>
            <a:chExt cx="1104889" cy="1281672"/>
          </a:xfrm>
        </p:grpSpPr>
        <p:grpSp>
          <p:nvGrpSpPr>
            <p:cNvPr id="8" name="组合 7"/>
            <p:cNvGrpSpPr/>
            <p:nvPr/>
          </p:nvGrpSpPr>
          <p:grpSpPr>
            <a:xfrm rot="5400000">
              <a:off x="4851294" y="3797232"/>
              <a:ext cx="1281672" cy="1104889"/>
              <a:chOff x="2183816" y="975542"/>
              <a:chExt cx="1632395" cy="1407237"/>
            </a:xfrm>
          </p:grpSpPr>
          <p:sp>
            <p:nvSpPr>
              <p:cNvPr id="35" name="六边形 34"/>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六边形 35"/>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7" name="文本框 220"/>
            <p:cNvSpPr txBox="1"/>
            <p:nvPr/>
          </p:nvSpPr>
          <p:spPr>
            <a:xfrm>
              <a:off x="5097123" y="4033808"/>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09" name="组合 108"/>
          <p:cNvGrpSpPr/>
          <p:nvPr/>
        </p:nvGrpSpPr>
        <p:grpSpPr>
          <a:xfrm>
            <a:off x="6095044" y="4171657"/>
            <a:ext cx="1105033" cy="1281375"/>
            <a:chOff x="6094250" y="3715317"/>
            <a:chExt cx="1104889" cy="1281672"/>
          </a:xfrm>
        </p:grpSpPr>
        <p:grpSp>
          <p:nvGrpSpPr>
            <p:cNvPr id="9" name="组合 8"/>
            <p:cNvGrpSpPr/>
            <p:nvPr/>
          </p:nvGrpSpPr>
          <p:grpSpPr>
            <a:xfrm rot="5400000">
              <a:off x="6005859" y="3803708"/>
              <a:ext cx="1281672" cy="1104889"/>
              <a:chOff x="2183816" y="975542"/>
              <a:chExt cx="1632395" cy="1407237"/>
            </a:xfrm>
          </p:grpSpPr>
          <p:sp>
            <p:nvSpPr>
              <p:cNvPr id="33" name="六边形 32"/>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六边形 33"/>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8" name="文本框 221"/>
            <p:cNvSpPr txBox="1"/>
            <p:nvPr/>
          </p:nvSpPr>
          <p:spPr>
            <a:xfrm>
              <a:off x="6243558" y="4033808"/>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10" name="组合 109"/>
          <p:cNvGrpSpPr/>
          <p:nvPr/>
        </p:nvGrpSpPr>
        <p:grpSpPr>
          <a:xfrm>
            <a:off x="7721879" y="4165183"/>
            <a:ext cx="1105033" cy="1281375"/>
            <a:chOff x="7720873" y="3708841"/>
            <a:chExt cx="1104889" cy="1281672"/>
          </a:xfrm>
        </p:grpSpPr>
        <p:grpSp>
          <p:nvGrpSpPr>
            <p:cNvPr id="16" name="组合 15"/>
            <p:cNvGrpSpPr/>
            <p:nvPr/>
          </p:nvGrpSpPr>
          <p:grpSpPr>
            <a:xfrm rot="5400000">
              <a:off x="7632482" y="3797232"/>
              <a:ext cx="1281672" cy="1104889"/>
              <a:chOff x="2183816" y="975542"/>
              <a:chExt cx="1632395" cy="1407237"/>
            </a:xfrm>
          </p:grpSpPr>
          <p:sp>
            <p:nvSpPr>
              <p:cNvPr id="23" name="六边形 22"/>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六边形 23"/>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9" name="文本框 222"/>
            <p:cNvSpPr txBox="1"/>
            <p:nvPr/>
          </p:nvSpPr>
          <p:spPr>
            <a:xfrm>
              <a:off x="7888521" y="4033808"/>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11" name="组合 110"/>
          <p:cNvGrpSpPr/>
          <p:nvPr/>
        </p:nvGrpSpPr>
        <p:grpSpPr>
          <a:xfrm>
            <a:off x="8876594" y="4171657"/>
            <a:ext cx="1105033" cy="1281375"/>
            <a:chOff x="8875438" y="3715317"/>
            <a:chExt cx="1104889" cy="1281672"/>
          </a:xfrm>
        </p:grpSpPr>
        <p:grpSp>
          <p:nvGrpSpPr>
            <p:cNvPr id="17" name="组合 16"/>
            <p:cNvGrpSpPr/>
            <p:nvPr/>
          </p:nvGrpSpPr>
          <p:grpSpPr>
            <a:xfrm rot="5400000">
              <a:off x="8787047" y="3803708"/>
              <a:ext cx="1281672" cy="1104889"/>
              <a:chOff x="2183816" y="975542"/>
              <a:chExt cx="1632395" cy="1407237"/>
            </a:xfrm>
          </p:grpSpPr>
          <p:sp>
            <p:nvSpPr>
              <p:cNvPr id="21" name="六边形 20"/>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六边形 21"/>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0" name="文本框 223"/>
            <p:cNvSpPr txBox="1"/>
            <p:nvPr/>
          </p:nvSpPr>
          <p:spPr>
            <a:xfrm>
              <a:off x="9034956" y="4033808"/>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82" name="组合 81"/>
          <p:cNvGrpSpPr/>
          <p:nvPr/>
        </p:nvGrpSpPr>
        <p:grpSpPr>
          <a:xfrm>
            <a:off x="2801784" y="3632037"/>
            <a:ext cx="1027246" cy="707722"/>
            <a:chOff x="4467437" y="3103832"/>
            <a:chExt cx="1027112" cy="707886"/>
          </a:xfrm>
        </p:grpSpPr>
        <p:sp>
          <p:nvSpPr>
            <p:cNvPr id="83" name="文本框 146"/>
            <p:cNvSpPr txBox="1"/>
            <p:nvPr/>
          </p:nvSpPr>
          <p:spPr>
            <a:xfrm>
              <a:off x="4467437" y="3103832"/>
              <a:ext cx="1027112" cy="707886"/>
            </a:xfrm>
            <a:prstGeom prst="rect">
              <a:avLst/>
            </a:prstGeom>
            <a:noFill/>
          </p:spPr>
          <p:txBody>
            <a:bodyPr wrap="square" rtlCol="0">
              <a:spAutoFit/>
            </a:bodyPr>
            <a:lstStyle/>
            <a:p>
              <a:pPr algn="ctr"/>
              <a:r>
                <a:rPr lang="en-US" altLang="zh-CN" sz="4000" dirty="0" smtClean="0">
                  <a:solidFill>
                    <a:schemeClr val="bg1"/>
                  </a:solidFill>
                  <a:latin typeface="Impact" panose="020B0806030902050204" pitchFamily="34" charset="0"/>
                </a:rPr>
                <a:t>01</a:t>
              </a:r>
              <a:endParaRPr lang="zh-CN" altLang="en-US" sz="4000" dirty="0">
                <a:solidFill>
                  <a:schemeClr val="bg1"/>
                </a:solidFill>
                <a:latin typeface="Impact" panose="020B0806030902050204" pitchFamily="34" charset="0"/>
              </a:endParaRPr>
            </a:p>
          </p:txBody>
        </p:sp>
        <p:sp>
          <p:nvSpPr>
            <p:cNvPr id="84" name="文本框 147"/>
            <p:cNvSpPr txBox="1"/>
            <p:nvPr/>
          </p:nvSpPr>
          <p:spPr>
            <a:xfrm>
              <a:off x="5165985" y="3177478"/>
              <a:ext cx="276963" cy="526663"/>
            </a:xfrm>
            <a:prstGeom prst="rect">
              <a:avLst/>
            </a:prstGeom>
            <a:noFill/>
          </p:spPr>
          <p:txBody>
            <a:bodyPr vert="vert270" wrap="square" rtlCol="0">
              <a:spAutoFit/>
            </a:bodyPr>
            <a:lstStyle/>
            <a:p>
              <a:pPr algn="ctr"/>
              <a:r>
                <a:rPr lang="en-US" altLang="zh-CN" sz="600" dirty="0">
                  <a:solidFill>
                    <a:schemeClr val="bg1"/>
                  </a:solidFill>
                  <a:latin typeface="Hiragino Sans GB W6" panose="020B0600000000000000" pitchFamily="34" charset="-122"/>
                  <a:ea typeface="Hiragino Sans GB W6" panose="020B0600000000000000" pitchFamily="34" charset="-122"/>
                </a:rPr>
                <a:t>OPTION04</a:t>
              </a:r>
              <a:endParaRPr lang="zh-CN" altLang="en-US" sz="600" dirty="0">
                <a:solidFill>
                  <a:schemeClr val="bg1"/>
                </a:solidFill>
                <a:latin typeface="Hiragino Sans GB W6" panose="020B0600000000000000" pitchFamily="34" charset="-122"/>
                <a:ea typeface="Hiragino Sans GB W6" panose="020B0600000000000000" pitchFamily="34" charset="-122"/>
              </a:endParaRPr>
            </a:p>
          </p:txBody>
        </p:sp>
      </p:grpSp>
      <p:grpSp>
        <p:nvGrpSpPr>
          <p:cNvPr id="99" name="组合 98"/>
          <p:cNvGrpSpPr/>
          <p:nvPr/>
        </p:nvGrpSpPr>
        <p:grpSpPr>
          <a:xfrm>
            <a:off x="2210373" y="4183133"/>
            <a:ext cx="1105033" cy="1281375"/>
            <a:chOff x="2210085" y="3726796"/>
            <a:chExt cx="1104889" cy="1281672"/>
          </a:xfrm>
        </p:grpSpPr>
        <p:grpSp>
          <p:nvGrpSpPr>
            <p:cNvPr id="85" name="组合 84"/>
            <p:cNvGrpSpPr/>
            <p:nvPr/>
          </p:nvGrpSpPr>
          <p:grpSpPr>
            <a:xfrm rot="5400000">
              <a:off x="2121694" y="3815187"/>
              <a:ext cx="1281672" cy="1104889"/>
              <a:chOff x="2183816" y="975542"/>
              <a:chExt cx="1632395" cy="1407237"/>
            </a:xfrm>
          </p:grpSpPr>
          <p:sp>
            <p:nvSpPr>
              <p:cNvPr id="86" name="六边形 85"/>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六边形 86"/>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0" name="文本框 220"/>
            <p:cNvSpPr txBox="1"/>
            <p:nvPr/>
          </p:nvSpPr>
          <p:spPr>
            <a:xfrm>
              <a:off x="2367523" y="4051763"/>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07" name="组合 106"/>
          <p:cNvGrpSpPr/>
          <p:nvPr/>
        </p:nvGrpSpPr>
        <p:grpSpPr>
          <a:xfrm>
            <a:off x="3365088" y="4189608"/>
            <a:ext cx="1105033" cy="1281375"/>
            <a:chOff x="3364650" y="3733272"/>
            <a:chExt cx="1104889" cy="1281672"/>
          </a:xfrm>
        </p:grpSpPr>
        <p:grpSp>
          <p:nvGrpSpPr>
            <p:cNvPr id="88" name="组合 87"/>
            <p:cNvGrpSpPr/>
            <p:nvPr/>
          </p:nvGrpSpPr>
          <p:grpSpPr>
            <a:xfrm rot="5400000">
              <a:off x="3276259" y="3821663"/>
              <a:ext cx="1281672" cy="1104889"/>
              <a:chOff x="2183816" y="975542"/>
              <a:chExt cx="1632395" cy="1407237"/>
            </a:xfrm>
          </p:grpSpPr>
          <p:sp>
            <p:nvSpPr>
              <p:cNvPr id="89" name="六边形 88"/>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六边形 89"/>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1" name="文本框 221"/>
            <p:cNvSpPr txBox="1"/>
            <p:nvPr/>
          </p:nvSpPr>
          <p:spPr>
            <a:xfrm>
              <a:off x="3513958" y="4051763"/>
              <a:ext cx="781898" cy="646331"/>
            </a:xfrm>
            <a:prstGeom prst="rect">
              <a:avLst/>
            </a:prstGeom>
            <a:noFill/>
          </p:spPr>
          <p:txBody>
            <a:bodyPr wrap="square" rtlCol="0">
              <a:spAutoFit/>
            </a:bodyPr>
            <a:lstStyle/>
            <a:p>
              <a:pPr algn="ctr"/>
              <a:r>
                <a:rPr lang="zh-CN" altLang="en-US" dirty="0">
                  <a:solidFill>
                    <a:prstClr val="black">
                      <a:lumMod val="50000"/>
                      <a:lumOff val="50000"/>
                    </a:prstClr>
                  </a:solidFill>
                  <a:latin typeface="时尚中黑简体" panose="01010104010101010101" pitchFamily="2" charset="-122"/>
                  <a:ea typeface="时尚中黑简体" panose="01010104010101010101" pitchFamily="2" charset="-122"/>
                </a:rPr>
                <a:t>添加文本</a:t>
              </a:r>
            </a:p>
          </p:txBody>
        </p:sp>
      </p:grpSp>
      <p:grpSp>
        <p:nvGrpSpPr>
          <p:cNvPr id="114" name="组合 113"/>
          <p:cNvGrpSpPr/>
          <p:nvPr/>
        </p:nvGrpSpPr>
        <p:grpSpPr>
          <a:xfrm>
            <a:off x="2779637" y="5227530"/>
            <a:ext cx="1105033" cy="1281375"/>
            <a:chOff x="2779275" y="4771434"/>
            <a:chExt cx="1104889" cy="1281672"/>
          </a:xfrm>
        </p:grpSpPr>
        <p:grpSp>
          <p:nvGrpSpPr>
            <p:cNvPr id="91" name="组合 90"/>
            <p:cNvGrpSpPr/>
            <p:nvPr/>
          </p:nvGrpSpPr>
          <p:grpSpPr>
            <a:xfrm rot="5400000">
              <a:off x="2690884" y="4859825"/>
              <a:ext cx="1281672" cy="1104889"/>
              <a:chOff x="2183816" y="975542"/>
              <a:chExt cx="1632395" cy="1407237"/>
            </a:xfrm>
          </p:grpSpPr>
          <p:sp>
            <p:nvSpPr>
              <p:cNvPr id="92" name="六边形 91"/>
              <p:cNvSpPr/>
              <p:nvPr/>
            </p:nvSpPr>
            <p:spPr>
              <a:xfrm>
                <a:off x="2183817" y="975542"/>
                <a:ext cx="1632394" cy="1407237"/>
              </a:xfrm>
              <a:prstGeom prst="hexagon">
                <a:avLst/>
              </a:prstGeom>
              <a:gradFill flip="none" rotWithShape="1">
                <a:gsLst>
                  <a:gs pos="61000">
                    <a:srgbClr val="F6F6F6"/>
                  </a:gs>
                  <a:gs pos="30000">
                    <a:srgbClr val="E0E0E0"/>
                  </a:gs>
                  <a:gs pos="1000">
                    <a:srgbClr val="DEDEDE"/>
                  </a:gs>
                  <a:gs pos="100000">
                    <a:schemeClr val="bg1"/>
                  </a:gs>
                </a:gsLst>
                <a:lin ang="8100000" scaled="0"/>
                <a:tileRect/>
              </a:gradFill>
              <a:ln w="19050">
                <a:noFill/>
              </a:ln>
              <a:effectLst>
                <a:outerShdw blurRad="622300" dist="317500" dir="2400000" algn="tl" rotWithShape="0">
                  <a:srgbClr val="69696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六边形 92"/>
              <p:cNvSpPr/>
              <p:nvPr/>
            </p:nvSpPr>
            <p:spPr>
              <a:xfrm>
                <a:off x="2183816" y="975542"/>
                <a:ext cx="1632394" cy="1407237"/>
              </a:xfrm>
              <a:prstGeom prst="hexagon">
                <a:avLst/>
              </a:prstGeom>
              <a:gradFill>
                <a:gsLst>
                  <a:gs pos="64000">
                    <a:srgbClr val="F3F3F3"/>
                  </a:gs>
                  <a:gs pos="32000">
                    <a:srgbClr val="DEDEDE"/>
                  </a:gs>
                  <a:gs pos="0">
                    <a:srgbClr val="CBCBCB"/>
                  </a:gs>
                  <a:gs pos="100000">
                    <a:srgbClr val="F9F9F9"/>
                  </a:gs>
                </a:gsLst>
                <a:lin ang="18900000" scaled="0"/>
              </a:gra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2" name="Group 11"/>
            <p:cNvGrpSpPr>
              <a:grpSpLocks noChangeAspect="1"/>
            </p:cNvGrpSpPr>
            <p:nvPr/>
          </p:nvGrpSpPr>
          <p:grpSpPr bwMode="auto">
            <a:xfrm>
              <a:off x="3081417" y="5185552"/>
              <a:ext cx="580167" cy="504290"/>
              <a:chOff x="4838" y="1902"/>
              <a:chExt cx="497" cy="432"/>
            </a:xfrm>
            <a:solidFill>
              <a:srgbClr val="663A77"/>
            </a:solidFill>
          </p:grpSpPr>
          <p:sp>
            <p:nvSpPr>
              <p:cNvPr id="103"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solidFill>
                <a:srgbClr val="0070C0"/>
              </a:solidFill>
              <a:ln w="1905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900" decel="100000" fill="hold"/>
                                            <p:tgtEl>
                                              <p:spTgt spid="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par>
                              <p:cTn id="55" fill="hold">
                                <p:stCondLst>
                                  <p:cond delay="3500"/>
                                </p:stCondLst>
                                <p:childTnLst>
                                  <p:par>
                                    <p:cTn id="56" presetID="42" presetClass="entr" presetSubtype="0" fill="hold" nodeType="afterEffect">
                                      <p:stCondLst>
                                        <p:cond delay="0"/>
                                      </p:stCondLst>
                                      <p:childTnLst>
                                        <p:set>
                                          <p:cBhvr>
                                            <p:cTn id="57" dur="1" fill="hold">
                                              <p:stCondLst>
                                                <p:cond delay="0"/>
                                              </p:stCondLst>
                                            </p:cTn>
                                            <p:tgtEl>
                                              <p:spTgt spid="96"/>
                                            </p:tgtEl>
                                            <p:attrNameLst>
                                              <p:attrName>style.visibility</p:attrName>
                                            </p:attrNameLst>
                                          </p:cBhvr>
                                          <p:to>
                                            <p:strVal val="visible"/>
                                          </p:to>
                                        </p:set>
                                        <p:animEffect transition="in" filter="fade">
                                          <p:cBhvr>
                                            <p:cTn id="58" dur="750"/>
                                            <p:tgtEl>
                                              <p:spTgt spid="96"/>
                                            </p:tgtEl>
                                          </p:cBhvr>
                                        </p:animEffect>
                                        <p:anim calcmode="lin" valueType="num">
                                          <p:cBhvr>
                                            <p:cTn id="59" dur="750" fill="hold"/>
                                            <p:tgtEl>
                                              <p:spTgt spid="96"/>
                                            </p:tgtEl>
                                            <p:attrNameLst>
                                              <p:attrName>ppt_x</p:attrName>
                                            </p:attrNameLst>
                                          </p:cBhvr>
                                          <p:tavLst>
                                            <p:tav tm="0">
                                              <p:val>
                                                <p:strVal val="#ppt_x"/>
                                              </p:val>
                                            </p:tav>
                                            <p:tav tm="100000">
                                              <p:val>
                                                <p:strVal val="#ppt_x"/>
                                              </p:val>
                                            </p:tav>
                                          </p:tavLst>
                                        </p:anim>
                                        <p:anim calcmode="lin" valueType="num">
                                          <p:cBhvr>
                                            <p:cTn id="60" dur="750" fill="hold"/>
                                            <p:tgtEl>
                                              <p:spTgt spid="9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750"/>
                                            <p:tgtEl>
                                              <p:spTgt spid="95"/>
                                            </p:tgtEl>
                                          </p:cBhvr>
                                        </p:animEffect>
                                        <p:anim calcmode="lin" valueType="num">
                                          <p:cBhvr>
                                            <p:cTn id="64" dur="750" fill="hold"/>
                                            <p:tgtEl>
                                              <p:spTgt spid="95"/>
                                            </p:tgtEl>
                                            <p:attrNameLst>
                                              <p:attrName>ppt_x</p:attrName>
                                            </p:attrNameLst>
                                          </p:cBhvr>
                                          <p:tavLst>
                                            <p:tav tm="0">
                                              <p:val>
                                                <p:strVal val="#ppt_x"/>
                                              </p:val>
                                            </p:tav>
                                            <p:tav tm="100000">
                                              <p:val>
                                                <p:strVal val="#ppt_x"/>
                                              </p:val>
                                            </p:tav>
                                          </p:tavLst>
                                        </p:anim>
                                        <p:anim calcmode="lin" valueType="num">
                                          <p:cBhvr>
                                            <p:cTn id="65" dur="750" fill="hold"/>
                                            <p:tgtEl>
                                              <p:spTgt spid="9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750"/>
                                            <p:tgtEl>
                                              <p:spTgt spid="114"/>
                                            </p:tgtEl>
                                          </p:cBhvr>
                                        </p:animEffect>
                                        <p:anim calcmode="lin" valueType="num">
                                          <p:cBhvr>
                                            <p:cTn id="69" dur="750" fill="hold"/>
                                            <p:tgtEl>
                                              <p:spTgt spid="114"/>
                                            </p:tgtEl>
                                            <p:attrNameLst>
                                              <p:attrName>ppt_x</p:attrName>
                                            </p:attrNameLst>
                                          </p:cBhvr>
                                          <p:tavLst>
                                            <p:tav tm="0">
                                              <p:val>
                                                <p:strVal val="#ppt_x"/>
                                              </p:val>
                                            </p:tav>
                                            <p:tav tm="100000">
                                              <p:val>
                                                <p:strVal val="#ppt_x"/>
                                              </p:val>
                                            </p:tav>
                                          </p:tavLst>
                                        </p:anim>
                                        <p:anim calcmode="lin" valueType="num">
                                          <p:cBhvr>
                                            <p:cTn id="70" dur="750" fill="hold"/>
                                            <p:tgtEl>
                                              <p:spTgt spid="114"/>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animEffect transition="in" filter="fade">
                                          <p:cBhvr>
                                            <p:cTn id="73" dur="750"/>
                                            <p:tgtEl>
                                              <p:spTgt spid="113"/>
                                            </p:tgtEl>
                                          </p:cBhvr>
                                        </p:animEffect>
                                        <p:anim calcmode="lin" valueType="num">
                                          <p:cBhvr>
                                            <p:cTn id="74" dur="750" fill="hold"/>
                                            <p:tgtEl>
                                              <p:spTgt spid="113"/>
                                            </p:tgtEl>
                                            <p:attrNameLst>
                                              <p:attrName>ppt_x</p:attrName>
                                            </p:attrNameLst>
                                          </p:cBhvr>
                                          <p:tavLst>
                                            <p:tav tm="0">
                                              <p:val>
                                                <p:strVal val="#ppt_x"/>
                                              </p:val>
                                            </p:tav>
                                            <p:tav tm="100000">
                                              <p:val>
                                                <p:strVal val="#ppt_x"/>
                                              </p:val>
                                            </p:tav>
                                          </p:tavLst>
                                        </p:anim>
                                        <p:anim calcmode="lin" valueType="num">
                                          <p:cBhvr>
                                            <p:cTn id="75" dur="750" fill="hold"/>
                                            <p:tgtEl>
                                              <p:spTgt spid="113"/>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12"/>
                                            </p:tgtEl>
                                            <p:attrNameLst>
                                              <p:attrName>style.visibility</p:attrName>
                                            </p:attrNameLst>
                                          </p:cBhvr>
                                          <p:to>
                                            <p:strVal val="visible"/>
                                          </p:to>
                                        </p:set>
                                        <p:animEffect transition="in" filter="fade">
                                          <p:cBhvr>
                                            <p:cTn id="78" dur="750"/>
                                            <p:tgtEl>
                                              <p:spTgt spid="112"/>
                                            </p:tgtEl>
                                          </p:cBhvr>
                                        </p:animEffect>
                                        <p:anim calcmode="lin" valueType="num">
                                          <p:cBhvr>
                                            <p:cTn id="79" dur="750" fill="hold"/>
                                            <p:tgtEl>
                                              <p:spTgt spid="112"/>
                                            </p:tgtEl>
                                            <p:attrNameLst>
                                              <p:attrName>ppt_x</p:attrName>
                                            </p:attrNameLst>
                                          </p:cBhvr>
                                          <p:tavLst>
                                            <p:tav tm="0">
                                              <p:val>
                                                <p:strVal val="#ppt_x"/>
                                              </p:val>
                                            </p:tav>
                                            <p:tav tm="100000">
                                              <p:val>
                                                <p:strVal val="#ppt_x"/>
                                              </p:val>
                                            </p:tav>
                                          </p:tavLst>
                                        </p:anim>
                                        <p:anim calcmode="lin" valueType="num">
                                          <p:cBhvr>
                                            <p:cTn id="80" dur="750" fill="hold"/>
                                            <p:tgtEl>
                                              <p:spTgt spid="112"/>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2" presetClass="entr" presetSubtype="8" accel="40000" fill="hold" nodeType="afterEffect" p14:presetBounceEnd="40000">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14:bounceEnd="40000">
                                          <p:cBhvr additive="base">
                                            <p:cTn id="84" dur="125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5" dur="1250" fill="hold"/>
                                            <p:tgtEl>
                                              <p:spTgt spid="2"/>
                                            </p:tgtEl>
                                            <p:attrNameLst>
                                              <p:attrName>ppt_y</p:attrName>
                                            </p:attrNameLst>
                                          </p:cBhvr>
                                          <p:tavLst>
                                            <p:tav tm="0">
                                              <p:val>
                                                <p:strVal val="#ppt_y"/>
                                              </p:val>
                                            </p:tav>
                                            <p:tav tm="100000">
                                              <p:val>
                                                <p:strVal val="#ppt_y"/>
                                              </p:val>
                                            </p:tav>
                                          </p:tavLst>
                                        </p:anim>
                                      </p:childTnLst>
                                    </p:cTn>
                                  </p:par>
                                  <p:par>
                                    <p:cTn id="86" presetID="2" presetClass="entr" presetSubtype="8" accel="40000" fill="hold" nodeType="withEffect" p14:presetBounceEnd="40000">
                                      <p:stCondLst>
                                        <p:cond delay="250"/>
                                      </p:stCondLst>
                                      <p:childTnLst>
                                        <p:set>
                                          <p:cBhvr>
                                            <p:cTn id="87" dur="1" fill="hold">
                                              <p:stCondLst>
                                                <p:cond delay="0"/>
                                              </p:stCondLst>
                                            </p:cTn>
                                            <p:tgtEl>
                                              <p:spTgt spid="94"/>
                                            </p:tgtEl>
                                            <p:attrNameLst>
                                              <p:attrName>style.visibility</p:attrName>
                                            </p:attrNameLst>
                                          </p:cBhvr>
                                          <p:to>
                                            <p:strVal val="visible"/>
                                          </p:to>
                                        </p:set>
                                        <p:anim calcmode="lin" valueType="num" p14:bounceEnd="40000">
                                          <p:cBhvr additive="base">
                                            <p:cTn id="88" dur="1250" fill="hold"/>
                                            <p:tgtEl>
                                              <p:spTgt spid="94"/>
                                            </p:tgtEl>
                                            <p:attrNameLst>
                                              <p:attrName>ppt_x</p:attrName>
                                            </p:attrNameLst>
                                          </p:cBhvr>
                                          <p:tavLst>
                                            <p:tav tm="0">
                                              <p:val>
                                                <p:strVal val="0-#ppt_w/2"/>
                                              </p:val>
                                            </p:tav>
                                            <p:tav tm="100000">
                                              <p:val>
                                                <p:strVal val="#ppt_x"/>
                                              </p:val>
                                            </p:tav>
                                          </p:tavLst>
                                        </p:anim>
                                        <p:anim calcmode="lin" valueType="num" p14:bounceEnd="40000">
                                          <p:cBhvr additive="base">
                                            <p:cTn id="89" dur="1250" fill="hold"/>
                                            <p:tgtEl>
                                              <p:spTgt spid="94"/>
                                            </p:tgtEl>
                                            <p:attrNameLst>
                                              <p:attrName>ppt_y</p:attrName>
                                            </p:attrNameLst>
                                          </p:cBhvr>
                                          <p:tavLst>
                                            <p:tav tm="0">
                                              <p:val>
                                                <p:strVal val="#ppt_y"/>
                                              </p:val>
                                            </p:tav>
                                            <p:tav tm="100000">
                                              <p:val>
                                                <p:strVal val="#ppt_y"/>
                                              </p:val>
                                            </p:tav>
                                          </p:tavLst>
                                        </p:anim>
                                      </p:childTnLst>
                                    </p:cTn>
                                  </p:par>
                                  <p:par>
                                    <p:cTn id="90" presetID="2" presetClass="entr" presetSubtype="8" accel="40000" fill="hold" nodeType="withEffect" p14:presetBounceEnd="40000">
                                      <p:stCondLst>
                                        <p:cond delay="500"/>
                                      </p:stCondLst>
                                      <p:childTnLst>
                                        <p:set>
                                          <p:cBhvr>
                                            <p:cTn id="91" dur="1" fill="hold">
                                              <p:stCondLst>
                                                <p:cond delay="0"/>
                                              </p:stCondLst>
                                            </p:cTn>
                                            <p:tgtEl>
                                              <p:spTgt spid="97"/>
                                            </p:tgtEl>
                                            <p:attrNameLst>
                                              <p:attrName>style.visibility</p:attrName>
                                            </p:attrNameLst>
                                          </p:cBhvr>
                                          <p:to>
                                            <p:strVal val="visible"/>
                                          </p:to>
                                        </p:set>
                                        <p:anim calcmode="lin" valueType="num" p14:bounceEnd="40000">
                                          <p:cBhvr additive="base">
                                            <p:cTn id="92" dur="1250" fill="hold"/>
                                            <p:tgtEl>
                                              <p:spTgt spid="97"/>
                                            </p:tgtEl>
                                            <p:attrNameLst>
                                              <p:attrName>ppt_x</p:attrName>
                                            </p:attrNameLst>
                                          </p:cBhvr>
                                          <p:tavLst>
                                            <p:tav tm="0">
                                              <p:val>
                                                <p:strVal val="0-#ppt_w/2"/>
                                              </p:val>
                                            </p:tav>
                                            <p:tav tm="100000">
                                              <p:val>
                                                <p:strVal val="#ppt_x"/>
                                              </p:val>
                                            </p:tav>
                                          </p:tavLst>
                                        </p:anim>
                                        <p:anim calcmode="lin" valueType="num" p14:bounceEnd="40000">
                                          <p:cBhvr additive="base">
                                            <p:cTn id="93" dur="1250" fill="hold"/>
                                            <p:tgtEl>
                                              <p:spTgt spid="97"/>
                                            </p:tgtEl>
                                            <p:attrNameLst>
                                              <p:attrName>ppt_y</p:attrName>
                                            </p:attrNameLst>
                                          </p:cBhvr>
                                          <p:tavLst>
                                            <p:tav tm="0">
                                              <p:val>
                                                <p:strVal val="#ppt_y"/>
                                              </p:val>
                                            </p:tav>
                                            <p:tav tm="100000">
                                              <p:val>
                                                <p:strVal val="#ppt_y"/>
                                              </p:val>
                                            </p:tav>
                                          </p:tavLst>
                                        </p:anim>
                                      </p:childTnLst>
                                    </p:cTn>
                                  </p:par>
                                  <p:par>
                                    <p:cTn id="94" presetID="2" presetClass="entr" presetSubtype="8" accel="40000" fill="hold" nodeType="withEffect" p14:presetBounceEnd="40000">
                                      <p:stCondLst>
                                        <p:cond delay="750"/>
                                      </p:stCondLst>
                                      <p:childTnLst>
                                        <p:set>
                                          <p:cBhvr>
                                            <p:cTn id="95" dur="1" fill="hold">
                                              <p:stCondLst>
                                                <p:cond delay="0"/>
                                              </p:stCondLst>
                                            </p:cTn>
                                            <p:tgtEl>
                                              <p:spTgt spid="98"/>
                                            </p:tgtEl>
                                            <p:attrNameLst>
                                              <p:attrName>style.visibility</p:attrName>
                                            </p:attrNameLst>
                                          </p:cBhvr>
                                          <p:to>
                                            <p:strVal val="visible"/>
                                          </p:to>
                                        </p:set>
                                        <p:anim calcmode="lin" valueType="num" p14:bounceEnd="40000">
                                          <p:cBhvr additive="base">
                                            <p:cTn id="96" dur="1250" fill="hold"/>
                                            <p:tgtEl>
                                              <p:spTgt spid="98"/>
                                            </p:tgtEl>
                                            <p:attrNameLst>
                                              <p:attrName>ppt_x</p:attrName>
                                            </p:attrNameLst>
                                          </p:cBhvr>
                                          <p:tavLst>
                                            <p:tav tm="0">
                                              <p:val>
                                                <p:strVal val="0-#ppt_w/2"/>
                                              </p:val>
                                            </p:tav>
                                            <p:tav tm="100000">
                                              <p:val>
                                                <p:strVal val="#ppt_x"/>
                                              </p:val>
                                            </p:tav>
                                          </p:tavLst>
                                        </p:anim>
                                        <p:anim calcmode="lin" valueType="num" p14:bounceEnd="40000">
                                          <p:cBhvr additive="base">
                                            <p:cTn id="97" dur="1250" fill="hold"/>
                                            <p:tgtEl>
                                              <p:spTgt spid="98"/>
                                            </p:tgtEl>
                                            <p:attrNameLst>
                                              <p:attrName>ppt_y</p:attrName>
                                            </p:attrNameLst>
                                          </p:cBhvr>
                                          <p:tavLst>
                                            <p:tav tm="0">
                                              <p:val>
                                                <p:strVal val="#ppt_y"/>
                                              </p:val>
                                            </p:tav>
                                            <p:tav tm="100000">
                                              <p:val>
                                                <p:strVal val="#ppt_y"/>
                                              </p:val>
                                            </p:tav>
                                          </p:tavLst>
                                        </p:anim>
                                      </p:childTnLst>
                                    </p:cTn>
                                  </p:par>
                                  <p:par>
                                    <p:cTn id="98" presetID="2" presetClass="entr" presetSubtype="8" accel="40000" fill="hold" nodeType="withEffect" p14:presetBounceEnd="40000">
                                      <p:stCondLst>
                                        <p:cond delay="1000"/>
                                      </p:stCondLst>
                                      <p:childTnLst>
                                        <p:set>
                                          <p:cBhvr>
                                            <p:cTn id="99" dur="1" fill="hold">
                                              <p:stCondLst>
                                                <p:cond delay="0"/>
                                              </p:stCondLst>
                                            </p:cTn>
                                            <p:tgtEl>
                                              <p:spTgt spid="99"/>
                                            </p:tgtEl>
                                            <p:attrNameLst>
                                              <p:attrName>style.visibility</p:attrName>
                                            </p:attrNameLst>
                                          </p:cBhvr>
                                          <p:to>
                                            <p:strVal val="visible"/>
                                          </p:to>
                                        </p:set>
                                        <p:anim calcmode="lin" valueType="num" p14:bounceEnd="40000">
                                          <p:cBhvr additive="base">
                                            <p:cTn id="100" dur="1250" fill="hold"/>
                                            <p:tgtEl>
                                              <p:spTgt spid="99"/>
                                            </p:tgtEl>
                                            <p:attrNameLst>
                                              <p:attrName>ppt_x</p:attrName>
                                            </p:attrNameLst>
                                          </p:cBhvr>
                                          <p:tavLst>
                                            <p:tav tm="0">
                                              <p:val>
                                                <p:strVal val="0-#ppt_w/2"/>
                                              </p:val>
                                            </p:tav>
                                            <p:tav tm="100000">
                                              <p:val>
                                                <p:strVal val="#ppt_x"/>
                                              </p:val>
                                            </p:tav>
                                          </p:tavLst>
                                        </p:anim>
                                        <p:anim calcmode="lin" valueType="num" p14:bounceEnd="40000">
                                          <p:cBhvr additive="base">
                                            <p:cTn id="101" dur="1250" fill="hold"/>
                                            <p:tgtEl>
                                              <p:spTgt spid="99"/>
                                            </p:tgtEl>
                                            <p:attrNameLst>
                                              <p:attrName>ppt_y</p:attrName>
                                            </p:attrNameLst>
                                          </p:cBhvr>
                                          <p:tavLst>
                                            <p:tav tm="0">
                                              <p:val>
                                                <p:strVal val="#ppt_y"/>
                                              </p:val>
                                            </p:tav>
                                            <p:tav tm="100000">
                                              <p:val>
                                                <p:strVal val="#ppt_y"/>
                                              </p:val>
                                            </p:tav>
                                          </p:tavLst>
                                        </p:anim>
                                      </p:childTnLst>
                                    </p:cTn>
                                  </p:par>
                                  <p:par>
                                    <p:cTn id="102" presetID="2" presetClass="entr" presetSubtype="8" accel="40000" fill="hold" nodeType="withEffect" p14:presetBounceEnd="40000">
                                      <p:stCondLst>
                                        <p:cond delay="1250"/>
                                      </p:stCondLst>
                                      <p:childTnLst>
                                        <p:set>
                                          <p:cBhvr>
                                            <p:cTn id="103" dur="1" fill="hold">
                                              <p:stCondLst>
                                                <p:cond delay="0"/>
                                              </p:stCondLst>
                                            </p:cTn>
                                            <p:tgtEl>
                                              <p:spTgt spid="107"/>
                                            </p:tgtEl>
                                            <p:attrNameLst>
                                              <p:attrName>style.visibility</p:attrName>
                                            </p:attrNameLst>
                                          </p:cBhvr>
                                          <p:to>
                                            <p:strVal val="visible"/>
                                          </p:to>
                                        </p:set>
                                        <p:anim calcmode="lin" valueType="num" p14:bounceEnd="40000">
                                          <p:cBhvr additive="base">
                                            <p:cTn id="104" dur="1250" fill="hold"/>
                                            <p:tgtEl>
                                              <p:spTgt spid="107"/>
                                            </p:tgtEl>
                                            <p:attrNameLst>
                                              <p:attrName>ppt_x</p:attrName>
                                            </p:attrNameLst>
                                          </p:cBhvr>
                                          <p:tavLst>
                                            <p:tav tm="0">
                                              <p:val>
                                                <p:strVal val="0-#ppt_w/2"/>
                                              </p:val>
                                            </p:tav>
                                            <p:tav tm="100000">
                                              <p:val>
                                                <p:strVal val="#ppt_x"/>
                                              </p:val>
                                            </p:tav>
                                          </p:tavLst>
                                        </p:anim>
                                        <p:anim calcmode="lin" valueType="num" p14:bounceEnd="40000">
                                          <p:cBhvr additive="base">
                                            <p:cTn id="105" dur="1250" fill="hold"/>
                                            <p:tgtEl>
                                              <p:spTgt spid="107"/>
                                            </p:tgtEl>
                                            <p:attrNameLst>
                                              <p:attrName>ppt_y</p:attrName>
                                            </p:attrNameLst>
                                          </p:cBhvr>
                                          <p:tavLst>
                                            <p:tav tm="0">
                                              <p:val>
                                                <p:strVal val="#ppt_y"/>
                                              </p:val>
                                            </p:tav>
                                            <p:tav tm="100000">
                                              <p:val>
                                                <p:strVal val="#ppt_y"/>
                                              </p:val>
                                            </p:tav>
                                          </p:tavLst>
                                        </p:anim>
                                      </p:childTnLst>
                                    </p:cTn>
                                  </p:par>
                                  <p:par>
                                    <p:cTn id="106" presetID="2" presetClass="entr" presetSubtype="8" accel="40000" fill="hold" nodeType="withEffect" p14:presetBounceEnd="40000">
                                      <p:stCondLst>
                                        <p:cond delay="1500"/>
                                      </p:stCondLst>
                                      <p:childTnLst>
                                        <p:set>
                                          <p:cBhvr>
                                            <p:cTn id="107" dur="1" fill="hold">
                                              <p:stCondLst>
                                                <p:cond delay="0"/>
                                              </p:stCondLst>
                                            </p:cTn>
                                            <p:tgtEl>
                                              <p:spTgt spid="108"/>
                                            </p:tgtEl>
                                            <p:attrNameLst>
                                              <p:attrName>style.visibility</p:attrName>
                                            </p:attrNameLst>
                                          </p:cBhvr>
                                          <p:to>
                                            <p:strVal val="visible"/>
                                          </p:to>
                                        </p:set>
                                        <p:anim calcmode="lin" valueType="num" p14:bounceEnd="40000">
                                          <p:cBhvr additive="base">
                                            <p:cTn id="108" dur="1250" fill="hold"/>
                                            <p:tgtEl>
                                              <p:spTgt spid="108"/>
                                            </p:tgtEl>
                                            <p:attrNameLst>
                                              <p:attrName>ppt_x</p:attrName>
                                            </p:attrNameLst>
                                          </p:cBhvr>
                                          <p:tavLst>
                                            <p:tav tm="0">
                                              <p:val>
                                                <p:strVal val="0-#ppt_w/2"/>
                                              </p:val>
                                            </p:tav>
                                            <p:tav tm="100000">
                                              <p:val>
                                                <p:strVal val="#ppt_x"/>
                                              </p:val>
                                            </p:tav>
                                          </p:tavLst>
                                        </p:anim>
                                        <p:anim calcmode="lin" valueType="num" p14:bounceEnd="40000">
                                          <p:cBhvr additive="base">
                                            <p:cTn id="109" dur="1250" fill="hold"/>
                                            <p:tgtEl>
                                              <p:spTgt spid="108"/>
                                            </p:tgtEl>
                                            <p:attrNameLst>
                                              <p:attrName>ppt_y</p:attrName>
                                            </p:attrNameLst>
                                          </p:cBhvr>
                                          <p:tavLst>
                                            <p:tav tm="0">
                                              <p:val>
                                                <p:strVal val="#ppt_y"/>
                                              </p:val>
                                            </p:tav>
                                            <p:tav tm="100000">
                                              <p:val>
                                                <p:strVal val="#ppt_y"/>
                                              </p:val>
                                            </p:tav>
                                          </p:tavLst>
                                        </p:anim>
                                      </p:childTnLst>
                                    </p:cTn>
                                  </p:par>
                                  <p:par>
                                    <p:cTn id="110" presetID="2" presetClass="entr" presetSubtype="8" accel="40000" fill="hold" nodeType="withEffect" p14:presetBounceEnd="40000">
                                      <p:stCondLst>
                                        <p:cond delay="1750"/>
                                      </p:stCondLst>
                                      <p:childTnLst>
                                        <p:set>
                                          <p:cBhvr>
                                            <p:cTn id="111" dur="1" fill="hold">
                                              <p:stCondLst>
                                                <p:cond delay="0"/>
                                              </p:stCondLst>
                                            </p:cTn>
                                            <p:tgtEl>
                                              <p:spTgt spid="109"/>
                                            </p:tgtEl>
                                            <p:attrNameLst>
                                              <p:attrName>style.visibility</p:attrName>
                                            </p:attrNameLst>
                                          </p:cBhvr>
                                          <p:to>
                                            <p:strVal val="visible"/>
                                          </p:to>
                                        </p:set>
                                        <p:anim calcmode="lin" valueType="num" p14:bounceEnd="40000">
                                          <p:cBhvr additive="base">
                                            <p:cTn id="112" dur="1250" fill="hold"/>
                                            <p:tgtEl>
                                              <p:spTgt spid="109"/>
                                            </p:tgtEl>
                                            <p:attrNameLst>
                                              <p:attrName>ppt_x</p:attrName>
                                            </p:attrNameLst>
                                          </p:cBhvr>
                                          <p:tavLst>
                                            <p:tav tm="0">
                                              <p:val>
                                                <p:strVal val="0-#ppt_w/2"/>
                                              </p:val>
                                            </p:tav>
                                            <p:tav tm="100000">
                                              <p:val>
                                                <p:strVal val="#ppt_x"/>
                                              </p:val>
                                            </p:tav>
                                          </p:tavLst>
                                        </p:anim>
                                        <p:anim calcmode="lin" valueType="num" p14:bounceEnd="40000">
                                          <p:cBhvr additive="base">
                                            <p:cTn id="113" dur="1250" fill="hold"/>
                                            <p:tgtEl>
                                              <p:spTgt spid="109"/>
                                            </p:tgtEl>
                                            <p:attrNameLst>
                                              <p:attrName>ppt_y</p:attrName>
                                            </p:attrNameLst>
                                          </p:cBhvr>
                                          <p:tavLst>
                                            <p:tav tm="0">
                                              <p:val>
                                                <p:strVal val="#ppt_y"/>
                                              </p:val>
                                            </p:tav>
                                            <p:tav tm="100000">
                                              <p:val>
                                                <p:strVal val="#ppt_y"/>
                                              </p:val>
                                            </p:tav>
                                          </p:tavLst>
                                        </p:anim>
                                      </p:childTnLst>
                                    </p:cTn>
                                  </p:par>
                                  <p:par>
                                    <p:cTn id="114" presetID="2" presetClass="entr" presetSubtype="8" accel="40000" fill="hold" nodeType="withEffect" p14:presetBounceEnd="40000">
                                      <p:stCondLst>
                                        <p:cond delay="2000"/>
                                      </p:stCondLst>
                                      <p:childTnLst>
                                        <p:set>
                                          <p:cBhvr>
                                            <p:cTn id="115" dur="1" fill="hold">
                                              <p:stCondLst>
                                                <p:cond delay="0"/>
                                              </p:stCondLst>
                                            </p:cTn>
                                            <p:tgtEl>
                                              <p:spTgt spid="110"/>
                                            </p:tgtEl>
                                            <p:attrNameLst>
                                              <p:attrName>style.visibility</p:attrName>
                                            </p:attrNameLst>
                                          </p:cBhvr>
                                          <p:to>
                                            <p:strVal val="visible"/>
                                          </p:to>
                                        </p:set>
                                        <p:anim calcmode="lin" valueType="num" p14:bounceEnd="40000">
                                          <p:cBhvr additive="base">
                                            <p:cTn id="116" dur="1250" fill="hold"/>
                                            <p:tgtEl>
                                              <p:spTgt spid="110"/>
                                            </p:tgtEl>
                                            <p:attrNameLst>
                                              <p:attrName>ppt_x</p:attrName>
                                            </p:attrNameLst>
                                          </p:cBhvr>
                                          <p:tavLst>
                                            <p:tav tm="0">
                                              <p:val>
                                                <p:strVal val="0-#ppt_w/2"/>
                                              </p:val>
                                            </p:tav>
                                            <p:tav tm="100000">
                                              <p:val>
                                                <p:strVal val="#ppt_x"/>
                                              </p:val>
                                            </p:tav>
                                          </p:tavLst>
                                        </p:anim>
                                        <p:anim calcmode="lin" valueType="num" p14:bounceEnd="40000">
                                          <p:cBhvr additive="base">
                                            <p:cTn id="117" dur="1250" fill="hold"/>
                                            <p:tgtEl>
                                              <p:spTgt spid="110"/>
                                            </p:tgtEl>
                                            <p:attrNameLst>
                                              <p:attrName>ppt_y</p:attrName>
                                            </p:attrNameLst>
                                          </p:cBhvr>
                                          <p:tavLst>
                                            <p:tav tm="0">
                                              <p:val>
                                                <p:strVal val="#ppt_y"/>
                                              </p:val>
                                            </p:tav>
                                            <p:tav tm="100000">
                                              <p:val>
                                                <p:strVal val="#ppt_y"/>
                                              </p:val>
                                            </p:tav>
                                          </p:tavLst>
                                        </p:anim>
                                      </p:childTnLst>
                                    </p:cTn>
                                  </p:par>
                                  <p:par>
                                    <p:cTn id="118" presetID="2" presetClass="entr" presetSubtype="8" accel="40000" fill="hold" nodeType="withEffect" p14:presetBounceEnd="40000">
                                      <p:stCondLst>
                                        <p:cond delay="2250"/>
                                      </p:stCondLst>
                                      <p:childTnLst>
                                        <p:set>
                                          <p:cBhvr>
                                            <p:cTn id="119" dur="1" fill="hold">
                                              <p:stCondLst>
                                                <p:cond delay="0"/>
                                              </p:stCondLst>
                                            </p:cTn>
                                            <p:tgtEl>
                                              <p:spTgt spid="111"/>
                                            </p:tgtEl>
                                            <p:attrNameLst>
                                              <p:attrName>style.visibility</p:attrName>
                                            </p:attrNameLst>
                                          </p:cBhvr>
                                          <p:to>
                                            <p:strVal val="visible"/>
                                          </p:to>
                                        </p:set>
                                        <p:anim calcmode="lin" valueType="num" p14:bounceEnd="40000">
                                          <p:cBhvr additive="base">
                                            <p:cTn id="120" dur="1250" fill="hold"/>
                                            <p:tgtEl>
                                              <p:spTgt spid="111"/>
                                            </p:tgtEl>
                                            <p:attrNameLst>
                                              <p:attrName>ppt_x</p:attrName>
                                            </p:attrNameLst>
                                          </p:cBhvr>
                                          <p:tavLst>
                                            <p:tav tm="0">
                                              <p:val>
                                                <p:strVal val="0-#ppt_w/2"/>
                                              </p:val>
                                            </p:tav>
                                            <p:tav tm="100000">
                                              <p:val>
                                                <p:strVal val="#ppt_x"/>
                                              </p:val>
                                            </p:tav>
                                          </p:tavLst>
                                        </p:anim>
                                        <p:anim calcmode="lin" valueType="num" p14:bounceEnd="40000">
                                          <p:cBhvr additive="base">
                                            <p:cTn id="121" dur="125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 grpId="0" animBg="1"/>
          <p:bldP spid="4"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900" decel="100000" fill="hold"/>
                                            <p:tgtEl>
                                              <p:spTgt spid="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10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par>
                              <p:cTn id="51" fill="hold">
                                <p:stCondLst>
                                  <p:cond delay="3000"/>
                                </p:stCondLst>
                                <p:childTnLst>
                                  <p:par>
                                    <p:cTn id="52" presetID="10" presetClass="entr" presetSubtype="0"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par>
                              <p:cTn id="55" fill="hold">
                                <p:stCondLst>
                                  <p:cond delay="3500"/>
                                </p:stCondLst>
                                <p:childTnLst>
                                  <p:par>
                                    <p:cTn id="56" presetID="42" presetClass="entr" presetSubtype="0" fill="hold" nodeType="afterEffect">
                                      <p:stCondLst>
                                        <p:cond delay="0"/>
                                      </p:stCondLst>
                                      <p:childTnLst>
                                        <p:set>
                                          <p:cBhvr>
                                            <p:cTn id="57" dur="1" fill="hold">
                                              <p:stCondLst>
                                                <p:cond delay="0"/>
                                              </p:stCondLst>
                                            </p:cTn>
                                            <p:tgtEl>
                                              <p:spTgt spid="96"/>
                                            </p:tgtEl>
                                            <p:attrNameLst>
                                              <p:attrName>style.visibility</p:attrName>
                                            </p:attrNameLst>
                                          </p:cBhvr>
                                          <p:to>
                                            <p:strVal val="visible"/>
                                          </p:to>
                                        </p:set>
                                        <p:animEffect transition="in" filter="fade">
                                          <p:cBhvr>
                                            <p:cTn id="58" dur="750"/>
                                            <p:tgtEl>
                                              <p:spTgt spid="96"/>
                                            </p:tgtEl>
                                          </p:cBhvr>
                                        </p:animEffect>
                                        <p:anim calcmode="lin" valueType="num">
                                          <p:cBhvr>
                                            <p:cTn id="59" dur="750" fill="hold"/>
                                            <p:tgtEl>
                                              <p:spTgt spid="96"/>
                                            </p:tgtEl>
                                            <p:attrNameLst>
                                              <p:attrName>ppt_x</p:attrName>
                                            </p:attrNameLst>
                                          </p:cBhvr>
                                          <p:tavLst>
                                            <p:tav tm="0">
                                              <p:val>
                                                <p:strVal val="#ppt_x"/>
                                              </p:val>
                                            </p:tav>
                                            <p:tav tm="100000">
                                              <p:val>
                                                <p:strVal val="#ppt_x"/>
                                              </p:val>
                                            </p:tav>
                                          </p:tavLst>
                                        </p:anim>
                                        <p:anim calcmode="lin" valueType="num">
                                          <p:cBhvr>
                                            <p:cTn id="60" dur="750" fill="hold"/>
                                            <p:tgtEl>
                                              <p:spTgt spid="9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750"/>
                                            <p:tgtEl>
                                              <p:spTgt spid="95"/>
                                            </p:tgtEl>
                                          </p:cBhvr>
                                        </p:animEffect>
                                        <p:anim calcmode="lin" valueType="num">
                                          <p:cBhvr>
                                            <p:cTn id="64" dur="750" fill="hold"/>
                                            <p:tgtEl>
                                              <p:spTgt spid="95"/>
                                            </p:tgtEl>
                                            <p:attrNameLst>
                                              <p:attrName>ppt_x</p:attrName>
                                            </p:attrNameLst>
                                          </p:cBhvr>
                                          <p:tavLst>
                                            <p:tav tm="0">
                                              <p:val>
                                                <p:strVal val="#ppt_x"/>
                                              </p:val>
                                            </p:tav>
                                            <p:tav tm="100000">
                                              <p:val>
                                                <p:strVal val="#ppt_x"/>
                                              </p:val>
                                            </p:tav>
                                          </p:tavLst>
                                        </p:anim>
                                        <p:anim calcmode="lin" valueType="num">
                                          <p:cBhvr>
                                            <p:cTn id="65" dur="750" fill="hold"/>
                                            <p:tgtEl>
                                              <p:spTgt spid="9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fade">
                                          <p:cBhvr>
                                            <p:cTn id="68" dur="750"/>
                                            <p:tgtEl>
                                              <p:spTgt spid="114"/>
                                            </p:tgtEl>
                                          </p:cBhvr>
                                        </p:animEffect>
                                        <p:anim calcmode="lin" valueType="num">
                                          <p:cBhvr>
                                            <p:cTn id="69" dur="750" fill="hold"/>
                                            <p:tgtEl>
                                              <p:spTgt spid="114"/>
                                            </p:tgtEl>
                                            <p:attrNameLst>
                                              <p:attrName>ppt_x</p:attrName>
                                            </p:attrNameLst>
                                          </p:cBhvr>
                                          <p:tavLst>
                                            <p:tav tm="0">
                                              <p:val>
                                                <p:strVal val="#ppt_x"/>
                                              </p:val>
                                            </p:tav>
                                            <p:tav tm="100000">
                                              <p:val>
                                                <p:strVal val="#ppt_x"/>
                                              </p:val>
                                            </p:tav>
                                          </p:tavLst>
                                        </p:anim>
                                        <p:anim calcmode="lin" valueType="num">
                                          <p:cBhvr>
                                            <p:cTn id="70" dur="750" fill="hold"/>
                                            <p:tgtEl>
                                              <p:spTgt spid="114"/>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animEffect transition="in" filter="fade">
                                          <p:cBhvr>
                                            <p:cTn id="73" dur="750"/>
                                            <p:tgtEl>
                                              <p:spTgt spid="113"/>
                                            </p:tgtEl>
                                          </p:cBhvr>
                                        </p:animEffect>
                                        <p:anim calcmode="lin" valueType="num">
                                          <p:cBhvr>
                                            <p:cTn id="74" dur="750" fill="hold"/>
                                            <p:tgtEl>
                                              <p:spTgt spid="113"/>
                                            </p:tgtEl>
                                            <p:attrNameLst>
                                              <p:attrName>ppt_x</p:attrName>
                                            </p:attrNameLst>
                                          </p:cBhvr>
                                          <p:tavLst>
                                            <p:tav tm="0">
                                              <p:val>
                                                <p:strVal val="#ppt_x"/>
                                              </p:val>
                                            </p:tav>
                                            <p:tav tm="100000">
                                              <p:val>
                                                <p:strVal val="#ppt_x"/>
                                              </p:val>
                                            </p:tav>
                                          </p:tavLst>
                                        </p:anim>
                                        <p:anim calcmode="lin" valueType="num">
                                          <p:cBhvr>
                                            <p:cTn id="75" dur="750" fill="hold"/>
                                            <p:tgtEl>
                                              <p:spTgt spid="113"/>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12"/>
                                            </p:tgtEl>
                                            <p:attrNameLst>
                                              <p:attrName>style.visibility</p:attrName>
                                            </p:attrNameLst>
                                          </p:cBhvr>
                                          <p:to>
                                            <p:strVal val="visible"/>
                                          </p:to>
                                        </p:set>
                                        <p:animEffect transition="in" filter="fade">
                                          <p:cBhvr>
                                            <p:cTn id="78" dur="750"/>
                                            <p:tgtEl>
                                              <p:spTgt spid="112"/>
                                            </p:tgtEl>
                                          </p:cBhvr>
                                        </p:animEffect>
                                        <p:anim calcmode="lin" valueType="num">
                                          <p:cBhvr>
                                            <p:cTn id="79" dur="750" fill="hold"/>
                                            <p:tgtEl>
                                              <p:spTgt spid="112"/>
                                            </p:tgtEl>
                                            <p:attrNameLst>
                                              <p:attrName>ppt_x</p:attrName>
                                            </p:attrNameLst>
                                          </p:cBhvr>
                                          <p:tavLst>
                                            <p:tav tm="0">
                                              <p:val>
                                                <p:strVal val="#ppt_x"/>
                                              </p:val>
                                            </p:tav>
                                            <p:tav tm="100000">
                                              <p:val>
                                                <p:strVal val="#ppt_x"/>
                                              </p:val>
                                            </p:tav>
                                          </p:tavLst>
                                        </p:anim>
                                        <p:anim calcmode="lin" valueType="num">
                                          <p:cBhvr>
                                            <p:cTn id="80" dur="750" fill="hold"/>
                                            <p:tgtEl>
                                              <p:spTgt spid="112"/>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2" presetClass="entr" presetSubtype="8" accel="40000"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cBhvr additive="base">
                                            <p:cTn id="84" dur="1250" fill="hold"/>
                                            <p:tgtEl>
                                              <p:spTgt spid="2"/>
                                            </p:tgtEl>
                                            <p:attrNameLst>
                                              <p:attrName>ppt_x</p:attrName>
                                            </p:attrNameLst>
                                          </p:cBhvr>
                                          <p:tavLst>
                                            <p:tav tm="0">
                                              <p:val>
                                                <p:strVal val="0-#ppt_w/2"/>
                                              </p:val>
                                            </p:tav>
                                            <p:tav tm="100000">
                                              <p:val>
                                                <p:strVal val="#ppt_x"/>
                                              </p:val>
                                            </p:tav>
                                          </p:tavLst>
                                        </p:anim>
                                        <p:anim calcmode="lin" valueType="num">
                                          <p:cBhvr additive="base">
                                            <p:cTn id="85" dur="1250" fill="hold"/>
                                            <p:tgtEl>
                                              <p:spTgt spid="2"/>
                                            </p:tgtEl>
                                            <p:attrNameLst>
                                              <p:attrName>ppt_y</p:attrName>
                                            </p:attrNameLst>
                                          </p:cBhvr>
                                          <p:tavLst>
                                            <p:tav tm="0">
                                              <p:val>
                                                <p:strVal val="#ppt_y"/>
                                              </p:val>
                                            </p:tav>
                                            <p:tav tm="100000">
                                              <p:val>
                                                <p:strVal val="#ppt_y"/>
                                              </p:val>
                                            </p:tav>
                                          </p:tavLst>
                                        </p:anim>
                                      </p:childTnLst>
                                    </p:cTn>
                                  </p:par>
                                  <p:par>
                                    <p:cTn id="86" presetID="2" presetClass="entr" presetSubtype="8" accel="40000" fill="hold" nodeType="withEffect">
                                      <p:stCondLst>
                                        <p:cond delay="250"/>
                                      </p:stCondLst>
                                      <p:childTnLst>
                                        <p:set>
                                          <p:cBhvr>
                                            <p:cTn id="87" dur="1" fill="hold">
                                              <p:stCondLst>
                                                <p:cond delay="0"/>
                                              </p:stCondLst>
                                            </p:cTn>
                                            <p:tgtEl>
                                              <p:spTgt spid="94"/>
                                            </p:tgtEl>
                                            <p:attrNameLst>
                                              <p:attrName>style.visibility</p:attrName>
                                            </p:attrNameLst>
                                          </p:cBhvr>
                                          <p:to>
                                            <p:strVal val="visible"/>
                                          </p:to>
                                        </p:set>
                                        <p:anim calcmode="lin" valueType="num">
                                          <p:cBhvr additive="base">
                                            <p:cTn id="88" dur="1250" fill="hold"/>
                                            <p:tgtEl>
                                              <p:spTgt spid="94"/>
                                            </p:tgtEl>
                                            <p:attrNameLst>
                                              <p:attrName>ppt_x</p:attrName>
                                            </p:attrNameLst>
                                          </p:cBhvr>
                                          <p:tavLst>
                                            <p:tav tm="0">
                                              <p:val>
                                                <p:strVal val="0-#ppt_w/2"/>
                                              </p:val>
                                            </p:tav>
                                            <p:tav tm="100000">
                                              <p:val>
                                                <p:strVal val="#ppt_x"/>
                                              </p:val>
                                            </p:tav>
                                          </p:tavLst>
                                        </p:anim>
                                        <p:anim calcmode="lin" valueType="num">
                                          <p:cBhvr additive="base">
                                            <p:cTn id="89" dur="1250" fill="hold"/>
                                            <p:tgtEl>
                                              <p:spTgt spid="94"/>
                                            </p:tgtEl>
                                            <p:attrNameLst>
                                              <p:attrName>ppt_y</p:attrName>
                                            </p:attrNameLst>
                                          </p:cBhvr>
                                          <p:tavLst>
                                            <p:tav tm="0">
                                              <p:val>
                                                <p:strVal val="#ppt_y"/>
                                              </p:val>
                                            </p:tav>
                                            <p:tav tm="100000">
                                              <p:val>
                                                <p:strVal val="#ppt_y"/>
                                              </p:val>
                                            </p:tav>
                                          </p:tavLst>
                                        </p:anim>
                                      </p:childTnLst>
                                    </p:cTn>
                                  </p:par>
                                  <p:par>
                                    <p:cTn id="90" presetID="2" presetClass="entr" presetSubtype="8" accel="40000" fill="hold" nodeType="withEffect">
                                      <p:stCondLst>
                                        <p:cond delay="500"/>
                                      </p:stCondLst>
                                      <p:childTnLst>
                                        <p:set>
                                          <p:cBhvr>
                                            <p:cTn id="91" dur="1" fill="hold">
                                              <p:stCondLst>
                                                <p:cond delay="0"/>
                                              </p:stCondLst>
                                            </p:cTn>
                                            <p:tgtEl>
                                              <p:spTgt spid="97"/>
                                            </p:tgtEl>
                                            <p:attrNameLst>
                                              <p:attrName>style.visibility</p:attrName>
                                            </p:attrNameLst>
                                          </p:cBhvr>
                                          <p:to>
                                            <p:strVal val="visible"/>
                                          </p:to>
                                        </p:set>
                                        <p:anim calcmode="lin" valueType="num">
                                          <p:cBhvr additive="base">
                                            <p:cTn id="92" dur="1250" fill="hold"/>
                                            <p:tgtEl>
                                              <p:spTgt spid="97"/>
                                            </p:tgtEl>
                                            <p:attrNameLst>
                                              <p:attrName>ppt_x</p:attrName>
                                            </p:attrNameLst>
                                          </p:cBhvr>
                                          <p:tavLst>
                                            <p:tav tm="0">
                                              <p:val>
                                                <p:strVal val="0-#ppt_w/2"/>
                                              </p:val>
                                            </p:tav>
                                            <p:tav tm="100000">
                                              <p:val>
                                                <p:strVal val="#ppt_x"/>
                                              </p:val>
                                            </p:tav>
                                          </p:tavLst>
                                        </p:anim>
                                        <p:anim calcmode="lin" valueType="num">
                                          <p:cBhvr additive="base">
                                            <p:cTn id="93" dur="1250" fill="hold"/>
                                            <p:tgtEl>
                                              <p:spTgt spid="97"/>
                                            </p:tgtEl>
                                            <p:attrNameLst>
                                              <p:attrName>ppt_y</p:attrName>
                                            </p:attrNameLst>
                                          </p:cBhvr>
                                          <p:tavLst>
                                            <p:tav tm="0">
                                              <p:val>
                                                <p:strVal val="#ppt_y"/>
                                              </p:val>
                                            </p:tav>
                                            <p:tav tm="100000">
                                              <p:val>
                                                <p:strVal val="#ppt_y"/>
                                              </p:val>
                                            </p:tav>
                                          </p:tavLst>
                                        </p:anim>
                                      </p:childTnLst>
                                    </p:cTn>
                                  </p:par>
                                  <p:par>
                                    <p:cTn id="94" presetID="2" presetClass="entr" presetSubtype="8" accel="40000" fill="hold" nodeType="withEffect">
                                      <p:stCondLst>
                                        <p:cond delay="750"/>
                                      </p:stCondLst>
                                      <p:childTnLst>
                                        <p:set>
                                          <p:cBhvr>
                                            <p:cTn id="95" dur="1" fill="hold">
                                              <p:stCondLst>
                                                <p:cond delay="0"/>
                                              </p:stCondLst>
                                            </p:cTn>
                                            <p:tgtEl>
                                              <p:spTgt spid="98"/>
                                            </p:tgtEl>
                                            <p:attrNameLst>
                                              <p:attrName>style.visibility</p:attrName>
                                            </p:attrNameLst>
                                          </p:cBhvr>
                                          <p:to>
                                            <p:strVal val="visible"/>
                                          </p:to>
                                        </p:set>
                                        <p:anim calcmode="lin" valueType="num">
                                          <p:cBhvr additive="base">
                                            <p:cTn id="96" dur="1250" fill="hold"/>
                                            <p:tgtEl>
                                              <p:spTgt spid="98"/>
                                            </p:tgtEl>
                                            <p:attrNameLst>
                                              <p:attrName>ppt_x</p:attrName>
                                            </p:attrNameLst>
                                          </p:cBhvr>
                                          <p:tavLst>
                                            <p:tav tm="0">
                                              <p:val>
                                                <p:strVal val="0-#ppt_w/2"/>
                                              </p:val>
                                            </p:tav>
                                            <p:tav tm="100000">
                                              <p:val>
                                                <p:strVal val="#ppt_x"/>
                                              </p:val>
                                            </p:tav>
                                          </p:tavLst>
                                        </p:anim>
                                        <p:anim calcmode="lin" valueType="num">
                                          <p:cBhvr additive="base">
                                            <p:cTn id="97" dur="1250" fill="hold"/>
                                            <p:tgtEl>
                                              <p:spTgt spid="98"/>
                                            </p:tgtEl>
                                            <p:attrNameLst>
                                              <p:attrName>ppt_y</p:attrName>
                                            </p:attrNameLst>
                                          </p:cBhvr>
                                          <p:tavLst>
                                            <p:tav tm="0">
                                              <p:val>
                                                <p:strVal val="#ppt_y"/>
                                              </p:val>
                                            </p:tav>
                                            <p:tav tm="100000">
                                              <p:val>
                                                <p:strVal val="#ppt_y"/>
                                              </p:val>
                                            </p:tav>
                                          </p:tavLst>
                                        </p:anim>
                                      </p:childTnLst>
                                    </p:cTn>
                                  </p:par>
                                  <p:par>
                                    <p:cTn id="98" presetID="2" presetClass="entr" presetSubtype="8" accel="40000" fill="hold" nodeType="withEffect">
                                      <p:stCondLst>
                                        <p:cond delay="1000"/>
                                      </p:stCondLst>
                                      <p:childTnLst>
                                        <p:set>
                                          <p:cBhvr>
                                            <p:cTn id="99" dur="1" fill="hold">
                                              <p:stCondLst>
                                                <p:cond delay="0"/>
                                              </p:stCondLst>
                                            </p:cTn>
                                            <p:tgtEl>
                                              <p:spTgt spid="99"/>
                                            </p:tgtEl>
                                            <p:attrNameLst>
                                              <p:attrName>style.visibility</p:attrName>
                                            </p:attrNameLst>
                                          </p:cBhvr>
                                          <p:to>
                                            <p:strVal val="visible"/>
                                          </p:to>
                                        </p:set>
                                        <p:anim calcmode="lin" valueType="num">
                                          <p:cBhvr additive="base">
                                            <p:cTn id="100" dur="1250" fill="hold"/>
                                            <p:tgtEl>
                                              <p:spTgt spid="99"/>
                                            </p:tgtEl>
                                            <p:attrNameLst>
                                              <p:attrName>ppt_x</p:attrName>
                                            </p:attrNameLst>
                                          </p:cBhvr>
                                          <p:tavLst>
                                            <p:tav tm="0">
                                              <p:val>
                                                <p:strVal val="0-#ppt_w/2"/>
                                              </p:val>
                                            </p:tav>
                                            <p:tav tm="100000">
                                              <p:val>
                                                <p:strVal val="#ppt_x"/>
                                              </p:val>
                                            </p:tav>
                                          </p:tavLst>
                                        </p:anim>
                                        <p:anim calcmode="lin" valueType="num">
                                          <p:cBhvr additive="base">
                                            <p:cTn id="101" dur="1250" fill="hold"/>
                                            <p:tgtEl>
                                              <p:spTgt spid="99"/>
                                            </p:tgtEl>
                                            <p:attrNameLst>
                                              <p:attrName>ppt_y</p:attrName>
                                            </p:attrNameLst>
                                          </p:cBhvr>
                                          <p:tavLst>
                                            <p:tav tm="0">
                                              <p:val>
                                                <p:strVal val="#ppt_y"/>
                                              </p:val>
                                            </p:tav>
                                            <p:tav tm="100000">
                                              <p:val>
                                                <p:strVal val="#ppt_y"/>
                                              </p:val>
                                            </p:tav>
                                          </p:tavLst>
                                        </p:anim>
                                      </p:childTnLst>
                                    </p:cTn>
                                  </p:par>
                                  <p:par>
                                    <p:cTn id="102" presetID="2" presetClass="entr" presetSubtype="8" accel="40000" fill="hold" nodeType="withEffect">
                                      <p:stCondLst>
                                        <p:cond delay="1250"/>
                                      </p:stCondLst>
                                      <p:childTnLst>
                                        <p:set>
                                          <p:cBhvr>
                                            <p:cTn id="103" dur="1" fill="hold">
                                              <p:stCondLst>
                                                <p:cond delay="0"/>
                                              </p:stCondLst>
                                            </p:cTn>
                                            <p:tgtEl>
                                              <p:spTgt spid="107"/>
                                            </p:tgtEl>
                                            <p:attrNameLst>
                                              <p:attrName>style.visibility</p:attrName>
                                            </p:attrNameLst>
                                          </p:cBhvr>
                                          <p:to>
                                            <p:strVal val="visible"/>
                                          </p:to>
                                        </p:set>
                                        <p:anim calcmode="lin" valueType="num">
                                          <p:cBhvr additive="base">
                                            <p:cTn id="104" dur="1250" fill="hold"/>
                                            <p:tgtEl>
                                              <p:spTgt spid="107"/>
                                            </p:tgtEl>
                                            <p:attrNameLst>
                                              <p:attrName>ppt_x</p:attrName>
                                            </p:attrNameLst>
                                          </p:cBhvr>
                                          <p:tavLst>
                                            <p:tav tm="0">
                                              <p:val>
                                                <p:strVal val="0-#ppt_w/2"/>
                                              </p:val>
                                            </p:tav>
                                            <p:tav tm="100000">
                                              <p:val>
                                                <p:strVal val="#ppt_x"/>
                                              </p:val>
                                            </p:tav>
                                          </p:tavLst>
                                        </p:anim>
                                        <p:anim calcmode="lin" valueType="num">
                                          <p:cBhvr additive="base">
                                            <p:cTn id="105" dur="1250" fill="hold"/>
                                            <p:tgtEl>
                                              <p:spTgt spid="107"/>
                                            </p:tgtEl>
                                            <p:attrNameLst>
                                              <p:attrName>ppt_y</p:attrName>
                                            </p:attrNameLst>
                                          </p:cBhvr>
                                          <p:tavLst>
                                            <p:tav tm="0">
                                              <p:val>
                                                <p:strVal val="#ppt_y"/>
                                              </p:val>
                                            </p:tav>
                                            <p:tav tm="100000">
                                              <p:val>
                                                <p:strVal val="#ppt_y"/>
                                              </p:val>
                                            </p:tav>
                                          </p:tavLst>
                                        </p:anim>
                                      </p:childTnLst>
                                    </p:cTn>
                                  </p:par>
                                  <p:par>
                                    <p:cTn id="106" presetID="2" presetClass="entr" presetSubtype="8" accel="40000" fill="hold" nodeType="withEffect">
                                      <p:stCondLst>
                                        <p:cond delay="1500"/>
                                      </p:stCondLst>
                                      <p:childTnLst>
                                        <p:set>
                                          <p:cBhvr>
                                            <p:cTn id="107" dur="1" fill="hold">
                                              <p:stCondLst>
                                                <p:cond delay="0"/>
                                              </p:stCondLst>
                                            </p:cTn>
                                            <p:tgtEl>
                                              <p:spTgt spid="108"/>
                                            </p:tgtEl>
                                            <p:attrNameLst>
                                              <p:attrName>style.visibility</p:attrName>
                                            </p:attrNameLst>
                                          </p:cBhvr>
                                          <p:to>
                                            <p:strVal val="visible"/>
                                          </p:to>
                                        </p:set>
                                        <p:anim calcmode="lin" valueType="num">
                                          <p:cBhvr additive="base">
                                            <p:cTn id="108" dur="1250" fill="hold"/>
                                            <p:tgtEl>
                                              <p:spTgt spid="108"/>
                                            </p:tgtEl>
                                            <p:attrNameLst>
                                              <p:attrName>ppt_x</p:attrName>
                                            </p:attrNameLst>
                                          </p:cBhvr>
                                          <p:tavLst>
                                            <p:tav tm="0">
                                              <p:val>
                                                <p:strVal val="0-#ppt_w/2"/>
                                              </p:val>
                                            </p:tav>
                                            <p:tav tm="100000">
                                              <p:val>
                                                <p:strVal val="#ppt_x"/>
                                              </p:val>
                                            </p:tav>
                                          </p:tavLst>
                                        </p:anim>
                                        <p:anim calcmode="lin" valueType="num">
                                          <p:cBhvr additive="base">
                                            <p:cTn id="109" dur="1250" fill="hold"/>
                                            <p:tgtEl>
                                              <p:spTgt spid="108"/>
                                            </p:tgtEl>
                                            <p:attrNameLst>
                                              <p:attrName>ppt_y</p:attrName>
                                            </p:attrNameLst>
                                          </p:cBhvr>
                                          <p:tavLst>
                                            <p:tav tm="0">
                                              <p:val>
                                                <p:strVal val="#ppt_y"/>
                                              </p:val>
                                            </p:tav>
                                            <p:tav tm="100000">
                                              <p:val>
                                                <p:strVal val="#ppt_y"/>
                                              </p:val>
                                            </p:tav>
                                          </p:tavLst>
                                        </p:anim>
                                      </p:childTnLst>
                                    </p:cTn>
                                  </p:par>
                                  <p:par>
                                    <p:cTn id="110" presetID="2" presetClass="entr" presetSubtype="8" accel="40000" fill="hold" nodeType="withEffect">
                                      <p:stCondLst>
                                        <p:cond delay="1750"/>
                                      </p:stCondLst>
                                      <p:childTnLst>
                                        <p:set>
                                          <p:cBhvr>
                                            <p:cTn id="111" dur="1" fill="hold">
                                              <p:stCondLst>
                                                <p:cond delay="0"/>
                                              </p:stCondLst>
                                            </p:cTn>
                                            <p:tgtEl>
                                              <p:spTgt spid="109"/>
                                            </p:tgtEl>
                                            <p:attrNameLst>
                                              <p:attrName>style.visibility</p:attrName>
                                            </p:attrNameLst>
                                          </p:cBhvr>
                                          <p:to>
                                            <p:strVal val="visible"/>
                                          </p:to>
                                        </p:set>
                                        <p:anim calcmode="lin" valueType="num">
                                          <p:cBhvr additive="base">
                                            <p:cTn id="112" dur="1250" fill="hold"/>
                                            <p:tgtEl>
                                              <p:spTgt spid="109"/>
                                            </p:tgtEl>
                                            <p:attrNameLst>
                                              <p:attrName>ppt_x</p:attrName>
                                            </p:attrNameLst>
                                          </p:cBhvr>
                                          <p:tavLst>
                                            <p:tav tm="0">
                                              <p:val>
                                                <p:strVal val="0-#ppt_w/2"/>
                                              </p:val>
                                            </p:tav>
                                            <p:tav tm="100000">
                                              <p:val>
                                                <p:strVal val="#ppt_x"/>
                                              </p:val>
                                            </p:tav>
                                          </p:tavLst>
                                        </p:anim>
                                        <p:anim calcmode="lin" valueType="num">
                                          <p:cBhvr additive="base">
                                            <p:cTn id="113" dur="1250" fill="hold"/>
                                            <p:tgtEl>
                                              <p:spTgt spid="109"/>
                                            </p:tgtEl>
                                            <p:attrNameLst>
                                              <p:attrName>ppt_y</p:attrName>
                                            </p:attrNameLst>
                                          </p:cBhvr>
                                          <p:tavLst>
                                            <p:tav tm="0">
                                              <p:val>
                                                <p:strVal val="#ppt_y"/>
                                              </p:val>
                                            </p:tav>
                                            <p:tav tm="100000">
                                              <p:val>
                                                <p:strVal val="#ppt_y"/>
                                              </p:val>
                                            </p:tav>
                                          </p:tavLst>
                                        </p:anim>
                                      </p:childTnLst>
                                    </p:cTn>
                                  </p:par>
                                  <p:par>
                                    <p:cTn id="114" presetID="2" presetClass="entr" presetSubtype="8" accel="40000" fill="hold" nodeType="withEffect">
                                      <p:stCondLst>
                                        <p:cond delay="2000"/>
                                      </p:stCondLst>
                                      <p:childTnLst>
                                        <p:set>
                                          <p:cBhvr>
                                            <p:cTn id="115" dur="1" fill="hold">
                                              <p:stCondLst>
                                                <p:cond delay="0"/>
                                              </p:stCondLst>
                                            </p:cTn>
                                            <p:tgtEl>
                                              <p:spTgt spid="110"/>
                                            </p:tgtEl>
                                            <p:attrNameLst>
                                              <p:attrName>style.visibility</p:attrName>
                                            </p:attrNameLst>
                                          </p:cBhvr>
                                          <p:to>
                                            <p:strVal val="visible"/>
                                          </p:to>
                                        </p:set>
                                        <p:anim calcmode="lin" valueType="num">
                                          <p:cBhvr additive="base">
                                            <p:cTn id="116" dur="1250" fill="hold"/>
                                            <p:tgtEl>
                                              <p:spTgt spid="110"/>
                                            </p:tgtEl>
                                            <p:attrNameLst>
                                              <p:attrName>ppt_x</p:attrName>
                                            </p:attrNameLst>
                                          </p:cBhvr>
                                          <p:tavLst>
                                            <p:tav tm="0">
                                              <p:val>
                                                <p:strVal val="0-#ppt_w/2"/>
                                              </p:val>
                                            </p:tav>
                                            <p:tav tm="100000">
                                              <p:val>
                                                <p:strVal val="#ppt_x"/>
                                              </p:val>
                                            </p:tav>
                                          </p:tavLst>
                                        </p:anim>
                                        <p:anim calcmode="lin" valueType="num">
                                          <p:cBhvr additive="base">
                                            <p:cTn id="117" dur="1250" fill="hold"/>
                                            <p:tgtEl>
                                              <p:spTgt spid="110"/>
                                            </p:tgtEl>
                                            <p:attrNameLst>
                                              <p:attrName>ppt_y</p:attrName>
                                            </p:attrNameLst>
                                          </p:cBhvr>
                                          <p:tavLst>
                                            <p:tav tm="0">
                                              <p:val>
                                                <p:strVal val="#ppt_y"/>
                                              </p:val>
                                            </p:tav>
                                            <p:tav tm="100000">
                                              <p:val>
                                                <p:strVal val="#ppt_y"/>
                                              </p:val>
                                            </p:tav>
                                          </p:tavLst>
                                        </p:anim>
                                      </p:childTnLst>
                                    </p:cTn>
                                  </p:par>
                                  <p:par>
                                    <p:cTn id="118" presetID="2" presetClass="entr" presetSubtype="8" accel="40000" fill="hold" nodeType="withEffect">
                                      <p:stCondLst>
                                        <p:cond delay="2250"/>
                                      </p:stCondLst>
                                      <p:childTnLst>
                                        <p:set>
                                          <p:cBhvr>
                                            <p:cTn id="119" dur="1" fill="hold">
                                              <p:stCondLst>
                                                <p:cond delay="0"/>
                                              </p:stCondLst>
                                            </p:cTn>
                                            <p:tgtEl>
                                              <p:spTgt spid="111"/>
                                            </p:tgtEl>
                                            <p:attrNameLst>
                                              <p:attrName>style.visibility</p:attrName>
                                            </p:attrNameLst>
                                          </p:cBhvr>
                                          <p:to>
                                            <p:strVal val="visible"/>
                                          </p:to>
                                        </p:set>
                                        <p:anim calcmode="lin" valueType="num">
                                          <p:cBhvr additive="base">
                                            <p:cTn id="120" dur="1250" fill="hold"/>
                                            <p:tgtEl>
                                              <p:spTgt spid="111"/>
                                            </p:tgtEl>
                                            <p:attrNameLst>
                                              <p:attrName>ppt_x</p:attrName>
                                            </p:attrNameLst>
                                          </p:cBhvr>
                                          <p:tavLst>
                                            <p:tav tm="0">
                                              <p:val>
                                                <p:strVal val="0-#ppt_w/2"/>
                                              </p:val>
                                            </p:tav>
                                            <p:tav tm="100000">
                                              <p:val>
                                                <p:strVal val="#ppt_x"/>
                                              </p:val>
                                            </p:tav>
                                          </p:tavLst>
                                        </p:anim>
                                        <p:anim calcmode="lin" valueType="num">
                                          <p:cBhvr additive="base">
                                            <p:cTn id="121" dur="125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 grpId="0" animBg="1"/>
          <p:bldP spid="4" grpId="0" animBg="1"/>
          <p:bldP spid="11" grpId="0" animBg="1"/>
          <p:bldP spid="1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1163866" y="1234789"/>
            <a:ext cx="1878553" cy="4809011"/>
            <a:chOff x="1163715" y="1235074"/>
            <a:chExt cx="1878308" cy="4810125"/>
          </a:xfrm>
        </p:grpSpPr>
        <p:sp>
          <p:nvSpPr>
            <p:cNvPr id="2" name="矩形 1"/>
            <p:cNvSpPr/>
            <p:nvPr/>
          </p:nvSpPr>
          <p:spPr>
            <a:xfrm>
              <a:off x="1163715" y="1235074"/>
              <a:ext cx="1878308" cy="4810125"/>
            </a:xfrm>
            <a:prstGeom prst="rect">
              <a:avLst/>
            </a:prstGeom>
            <a:gradFill>
              <a:gsLst>
                <a:gs pos="100000">
                  <a:srgbClr val="D4D5D7"/>
                </a:gs>
                <a:gs pos="60000">
                  <a:srgbClr val="ECECEC"/>
                </a:gs>
                <a:gs pos="45000">
                  <a:srgbClr val="F0F0F0"/>
                </a:gs>
                <a:gs pos="15000">
                  <a:srgbClr val="FDFDFD"/>
                </a:gs>
              </a:gsLst>
              <a:lin ang="2700000" scaled="0"/>
            </a:gradFill>
            <a:ln>
              <a:noFill/>
            </a:ln>
            <a:effectLst>
              <a:outerShdw blurRad="1270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2144721" y="1568453"/>
              <a:ext cx="897302" cy="1794603"/>
              <a:chOff x="2144721" y="1568453"/>
              <a:chExt cx="897302" cy="1794603"/>
            </a:xfrm>
          </p:grpSpPr>
          <p:sp>
            <p:nvSpPr>
              <p:cNvPr id="4" name="任意多边形 3"/>
              <p:cNvSpPr/>
              <p:nvPr/>
            </p:nvSpPr>
            <p:spPr>
              <a:xfrm>
                <a:off x="2144721"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30"/>
              <p:cNvSpPr txBox="1"/>
              <p:nvPr/>
            </p:nvSpPr>
            <p:spPr>
              <a:xfrm>
                <a:off x="2350375" y="1921792"/>
                <a:ext cx="680171" cy="830997"/>
              </a:xfrm>
              <a:prstGeom prst="rect">
                <a:avLst/>
              </a:prstGeom>
              <a:noFill/>
            </p:spPr>
            <p:txBody>
              <a:bodyPr wrap="square" rtlCol="0">
                <a:spAutoFit/>
              </a:bodyPr>
              <a:lstStyle/>
              <a:p>
                <a:pPr algn="ctr"/>
                <a:r>
                  <a:rPr lang="en-US" altLang="zh-CN" sz="4800" dirty="0">
                    <a:solidFill>
                      <a:prstClr val="white"/>
                    </a:solidFill>
                    <a:latin typeface="Kozuka Gothic Pro H" panose="020B0800000000000000" pitchFamily="34" charset="-128"/>
                    <a:ea typeface="Kozuka Gothic Pro H" panose="020B0800000000000000" pitchFamily="34" charset="-128"/>
                  </a:rPr>
                  <a:t>1</a:t>
                </a:r>
                <a:endParaRPr lang="zh-CN" altLang="en-US" sz="4800" dirty="0">
                  <a:solidFill>
                    <a:prstClr val="white"/>
                  </a:solidFill>
                  <a:latin typeface="Kozuka Gothic Pro H" panose="020B0800000000000000" pitchFamily="34" charset="-128"/>
                  <a:ea typeface="Kozuka Gothic Pro H" panose="020B0800000000000000" pitchFamily="34" charset="-128"/>
                </a:endParaRPr>
              </a:p>
            </p:txBody>
          </p:sp>
          <p:sp>
            <p:nvSpPr>
              <p:cNvPr id="18" name="文本框 34"/>
              <p:cNvSpPr txBox="1"/>
              <p:nvPr/>
            </p:nvSpPr>
            <p:spPr>
              <a:xfrm>
                <a:off x="2410537" y="2550091"/>
                <a:ext cx="607359" cy="338554"/>
              </a:xfrm>
              <a:prstGeom prst="rect">
                <a:avLst/>
              </a:prstGeom>
              <a:noFill/>
            </p:spPr>
            <p:txBody>
              <a:bodyPr wrap="square" rtlCol="0">
                <a:spAutoFit/>
              </a:bodyPr>
              <a:lstStyle/>
              <a:p>
                <a:r>
                  <a:rPr lang="zh-CN" altLang="en-US" sz="1600" spc="-100" dirty="0" smtClean="0">
                    <a:solidFill>
                      <a:prstClr val="white">
                        <a:lumMod val="95000"/>
                      </a:prstClr>
                    </a:solidFill>
                    <a:latin typeface="Hiragino Sans GB W6" panose="020B0600000000000000" pitchFamily="34" charset="-122"/>
                    <a:ea typeface="Hiragino Sans GB W6" panose="020B0600000000000000" pitchFamily="34" charset="-122"/>
                  </a:rPr>
                  <a:t>标题</a:t>
                </a:r>
                <a:endParaRPr lang="zh-CN" altLang="en-US" sz="1600" spc="-100" dirty="0">
                  <a:solidFill>
                    <a:prstClr val="white">
                      <a:lumMod val="95000"/>
                    </a:prstClr>
                  </a:solidFill>
                  <a:latin typeface="Hiragino Sans GB W6" panose="020B0600000000000000" pitchFamily="34" charset="-122"/>
                  <a:ea typeface="Hiragino Sans GB W6" panose="020B0600000000000000" pitchFamily="34" charset="-122"/>
                </a:endParaRPr>
              </a:p>
            </p:txBody>
          </p:sp>
        </p:grpSp>
      </p:grpSp>
      <p:grpSp>
        <p:nvGrpSpPr>
          <p:cNvPr id="48" name="组合 47"/>
          <p:cNvGrpSpPr/>
          <p:nvPr/>
        </p:nvGrpSpPr>
        <p:grpSpPr>
          <a:xfrm>
            <a:off x="3772494" y="1234789"/>
            <a:ext cx="1879970" cy="4809011"/>
            <a:chOff x="3772003" y="1235074"/>
            <a:chExt cx="1879725" cy="4810125"/>
          </a:xfrm>
        </p:grpSpPr>
        <p:sp>
          <p:nvSpPr>
            <p:cNvPr id="5" name="矩形 4"/>
            <p:cNvSpPr/>
            <p:nvPr/>
          </p:nvSpPr>
          <p:spPr>
            <a:xfrm>
              <a:off x="3772003"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4" name="组合 43"/>
            <p:cNvGrpSpPr/>
            <p:nvPr/>
          </p:nvGrpSpPr>
          <p:grpSpPr>
            <a:xfrm>
              <a:off x="4753009" y="1568453"/>
              <a:ext cx="898719" cy="1794603"/>
              <a:chOff x="4753009" y="1568453"/>
              <a:chExt cx="898719" cy="1794603"/>
            </a:xfrm>
          </p:grpSpPr>
          <p:sp>
            <p:nvSpPr>
              <p:cNvPr id="7" name="任意多边形 6"/>
              <p:cNvSpPr/>
              <p:nvPr/>
            </p:nvSpPr>
            <p:spPr>
              <a:xfrm>
                <a:off x="4753009"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31"/>
              <p:cNvSpPr txBox="1"/>
              <p:nvPr/>
            </p:nvSpPr>
            <p:spPr>
              <a:xfrm>
                <a:off x="4971557" y="1921792"/>
                <a:ext cx="680171" cy="830997"/>
              </a:xfrm>
              <a:prstGeom prst="rect">
                <a:avLst/>
              </a:prstGeom>
              <a:noFill/>
            </p:spPr>
            <p:txBody>
              <a:bodyPr wrap="square" rtlCol="0">
                <a:spAutoFit/>
              </a:bodyPr>
              <a:lstStyle/>
              <a:p>
                <a:pPr algn="ctr"/>
                <a:r>
                  <a:rPr lang="en-US" altLang="zh-CN" sz="4800" dirty="0">
                    <a:solidFill>
                      <a:prstClr val="white"/>
                    </a:solidFill>
                    <a:latin typeface="Kozuka Gothic Pro H" panose="020B0800000000000000" pitchFamily="34" charset="-128"/>
                    <a:ea typeface="Kozuka Gothic Pro H" panose="020B0800000000000000" pitchFamily="34" charset="-128"/>
                  </a:rPr>
                  <a:t>2</a:t>
                </a:r>
                <a:endParaRPr lang="zh-CN" altLang="en-US" sz="4800" dirty="0">
                  <a:solidFill>
                    <a:prstClr val="white"/>
                  </a:solidFill>
                  <a:latin typeface="Kozuka Gothic Pro H" panose="020B0800000000000000" pitchFamily="34" charset="-128"/>
                  <a:ea typeface="Kozuka Gothic Pro H" panose="020B0800000000000000" pitchFamily="34" charset="-128"/>
                </a:endParaRPr>
              </a:p>
            </p:txBody>
          </p:sp>
          <p:sp>
            <p:nvSpPr>
              <p:cNvPr id="19" name="文本框 35"/>
              <p:cNvSpPr txBox="1"/>
              <p:nvPr/>
            </p:nvSpPr>
            <p:spPr>
              <a:xfrm>
                <a:off x="5031719" y="2550091"/>
                <a:ext cx="607359" cy="338554"/>
              </a:xfrm>
              <a:prstGeom prst="rect">
                <a:avLst/>
              </a:prstGeom>
              <a:noFill/>
            </p:spPr>
            <p:txBody>
              <a:bodyPr wrap="square" rtlCol="0">
                <a:spAutoFit/>
              </a:bodyPr>
              <a:lstStyle/>
              <a:p>
                <a:r>
                  <a:rPr lang="zh-CN" altLang="en-US" sz="1600" spc="-100" dirty="0" smtClean="0">
                    <a:solidFill>
                      <a:prstClr val="white">
                        <a:lumMod val="95000"/>
                      </a:prstClr>
                    </a:solidFill>
                    <a:latin typeface="Hiragino Sans GB W6" panose="020B0600000000000000" pitchFamily="34" charset="-122"/>
                    <a:ea typeface="Hiragino Sans GB W6" panose="020B0600000000000000" pitchFamily="34" charset="-122"/>
                  </a:rPr>
                  <a:t>标题</a:t>
                </a:r>
                <a:endParaRPr lang="zh-CN" altLang="en-US" sz="1600" spc="-100" dirty="0">
                  <a:solidFill>
                    <a:prstClr val="white">
                      <a:lumMod val="95000"/>
                    </a:prstClr>
                  </a:solidFill>
                  <a:latin typeface="Hiragino Sans GB W6" panose="020B0600000000000000" pitchFamily="34" charset="-122"/>
                  <a:ea typeface="Hiragino Sans GB W6" panose="020B0600000000000000" pitchFamily="34" charset="-122"/>
                </a:endParaRPr>
              </a:p>
            </p:txBody>
          </p:sp>
        </p:grpSp>
      </p:grpSp>
      <p:grpSp>
        <p:nvGrpSpPr>
          <p:cNvPr id="49" name="组合 48"/>
          <p:cNvGrpSpPr/>
          <p:nvPr/>
        </p:nvGrpSpPr>
        <p:grpSpPr>
          <a:xfrm>
            <a:off x="6381122" y="1234789"/>
            <a:ext cx="1879970" cy="4809011"/>
            <a:chOff x="6380291" y="1235074"/>
            <a:chExt cx="1879725" cy="4810125"/>
          </a:xfrm>
        </p:grpSpPr>
        <p:sp>
          <p:nvSpPr>
            <p:cNvPr id="8" name="矩形 7"/>
            <p:cNvSpPr/>
            <p:nvPr/>
          </p:nvSpPr>
          <p:spPr>
            <a:xfrm>
              <a:off x="6380291"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5" name="组合 44"/>
            <p:cNvGrpSpPr/>
            <p:nvPr/>
          </p:nvGrpSpPr>
          <p:grpSpPr>
            <a:xfrm>
              <a:off x="7361297" y="1568453"/>
              <a:ext cx="898719" cy="1794603"/>
              <a:chOff x="7361297" y="1568453"/>
              <a:chExt cx="898719" cy="1794603"/>
            </a:xfrm>
          </p:grpSpPr>
          <p:sp>
            <p:nvSpPr>
              <p:cNvPr id="10" name="任意多边形 9"/>
              <p:cNvSpPr/>
              <p:nvPr/>
            </p:nvSpPr>
            <p:spPr>
              <a:xfrm>
                <a:off x="7361297"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文本框 32"/>
              <p:cNvSpPr txBox="1"/>
              <p:nvPr/>
            </p:nvSpPr>
            <p:spPr>
              <a:xfrm>
                <a:off x="7579845" y="1921792"/>
                <a:ext cx="680171" cy="830997"/>
              </a:xfrm>
              <a:prstGeom prst="rect">
                <a:avLst/>
              </a:prstGeom>
              <a:noFill/>
            </p:spPr>
            <p:txBody>
              <a:bodyPr wrap="square" rtlCol="0">
                <a:spAutoFit/>
              </a:bodyPr>
              <a:lstStyle/>
              <a:p>
                <a:pPr algn="ctr"/>
                <a:r>
                  <a:rPr lang="en-US" altLang="zh-CN" sz="4800" dirty="0">
                    <a:solidFill>
                      <a:prstClr val="white"/>
                    </a:solidFill>
                    <a:latin typeface="Kozuka Gothic Pro H" panose="020B0800000000000000" pitchFamily="34" charset="-128"/>
                    <a:ea typeface="Kozuka Gothic Pro H" panose="020B0800000000000000" pitchFamily="34" charset="-128"/>
                  </a:rPr>
                  <a:t>3</a:t>
                </a:r>
                <a:endParaRPr lang="zh-CN" altLang="en-US" sz="4800" dirty="0">
                  <a:solidFill>
                    <a:prstClr val="white"/>
                  </a:solidFill>
                  <a:latin typeface="Kozuka Gothic Pro H" panose="020B0800000000000000" pitchFamily="34" charset="-128"/>
                  <a:ea typeface="Kozuka Gothic Pro H" panose="020B0800000000000000" pitchFamily="34" charset="-128"/>
                </a:endParaRPr>
              </a:p>
            </p:txBody>
          </p:sp>
          <p:sp>
            <p:nvSpPr>
              <p:cNvPr id="20" name="文本框 36"/>
              <p:cNvSpPr txBox="1"/>
              <p:nvPr/>
            </p:nvSpPr>
            <p:spPr>
              <a:xfrm>
                <a:off x="7640007" y="2550091"/>
                <a:ext cx="607359" cy="338554"/>
              </a:xfrm>
              <a:prstGeom prst="rect">
                <a:avLst/>
              </a:prstGeom>
              <a:noFill/>
            </p:spPr>
            <p:txBody>
              <a:bodyPr wrap="square" rtlCol="0">
                <a:spAutoFit/>
              </a:bodyPr>
              <a:lstStyle/>
              <a:p>
                <a:r>
                  <a:rPr lang="zh-CN" altLang="en-US" sz="1600" spc="-100" dirty="0" smtClean="0">
                    <a:solidFill>
                      <a:prstClr val="white">
                        <a:lumMod val="95000"/>
                      </a:prstClr>
                    </a:solidFill>
                    <a:latin typeface="Hiragino Sans GB W6" panose="020B0600000000000000" pitchFamily="34" charset="-122"/>
                    <a:ea typeface="Hiragino Sans GB W6" panose="020B0600000000000000" pitchFamily="34" charset="-122"/>
                  </a:rPr>
                  <a:t>标题</a:t>
                </a:r>
                <a:endParaRPr lang="zh-CN" altLang="en-US" sz="1600" spc="-100" dirty="0">
                  <a:solidFill>
                    <a:prstClr val="white">
                      <a:lumMod val="95000"/>
                    </a:prstClr>
                  </a:solidFill>
                  <a:latin typeface="Hiragino Sans GB W6" panose="020B0600000000000000" pitchFamily="34" charset="-122"/>
                  <a:ea typeface="Hiragino Sans GB W6" panose="020B0600000000000000" pitchFamily="34" charset="-122"/>
                </a:endParaRPr>
              </a:p>
            </p:txBody>
          </p:sp>
        </p:grpSp>
      </p:grpSp>
      <p:grpSp>
        <p:nvGrpSpPr>
          <p:cNvPr id="50" name="组合 49"/>
          <p:cNvGrpSpPr/>
          <p:nvPr/>
        </p:nvGrpSpPr>
        <p:grpSpPr>
          <a:xfrm>
            <a:off x="8989749" y="1234789"/>
            <a:ext cx="1878553" cy="4809011"/>
            <a:chOff x="8988579" y="1235074"/>
            <a:chExt cx="1878308" cy="4810125"/>
          </a:xfrm>
        </p:grpSpPr>
        <p:sp>
          <p:nvSpPr>
            <p:cNvPr id="11" name="矩形 10"/>
            <p:cNvSpPr/>
            <p:nvPr/>
          </p:nvSpPr>
          <p:spPr>
            <a:xfrm>
              <a:off x="8988579" y="1235074"/>
              <a:ext cx="1878308" cy="4810125"/>
            </a:xfrm>
            <a:prstGeom prst="rect">
              <a:avLst/>
            </a:prstGeom>
            <a:gradFill>
              <a:gsLst>
                <a:gs pos="100000">
                  <a:srgbClr val="D4D5D7"/>
                </a:gs>
                <a:gs pos="60000">
                  <a:srgbClr val="ECECEC"/>
                </a:gs>
                <a:gs pos="45000">
                  <a:srgbClr val="F0F0F0"/>
                </a:gs>
                <a:gs pos="11000">
                  <a:srgbClr val="FDFDFD"/>
                </a:gs>
              </a:gsLst>
              <a:lin ang="2700000" scaled="0"/>
            </a:gradFill>
            <a:ln>
              <a:noFill/>
            </a:ln>
            <a:effectLst>
              <a:outerShdw blurRad="1270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9969585" y="1568453"/>
              <a:ext cx="897302" cy="1794603"/>
              <a:chOff x="9969585" y="1568453"/>
              <a:chExt cx="897302" cy="1794603"/>
            </a:xfrm>
          </p:grpSpPr>
          <p:sp>
            <p:nvSpPr>
              <p:cNvPr id="13" name="任意多边形 12"/>
              <p:cNvSpPr/>
              <p:nvPr/>
            </p:nvSpPr>
            <p:spPr>
              <a:xfrm>
                <a:off x="9969585" y="1568453"/>
                <a:ext cx="897302" cy="1794603"/>
              </a:xfrm>
              <a:custGeom>
                <a:avLst/>
                <a:gdLst>
                  <a:gd name="connsiteX0" fmla="*/ 1033462 w 1033462"/>
                  <a:gd name="connsiteY0" fmla="*/ 0 h 2066924"/>
                  <a:gd name="connsiteX1" fmla="*/ 1033462 w 1033462"/>
                  <a:gd name="connsiteY1" fmla="*/ 2066924 h 2066924"/>
                  <a:gd name="connsiteX2" fmla="*/ 0 w 1033462"/>
                  <a:gd name="connsiteY2" fmla="*/ 1033462 h 2066924"/>
                  <a:gd name="connsiteX3" fmla="*/ 1033462 w 1033462"/>
                  <a:gd name="connsiteY3" fmla="*/ 0 h 2066924"/>
                </a:gdLst>
                <a:ahLst/>
                <a:cxnLst>
                  <a:cxn ang="0">
                    <a:pos x="connsiteX0" y="connsiteY0"/>
                  </a:cxn>
                  <a:cxn ang="0">
                    <a:pos x="connsiteX1" y="connsiteY1"/>
                  </a:cxn>
                  <a:cxn ang="0">
                    <a:pos x="connsiteX2" y="connsiteY2"/>
                  </a:cxn>
                  <a:cxn ang="0">
                    <a:pos x="connsiteX3" y="connsiteY3"/>
                  </a:cxn>
                </a:cxnLst>
                <a:rect l="l" t="t" r="r" b="b"/>
                <a:pathLst>
                  <a:path w="1033462" h="2066924">
                    <a:moveTo>
                      <a:pt x="1033462" y="0"/>
                    </a:moveTo>
                    <a:lnTo>
                      <a:pt x="1033462" y="2066924"/>
                    </a:lnTo>
                    <a:cubicBezTo>
                      <a:pt x="462697" y="2066924"/>
                      <a:pt x="0" y="1604227"/>
                      <a:pt x="0" y="1033462"/>
                    </a:cubicBezTo>
                    <a:cubicBezTo>
                      <a:pt x="0" y="462697"/>
                      <a:pt x="462697" y="0"/>
                      <a:pt x="1033462" y="0"/>
                    </a:cubicBezTo>
                    <a:close/>
                  </a:path>
                </a:pathLst>
              </a:cu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文本框 33"/>
              <p:cNvSpPr txBox="1"/>
              <p:nvPr/>
            </p:nvSpPr>
            <p:spPr>
              <a:xfrm>
                <a:off x="10186716" y="1921792"/>
                <a:ext cx="680171" cy="830997"/>
              </a:xfrm>
              <a:prstGeom prst="rect">
                <a:avLst/>
              </a:prstGeom>
              <a:noFill/>
            </p:spPr>
            <p:txBody>
              <a:bodyPr wrap="square" rtlCol="0">
                <a:spAutoFit/>
              </a:bodyPr>
              <a:lstStyle/>
              <a:p>
                <a:pPr algn="ctr"/>
                <a:r>
                  <a:rPr lang="en-US" altLang="zh-CN" sz="4800" dirty="0">
                    <a:solidFill>
                      <a:prstClr val="white"/>
                    </a:solidFill>
                    <a:latin typeface="Kozuka Gothic Pro H" panose="020B0800000000000000" pitchFamily="34" charset="-128"/>
                    <a:ea typeface="Kozuka Gothic Pro H" panose="020B0800000000000000" pitchFamily="34" charset="-128"/>
                  </a:rPr>
                  <a:t>4</a:t>
                </a:r>
                <a:endParaRPr lang="zh-CN" altLang="en-US" sz="4800" dirty="0">
                  <a:solidFill>
                    <a:prstClr val="white"/>
                  </a:solidFill>
                  <a:latin typeface="Kozuka Gothic Pro H" panose="020B0800000000000000" pitchFamily="34" charset="-128"/>
                  <a:ea typeface="Kozuka Gothic Pro H" panose="020B0800000000000000" pitchFamily="34" charset="-128"/>
                </a:endParaRPr>
              </a:p>
            </p:txBody>
          </p:sp>
          <p:sp>
            <p:nvSpPr>
              <p:cNvPr id="21" name="文本框 37"/>
              <p:cNvSpPr txBox="1"/>
              <p:nvPr/>
            </p:nvSpPr>
            <p:spPr>
              <a:xfrm>
                <a:off x="10246878" y="2550091"/>
                <a:ext cx="607359" cy="338554"/>
              </a:xfrm>
              <a:prstGeom prst="rect">
                <a:avLst/>
              </a:prstGeom>
              <a:noFill/>
            </p:spPr>
            <p:txBody>
              <a:bodyPr wrap="square" rtlCol="0">
                <a:spAutoFit/>
              </a:bodyPr>
              <a:lstStyle/>
              <a:p>
                <a:r>
                  <a:rPr lang="zh-CN" altLang="en-US" sz="1600" spc="-100" dirty="0" smtClean="0">
                    <a:solidFill>
                      <a:prstClr val="white">
                        <a:lumMod val="95000"/>
                      </a:prstClr>
                    </a:solidFill>
                    <a:latin typeface="Hiragino Sans GB W6" panose="020B0600000000000000" pitchFamily="34" charset="-122"/>
                    <a:ea typeface="Hiragino Sans GB W6" panose="020B0600000000000000" pitchFamily="34" charset="-122"/>
                  </a:rPr>
                  <a:t>标题</a:t>
                </a:r>
                <a:endParaRPr lang="zh-CN" altLang="en-US" sz="1600" spc="-100" dirty="0">
                  <a:solidFill>
                    <a:prstClr val="white">
                      <a:lumMod val="95000"/>
                    </a:prstClr>
                  </a:solidFill>
                  <a:latin typeface="Hiragino Sans GB W6" panose="020B0600000000000000" pitchFamily="34" charset="-122"/>
                  <a:ea typeface="Hiragino Sans GB W6" panose="020B0600000000000000" pitchFamily="34" charset="-122"/>
                </a:endParaRPr>
              </a:p>
            </p:txBody>
          </p:sp>
        </p:grpSp>
      </p:grpSp>
      <p:sp>
        <p:nvSpPr>
          <p:cNvPr id="22" name="文本框 38"/>
          <p:cNvSpPr txBox="1"/>
          <p:nvPr/>
        </p:nvSpPr>
        <p:spPr>
          <a:xfrm>
            <a:off x="1251764" y="3575741"/>
            <a:ext cx="1768503" cy="400017"/>
          </a:xfrm>
          <a:prstGeom prst="rect">
            <a:avLst/>
          </a:prstGeom>
          <a:noFill/>
        </p:spPr>
        <p:txBody>
          <a:bodyPr wrap="square" rtlCol="0">
            <a:spAutoFit/>
          </a:bodyPr>
          <a:lstStyle/>
          <a:p>
            <a:pPr algn="r"/>
            <a:r>
              <a:rPr lang="zh-CN" altLang="en-US" sz="2000" dirty="0" smtClean="0">
                <a:solidFill>
                  <a:srgbClr val="0070C0"/>
                </a:solidFill>
                <a:latin typeface="时尚中黑简体" panose="01010104010101010101" pitchFamily="2" charset="-122"/>
                <a:ea typeface="时尚中黑简体" panose="01010104010101010101" pitchFamily="2" charset="-122"/>
              </a:rPr>
              <a:t>添加</a:t>
            </a:r>
            <a:r>
              <a:rPr lang="zh-CN" altLang="en-US" sz="2000" dirty="0">
                <a:solidFill>
                  <a:srgbClr val="0070C0"/>
                </a:solidFill>
                <a:latin typeface="时尚中黑简体" panose="01010104010101010101" pitchFamily="2" charset="-122"/>
                <a:ea typeface="时尚中黑简体" panose="01010104010101010101" pitchFamily="2" charset="-122"/>
              </a:rPr>
              <a:t>标题</a:t>
            </a:r>
          </a:p>
        </p:txBody>
      </p:sp>
      <p:sp>
        <p:nvSpPr>
          <p:cNvPr id="24" name="文本框 27"/>
          <p:cNvSpPr txBox="1"/>
          <p:nvPr/>
        </p:nvSpPr>
        <p:spPr>
          <a:xfrm>
            <a:off x="3863492" y="3575741"/>
            <a:ext cx="1768503" cy="400017"/>
          </a:xfrm>
          <a:prstGeom prst="rect">
            <a:avLst/>
          </a:prstGeom>
          <a:noFill/>
        </p:spPr>
        <p:txBody>
          <a:bodyPr wrap="square" rtlCol="0">
            <a:spAutoFit/>
          </a:bodyPr>
          <a:lstStyle/>
          <a:p>
            <a:pPr algn="r"/>
            <a:r>
              <a:rPr lang="zh-CN" altLang="en-US" sz="2000" dirty="0" smtClean="0">
                <a:solidFill>
                  <a:srgbClr val="0070C0"/>
                </a:solidFill>
                <a:latin typeface="时尚中黑简体" panose="01010104010101010101" pitchFamily="2" charset="-122"/>
                <a:ea typeface="时尚中黑简体" panose="01010104010101010101" pitchFamily="2" charset="-122"/>
              </a:rPr>
              <a:t>添加</a:t>
            </a:r>
            <a:r>
              <a:rPr lang="zh-CN" altLang="en-US" sz="2000" dirty="0">
                <a:solidFill>
                  <a:srgbClr val="0070C0"/>
                </a:solidFill>
                <a:latin typeface="时尚中黑简体" panose="01010104010101010101" pitchFamily="2" charset="-122"/>
                <a:ea typeface="时尚中黑简体" panose="01010104010101010101" pitchFamily="2" charset="-122"/>
              </a:rPr>
              <a:t>标题</a:t>
            </a:r>
          </a:p>
        </p:txBody>
      </p:sp>
      <p:sp>
        <p:nvSpPr>
          <p:cNvPr id="26" name="文本框 29"/>
          <p:cNvSpPr txBox="1"/>
          <p:nvPr/>
        </p:nvSpPr>
        <p:spPr>
          <a:xfrm>
            <a:off x="6479177" y="3575741"/>
            <a:ext cx="1768503" cy="400017"/>
          </a:xfrm>
          <a:prstGeom prst="rect">
            <a:avLst/>
          </a:prstGeom>
          <a:noFill/>
        </p:spPr>
        <p:txBody>
          <a:bodyPr wrap="square" rtlCol="0">
            <a:spAutoFit/>
          </a:bodyPr>
          <a:lstStyle/>
          <a:p>
            <a:pPr algn="r"/>
            <a:r>
              <a:rPr lang="zh-CN" altLang="en-US" sz="2000" dirty="0" smtClean="0">
                <a:solidFill>
                  <a:srgbClr val="0070C0"/>
                </a:solidFill>
                <a:latin typeface="时尚中黑简体" panose="01010104010101010101" pitchFamily="2" charset="-122"/>
                <a:ea typeface="时尚中黑简体" panose="01010104010101010101" pitchFamily="2" charset="-122"/>
              </a:rPr>
              <a:t>添加</a:t>
            </a:r>
            <a:r>
              <a:rPr lang="zh-CN" altLang="en-US" sz="2000" dirty="0">
                <a:solidFill>
                  <a:srgbClr val="0070C0"/>
                </a:solidFill>
                <a:latin typeface="时尚中黑简体" panose="01010104010101010101" pitchFamily="2" charset="-122"/>
                <a:ea typeface="时尚中黑简体" panose="01010104010101010101" pitchFamily="2" charset="-122"/>
              </a:rPr>
              <a:t>标题</a:t>
            </a:r>
          </a:p>
        </p:txBody>
      </p:sp>
      <p:sp>
        <p:nvSpPr>
          <p:cNvPr id="28" name="文本框 41"/>
          <p:cNvSpPr txBox="1"/>
          <p:nvPr/>
        </p:nvSpPr>
        <p:spPr>
          <a:xfrm>
            <a:off x="9087147" y="3575741"/>
            <a:ext cx="1768503" cy="400017"/>
          </a:xfrm>
          <a:prstGeom prst="rect">
            <a:avLst/>
          </a:prstGeom>
          <a:noFill/>
        </p:spPr>
        <p:txBody>
          <a:bodyPr wrap="square" rtlCol="0">
            <a:spAutoFit/>
          </a:bodyPr>
          <a:lstStyle/>
          <a:p>
            <a:pPr algn="r"/>
            <a:r>
              <a:rPr lang="zh-CN" altLang="en-US" sz="2000" dirty="0" smtClean="0">
                <a:solidFill>
                  <a:srgbClr val="0070C0"/>
                </a:solidFill>
                <a:latin typeface="时尚中黑简体" panose="01010104010101010101" pitchFamily="2" charset="-122"/>
                <a:ea typeface="时尚中黑简体" panose="01010104010101010101" pitchFamily="2" charset="-122"/>
              </a:rPr>
              <a:t>添加</a:t>
            </a:r>
            <a:r>
              <a:rPr lang="zh-CN" altLang="en-US" sz="2000" dirty="0">
                <a:solidFill>
                  <a:srgbClr val="0070C0"/>
                </a:solidFill>
                <a:latin typeface="时尚中黑简体" panose="01010104010101010101" pitchFamily="2" charset="-122"/>
                <a:ea typeface="时尚中黑简体" panose="01010104010101010101" pitchFamily="2" charset="-122"/>
              </a:rPr>
              <a:t>标题</a:t>
            </a:r>
          </a:p>
        </p:txBody>
      </p:sp>
      <p:grpSp>
        <p:nvGrpSpPr>
          <p:cNvPr id="27" name="组合 26"/>
          <p:cNvGrpSpPr/>
          <p:nvPr/>
        </p:nvGrpSpPr>
        <p:grpSpPr>
          <a:xfrm>
            <a:off x="6386180" y="5178290"/>
            <a:ext cx="603329" cy="699608"/>
            <a:chOff x="6385349" y="5179489"/>
            <a:chExt cx="603250" cy="699770"/>
          </a:xfrm>
        </p:grpSpPr>
        <p:sp>
          <p:nvSpPr>
            <p:cNvPr id="9" name="六边形 8"/>
            <p:cNvSpPr/>
            <p:nvPr/>
          </p:nvSpPr>
          <p:spPr>
            <a:xfrm rot="16200000">
              <a:off x="6337089" y="5227749"/>
              <a:ext cx="699770" cy="603250"/>
            </a:xfrm>
            <a:prstGeom prst="hexagon">
              <a:avLst/>
            </a:prstGeom>
            <a:solidFill>
              <a:srgbClr val="0070C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0" name="Group 11"/>
            <p:cNvGrpSpPr>
              <a:grpSpLocks noChangeAspect="1"/>
            </p:cNvGrpSpPr>
            <p:nvPr/>
          </p:nvGrpSpPr>
          <p:grpSpPr bwMode="auto">
            <a:xfrm>
              <a:off x="6497846" y="5351523"/>
              <a:ext cx="409220" cy="355700"/>
              <a:chOff x="4838" y="1902"/>
              <a:chExt cx="497" cy="432"/>
            </a:xfrm>
            <a:solidFill>
              <a:schemeClr val="bg1"/>
            </a:solidFill>
            <a:effectLst>
              <a:outerShdw blurRad="38100" dist="38100" dir="2700000" algn="tl" rotWithShape="0">
                <a:prstClr val="black">
                  <a:alpha val="40000"/>
                </a:prstClr>
              </a:outerShdw>
            </a:effectLst>
          </p:grpSpPr>
          <p:sp>
            <p:nvSpPr>
              <p:cNvPr id="31" name="Freeform 12"/>
              <p:cNvSpPr>
                <a:spLocks noEditPoints="1"/>
              </p:cNvSpPr>
              <p:nvPr/>
            </p:nvSpPr>
            <p:spPr bwMode="auto">
              <a:xfrm>
                <a:off x="5001" y="1999"/>
                <a:ext cx="334" cy="335"/>
              </a:xfrm>
              <a:custGeom>
                <a:avLst/>
                <a:gdLst>
                  <a:gd name="T0" fmla="*/ 9 w 80"/>
                  <a:gd name="T1" fmla="*/ 19 h 80"/>
                  <a:gd name="T2" fmla="*/ 10 w 80"/>
                  <a:gd name="T3" fmla="*/ 26 h 80"/>
                  <a:gd name="T4" fmla="*/ 5 w 80"/>
                  <a:gd name="T5" fmla="*/ 27 h 80"/>
                  <a:gd name="T6" fmla="*/ 0 w 80"/>
                  <a:gd name="T7" fmla="*/ 31 h 80"/>
                  <a:gd name="T8" fmla="*/ 3 w 80"/>
                  <a:gd name="T9" fmla="*/ 37 h 80"/>
                  <a:gd name="T10" fmla="*/ 7 w 80"/>
                  <a:gd name="T11" fmla="*/ 42 h 80"/>
                  <a:gd name="T12" fmla="*/ 3 w 80"/>
                  <a:gd name="T13" fmla="*/ 46 h 80"/>
                  <a:gd name="T14" fmla="*/ 1 w 80"/>
                  <a:gd name="T15" fmla="*/ 52 h 80"/>
                  <a:gd name="T16" fmla="*/ 7 w 80"/>
                  <a:gd name="T17" fmla="*/ 56 h 80"/>
                  <a:gd name="T18" fmla="*/ 11 w 80"/>
                  <a:gd name="T19" fmla="*/ 57 h 80"/>
                  <a:gd name="T20" fmla="*/ 11 w 80"/>
                  <a:gd name="T21" fmla="*/ 63 h 80"/>
                  <a:gd name="T22" fmla="*/ 13 w 80"/>
                  <a:gd name="T23" fmla="*/ 70 h 80"/>
                  <a:gd name="T24" fmla="*/ 19 w 80"/>
                  <a:gd name="T25" fmla="*/ 70 h 80"/>
                  <a:gd name="T26" fmla="*/ 25 w 80"/>
                  <a:gd name="T27" fmla="*/ 70 h 80"/>
                  <a:gd name="T28" fmla="*/ 27 w 80"/>
                  <a:gd name="T29" fmla="*/ 74 h 80"/>
                  <a:gd name="T30" fmla="*/ 31 w 80"/>
                  <a:gd name="T31" fmla="*/ 79 h 80"/>
                  <a:gd name="T32" fmla="*/ 37 w 80"/>
                  <a:gd name="T33" fmla="*/ 76 h 80"/>
                  <a:gd name="T34" fmla="*/ 42 w 80"/>
                  <a:gd name="T35" fmla="*/ 73 h 80"/>
                  <a:gd name="T36" fmla="*/ 46 w 80"/>
                  <a:gd name="T37" fmla="*/ 76 h 80"/>
                  <a:gd name="T38" fmla="*/ 52 w 80"/>
                  <a:gd name="T39" fmla="*/ 78 h 80"/>
                  <a:gd name="T40" fmla="*/ 56 w 80"/>
                  <a:gd name="T41" fmla="*/ 73 h 80"/>
                  <a:gd name="T42" fmla="*/ 58 w 80"/>
                  <a:gd name="T43" fmla="*/ 67 h 80"/>
                  <a:gd name="T44" fmla="*/ 63 w 80"/>
                  <a:gd name="T45" fmla="*/ 68 h 80"/>
                  <a:gd name="T46" fmla="*/ 69 w 80"/>
                  <a:gd name="T47" fmla="*/ 67 h 80"/>
                  <a:gd name="T48" fmla="*/ 70 w 80"/>
                  <a:gd name="T49" fmla="*/ 60 h 80"/>
                  <a:gd name="T50" fmla="*/ 69 w 80"/>
                  <a:gd name="T51" fmla="*/ 54 h 80"/>
                  <a:gd name="T52" fmla="*/ 74 w 80"/>
                  <a:gd name="T53" fmla="*/ 53 h 80"/>
                  <a:gd name="T54" fmla="*/ 79 w 80"/>
                  <a:gd name="T55" fmla="*/ 48 h 80"/>
                  <a:gd name="T56" fmla="*/ 76 w 80"/>
                  <a:gd name="T57" fmla="*/ 42 h 80"/>
                  <a:gd name="T58" fmla="*/ 72 w 80"/>
                  <a:gd name="T59" fmla="*/ 37 h 80"/>
                  <a:gd name="T60" fmla="*/ 76 w 80"/>
                  <a:gd name="T61" fmla="*/ 34 h 80"/>
                  <a:gd name="T62" fmla="*/ 78 w 80"/>
                  <a:gd name="T63" fmla="*/ 27 h 80"/>
                  <a:gd name="T64" fmla="*/ 73 w 80"/>
                  <a:gd name="T65" fmla="*/ 24 h 80"/>
                  <a:gd name="T66" fmla="*/ 67 w 80"/>
                  <a:gd name="T67" fmla="*/ 21 h 80"/>
                  <a:gd name="T68" fmla="*/ 68 w 80"/>
                  <a:gd name="T69" fmla="*/ 16 h 80"/>
                  <a:gd name="T70" fmla="*/ 67 w 80"/>
                  <a:gd name="T71" fmla="*/ 10 h 80"/>
                  <a:gd name="T72" fmla="*/ 60 w 80"/>
                  <a:gd name="T73" fmla="*/ 9 h 80"/>
                  <a:gd name="T74" fmla="*/ 54 w 80"/>
                  <a:gd name="T75" fmla="*/ 10 h 80"/>
                  <a:gd name="T76" fmla="*/ 52 w 80"/>
                  <a:gd name="T77" fmla="*/ 5 h 80"/>
                  <a:gd name="T78" fmla="*/ 48 w 80"/>
                  <a:gd name="T79" fmla="*/ 0 h 80"/>
                  <a:gd name="T80" fmla="*/ 42 w 80"/>
                  <a:gd name="T81" fmla="*/ 3 h 80"/>
                  <a:gd name="T82" fmla="*/ 37 w 80"/>
                  <a:gd name="T83" fmla="*/ 7 h 80"/>
                  <a:gd name="T84" fmla="*/ 33 w 80"/>
                  <a:gd name="T85" fmla="*/ 3 h 80"/>
                  <a:gd name="T86" fmla="*/ 27 w 80"/>
                  <a:gd name="T87" fmla="*/ 1 h 80"/>
                  <a:gd name="T88" fmla="*/ 23 w 80"/>
                  <a:gd name="T89" fmla="*/ 7 h 80"/>
                  <a:gd name="T90" fmla="*/ 21 w 80"/>
                  <a:gd name="T91" fmla="*/ 13 h 80"/>
                  <a:gd name="T92" fmla="*/ 16 w 80"/>
                  <a:gd name="T93" fmla="*/ 11 h 80"/>
                  <a:gd name="T94" fmla="*/ 10 w 80"/>
                  <a:gd name="T95" fmla="*/ 13 h 80"/>
                  <a:gd name="T96" fmla="*/ 9 w 80"/>
                  <a:gd name="T97" fmla="*/ 19 h 80"/>
                  <a:gd name="T98" fmla="*/ 32 w 80"/>
                  <a:gd name="T99" fmla="*/ 18 h 80"/>
                  <a:gd name="T100" fmla="*/ 62 w 80"/>
                  <a:gd name="T101" fmla="*/ 33 h 80"/>
                  <a:gd name="T102" fmla="*/ 47 w 80"/>
                  <a:gd name="T103" fmla="*/ 62 h 80"/>
                  <a:gd name="T104" fmla="*/ 18 w 80"/>
                  <a:gd name="T105" fmla="*/ 47 h 80"/>
                  <a:gd name="T106" fmla="*/ 32 w 80"/>
                  <a:gd name="T107"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80">
                    <a:moveTo>
                      <a:pt x="9" y="19"/>
                    </a:moveTo>
                    <a:cubicBezTo>
                      <a:pt x="11" y="21"/>
                      <a:pt x="10" y="25"/>
                      <a:pt x="10" y="26"/>
                    </a:cubicBezTo>
                    <a:cubicBezTo>
                      <a:pt x="9" y="27"/>
                      <a:pt x="7" y="27"/>
                      <a:pt x="5" y="27"/>
                    </a:cubicBezTo>
                    <a:cubicBezTo>
                      <a:pt x="3" y="26"/>
                      <a:pt x="1" y="28"/>
                      <a:pt x="0" y="31"/>
                    </a:cubicBezTo>
                    <a:cubicBezTo>
                      <a:pt x="0" y="34"/>
                      <a:pt x="1" y="37"/>
                      <a:pt x="3" y="37"/>
                    </a:cubicBezTo>
                    <a:cubicBezTo>
                      <a:pt x="5" y="38"/>
                      <a:pt x="7" y="41"/>
                      <a:pt x="7" y="42"/>
                    </a:cubicBezTo>
                    <a:cubicBezTo>
                      <a:pt x="7" y="44"/>
                      <a:pt x="5" y="45"/>
                      <a:pt x="3" y="46"/>
                    </a:cubicBezTo>
                    <a:cubicBezTo>
                      <a:pt x="1" y="47"/>
                      <a:pt x="0" y="49"/>
                      <a:pt x="1" y="52"/>
                    </a:cubicBezTo>
                    <a:cubicBezTo>
                      <a:pt x="2" y="55"/>
                      <a:pt x="4" y="57"/>
                      <a:pt x="7" y="56"/>
                    </a:cubicBezTo>
                    <a:cubicBezTo>
                      <a:pt x="9" y="55"/>
                      <a:pt x="11" y="56"/>
                      <a:pt x="11" y="57"/>
                    </a:cubicBezTo>
                    <a:cubicBezTo>
                      <a:pt x="12" y="58"/>
                      <a:pt x="13" y="62"/>
                      <a:pt x="11" y="63"/>
                    </a:cubicBezTo>
                    <a:cubicBezTo>
                      <a:pt x="10" y="65"/>
                      <a:pt x="10" y="68"/>
                      <a:pt x="13" y="70"/>
                    </a:cubicBezTo>
                    <a:cubicBezTo>
                      <a:pt x="15" y="72"/>
                      <a:pt x="18" y="72"/>
                      <a:pt x="19" y="70"/>
                    </a:cubicBezTo>
                    <a:cubicBezTo>
                      <a:pt x="20" y="69"/>
                      <a:pt x="24" y="69"/>
                      <a:pt x="25" y="70"/>
                    </a:cubicBezTo>
                    <a:cubicBezTo>
                      <a:pt x="27" y="70"/>
                      <a:pt x="27" y="72"/>
                      <a:pt x="27" y="74"/>
                    </a:cubicBezTo>
                    <a:cubicBezTo>
                      <a:pt x="26" y="76"/>
                      <a:pt x="28" y="78"/>
                      <a:pt x="31" y="79"/>
                    </a:cubicBezTo>
                    <a:cubicBezTo>
                      <a:pt x="34" y="80"/>
                      <a:pt x="37" y="79"/>
                      <a:pt x="37" y="76"/>
                    </a:cubicBezTo>
                    <a:cubicBezTo>
                      <a:pt x="37" y="74"/>
                      <a:pt x="41" y="73"/>
                      <a:pt x="42" y="73"/>
                    </a:cubicBezTo>
                    <a:cubicBezTo>
                      <a:pt x="43" y="72"/>
                      <a:pt x="45" y="74"/>
                      <a:pt x="46" y="76"/>
                    </a:cubicBezTo>
                    <a:cubicBezTo>
                      <a:pt x="46" y="78"/>
                      <a:pt x="49" y="79"/>
                      <a:pt x="52" y="78"/>
                    </a:cubicBezTo>
                    <a:cubicBezTo>
                      <a:pt x="55" y="77"/>
                      <a:pt x="56" y="75"/>
                      <a:pt x="56" y="73"/>
                    </a:cubicBezTo>
                    <a:cubicBezTo>
                      <a:pt x="55" y="71"/>
                      <a:pt x="57" y="68"/>
                      <a:pt x="58" y="67"/>
                    </a:cubicBezTo>
                    <a:cubicBezTo>
                      <a:pt x="59" y="66"/>
                      <a:pt x="61" y="67"/>
                      <a:pt x="63" y="68"/>
                    </a:cubicBezTo>
                    <a:cubicBezTo>
                      <a:pt x="65" y="70"/>
                      <a:pt x="67" y="69"/>
                      <a:pt x="69" y="67"/>
                    </a:cubicBezTo>
                    <a:cubicBezTo>
                      <a:pt x="71" y="65"/>
                      <a:pt x="72" y="62"/>
                      <a:pt x="70" y="60"/>
                    </a:cubicBezTo>
                    <a:cubicBezTo>
                      <a:pt x="69" y="59"/>
                      <a:pt x="69" y="55"/>
                      <a:pt x="69" y="54"/>
                    </a:cubicBezTo>
                    <a:cubicBezTo>
                      <a:pt x="70" y="53"/>
                      <a:pt x="72" y="52"/>
                      <a:pt x="74" y="53"/>
                    </a:cubicBezTo>
                    <a:cubicBezTo>
                      <a:pt x="76" y="53"/>
                      <a:pt x="78" y="51"/>
                      <a:pt x="79" y="48"/>
                    </a:cubicBezTo>
                    <a:cubicBezTo>
                      <a:pt x="80" y="45"/>
                      <a:pt x="78" y="43"/>
                      <a:pt x="76" y="42"/>
                    </a:cubicBezTo>
                    <a:cubicBezTo>
                      <a:pt x="74" y="42"/>
                      <a:pt x="72" y="38"/>
                      <a:pt x="72" y="37"/>
                    </a:cubicBezTo>
                    <a:cubicBezTo>
                      <a:pt x="72" y="36"/>
                      <a:pt x="74" y="34"/>
                      <a:pt x="76" y="34"/>
                    </a:cubicBezTo>
                    <a:cubicBezTo>
                      <a:pt x="78" y="33"/>
                      <a:pt x="79" y="30"/>
                      <a:pt x="78" y="27"/>
                    </a:cubicBezTo>
                    <a:cubicBezTo>
                      <a:pt x="77" y="25"/>
                      <a:pt x="75" y="23"/>
                      <a:pt x="73" y="24"/>
                    </a:cubicBezTo>
                    <a:cubicBezTo>
                      <a:pt x="71" y="24"/>
                      <a:pt x="67" y="22"/>
                      <a:pt x="67" y="21"/>
                    </a:cubicBezTo>
                    <a:cubicBezTo>
                      <a:pt x="66" y="20"/>
                      <a:pt x="66" y="18"/>
                      <a:pt x="68" y="16"/>
                    </a:cubicBezTo>
                    <a:cubicBezTo>
                      <a:pt x="69" y="15"/>
                      <a:pt x="69" y="12"/>
                      <a:pt x="67" y="10"/>
                    </a:cubicBezTo>
                    <a:cubicBezTo>
                      <a:pt x="64" y="8"/>
                      <a:pt x="61" y="8"/>
                      <a:pt x="60" y="9"/>
                    </a:cubicBezTo>
                    <a:cubicBezTo>
                      <a:pt x="59" y="11"/>
                      <a:pt x="55" y="10"/>
                      <a:pt x="54" y="10"/>
                    </a:cubicBezTo>
                    <a:cubicBezTo>
                      <a:pt x="52" y="9"/>
                      <a:pt x="52" y="7"/>
                      <a:pt x="52" y="5"/>
                    </a:cubicBezTo>
                    <a:cubicBezTo>
                      <a:pt x="53" y="3"/>
                      <a:pt x="51" y="1"/>
                      <a:pt x="48" y="0"/>
                    </a:cubicBezTo>
                    <a:cubicBezTo>
                      <a:pt x="45" y="0"/>
                      <a:pt x="42" y="1"/>
                      <a:pt x="42" y="3"/>
                    </a:cubicBezTo>
                    <a:cubicBezTo>
                      <a:pt x="42" y="5"/>
                      <a:pt x="38" y="7"/>
                      <a:pt x="37" y="7"/>
                    </a:cubicBezTo>
                    <a:cubicBezTo>
                      <a:pt x="36" y="7"/>
                      <a:pt x="34" y="5"/>
                      <a:pt x="33" y="3"/>
                    </a:cubicBezTo>
                    <a:cubicBezTo>
                      <a:pt x="33" y="1"/>
                      <a:pt x="30" y="1"/>
                      <a:pt x="27" y="1"/>
                    </a:cubicBezTo>
                    <a:cubicBezTo>
                      <a:pt x="24" y="2"/>
                      <a:pt x="23" y="5"/>
                      <a:pt x="23" y="7"/>
                    </a:cubicBezTo>
                    <a:cubicBezTo>
                      <a:pt x="24" y="9"/>
                      <a:pt x="22" y="12"/>
                      <a:pt x="21" y="13"/>
                    </a:cubicBezTo>
                    <a:cubicBezTo>
                      <a:pt x="20" y="13"/>
                      <a:pt x="18" y="13"/>
                      <a:pt x="16" y="11"/>
                    </a:cubicBezTo>
                    <a:cubicBezTo>
                      <a:pt x="15" y="10"/>
                      <a:pt x="12" y="11"/>
                      <a:pt x="10" y="13"/>
                    </a:cubicBezTo>
                    <a:cubicBezTo>
                      <a:pt x="8" y="15"/>
                      <a:pt x="7" y="18"/>
                      <a:pt x="9" y="19"/>
                    </a:cubicBezTo>
                    <a:close/>
                    <a:moveTo>
                      <a:pt x="32" y="18"/>
                    </a:moveTo>
                    <a:cubicBezTo>
                      <a:pt x="45" y="14"/>
                      <a:pt x="58" y="21"/>
                      <a:pt x="62" y="33"/>
                    </a:cubicBezTo>
                    <a:cubicBezTo>
                      <a:pt x="65" y="45"/>
                      <a:pt x="59" y="58"/>
                      <a:pt x="47" y="62"/>
                    </a:cubicBezTo>
                    <a:cubicBezTo>
                      <a:pt x="34" y="66"/>
                      <a:pt x="21" y="59"/>
                      <a:pt x="18" y="47"/>
                    </a:cubicBezTo>
                    <a:cubicBezTo>
                      <a:pt x="14" y="35"/>
                      <a:pt x="20" y="22"/>
                      <a:pt x="3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3"/>
              <p:cNvSpPr>
                <a:spLocks noEditPoints="1"/>
              </p:cNvSpPr>
              <p:nvPr/>
            </p:nvSpPr>
            <p:spPr bwMode="auto">
              <a:xfrm>
                <a:off x="4838" y="1902"/>
                <a:ext cx="217" cy="214"/>
              </a:xfrm>
              <a:custGeom>
                <a:avLst/>
                <a:gdLst>
                  <a:gd name="T0" fmla="*/ 6 w 52"/>
                  <a:gd name="T1" fmla="*/ 12 h 51"/>
                  <a:gd name="T2" fmla="*/ 7 w 52"/>
                  <a:gd name="T3" fmla="*/ 16 h 51"/>
                  <a:gd name="T4" fmla="*/ 4 w 52"/>
                  <a:gd name="T5" fmla="*/ 17 h 51"/>
                  <a:gd name="T6" fmla="*/ 1 w 52"/>
                  <a:gd name="T7" fmla="*/ 20 h 51"/>
                  <a:gd name="T8" fmla="*/ 3 w 52"/>
                  <a:gd name="T9" fmla="*/ 24 h 51"/>
                  <a:gd name="T10" fmla="*/ 5 w 52"/>
                  <a:gd name="T11" fmla="*/ 27 h 51"/>
                  <a:gd name="T12" fmla="*/ 3 w 52"/>
                  <a:gd name="T13" fmla="*/ 29 h 51"/>
                  <a:gd name="T14" fmla="*/ 1 w 52"/>
                  <a:gd name="T15" fmla="*/ 33 h 51"/>
                  <a:gd name="T16" fmla="*/ 5 w 52"/>
                  <a:gd name="T17" fmla="*/ 36 h 51"/>
                  <a:gd name="T18" fmla="*/ 8 w 52"/>
                  <a:gd name="T19" fmla="*/ 36 h 51"/>
                  <a:gd name="T20" fmla="*/ 8 w 52"/>
                  <a:gd name="T21" fmla="*/ 41 h 51"/>
                  <a:gd name="T22" fmla="*/ 9 w 52"/>
                  <a:gd name="T23" fmla="*/ 45 h 51"/>
                  <a:gd name="T24" fmla="*/ 13 w 52"/>
                  <a:gd name="T25" fmla="*/ 45 h 51"/>
                  <a:gd name="T26" fmla="*/ 17 w 52"/>
                  <a:gd name="T27" fmla="*/ 45 h 51"/>
                  <a:gd name="T28" fmla="*/ 18 w 52"/>
                  <a:gd name="T29" fmla="*/ 48 h 51"/>
                  <a:gd name="T30" fmla="*/ 21 w 52"/>
                  <a:gd name="T31" fmla="*/ 51 h 51"/>
                  <a:gd name="T32" fmla="*/ 25 w 52"/>
                  <a:gd name="T33" fmla="*/ 49 h 51"/>
                  <a:gd name="T34" fmla="*/ 28 w 52"/>
                  <a:gd name="T35" fmla="*/ 47 h 51"/>
                  <a:gd name="T36" fmla="*/ 30 w 52"/>
                  <a:gd name="T37" fmla="*/ 49 h 51"/>
                  <a:gd name="T38" fmla="*/ 34 w 52"/>
                  <a:gd name="T39" fmla="*/ 50 h 51"/>
                  <a:gd name="T40" fmla="*/ 37 w 52"/>
                  <a:gd name="T41" fmla="*/ 47 h 51"/>
                  <a:gd name="T42" fmla="*/ 38 w 52"/>
                  <a:gd name="T43" fmla="*/ 43 h 51"/>
                  <a:gd name="T44" fmla="*/ 41 w 52"/>
                  <a:gd name="T45" fmla="*/ 44 h 51"/>
                  <a:gd name="T46" fmla="*/ 45 w 52"/>
                  <a:gd name="T47" fmla="*/ 43 h 51"/>
                  <a:gd name="T48" fmla="*/ 46 w 52"/>
                  <a:gd name="T49" fmla="*/ 39 h 51"/>
                  <a:gd name="T50" fmla="*/ 45 w 52"/>
                  <a:gd name="T51" fmla="*/ 35 h 51"/>
                  <a:gd name="T52" fmla="*/ 48 w 52"/>
                  <a:gd name="T53" fmla="*/ 34 h 51"/>
                  <a:gd name="T54" fmla="*/ 51 w 52"/>
                  <a:gd name="T55" fmla="*/ 31 h 51"/>
                  <a:gd name="T56" fmla="*/ 50 w 52"/>
                  <a:gd name="T57" fmla="*/ 27 h 51"/>
                  <a:gd name="T58" fmla="*/ 47 w 52"/>
                  <a:gd name="T59" fmla="*/ 24 h 51"/>
                  <a:gd name="T60" fmla="*/ 49 w 52"/>
                  <a:gd name="T61" fmla="*/ 22 h 51"/>
                  <a:gd name="T62" fmla="*/ 51 w 52"/>
                  <a:gd name="T63" fmla="*/ 18 h 51"/>
                  <a:gd name="T64" fmla="*/ 47 w 52"/>
                  <a:gd name="T65" fmla="*/ 15 h 51"/>
                  <a:gd name="T66" fmla="*/ 44 w 52"/>
                  <a:gd name="T67" fmla="*/ 13 h 51"/>
                  <a:gd name="T68" fmla="*/ 44 w 52"/>
                  <a:gd name="T69" fmla="*/ 10 h 51"/>
                  <a:gd name="T70" fmla="*/ 43 w 52"/>
                  <a:gd name="T71" fmla="*/ 6 h 51"/>
                  <a:gd name="T72" fmla="*/ 39 w 52"/>
                  <a:gd name="T73" fmla="*/ 6 h 51"/>
                  <a:gd name="T74" fmla="*/ 35 w 52"/>
                  <a:gd name="T75" fmla="*/ 6 h 51"/>
                  <a:gd name="T76" fmla="*/ 34 w 52"/>
                  <a:gd name="T77" fmla="*/ 3 h 51"/>
                  <a:gd name="T78" fmla="*/ 32 w 52"/>
                  <a:gd name="T79" fmla="*/ 0 h 51"/>
                  <a:gd name="T80" fmla="*/ 28 w 52"/>
                  <a:gd name="T81" fmla="*/ 2 h 51"/>
                  <a:gd name="T82" fmla="*/ 24 w 52"/>
                  <a:gd name="T83" fmla="*/ 4 h 51"/>
                  <a:gd name="T84" fmla="*/ 22 w 52"/>
                  <a:gd name="T85" fmla="*/ 2 h 51"/>
                  <a:gd name="T86" fmla="*/ 18 w 52"/>
                  <a:gd name="T87" fmla="*/ 1 h 51"/>
                  <a:gd name="T88" fmla="*/ 16 w 52"/>
                  <a:gd name="T89" fmla="*/ 4 h 51"/>
                  <a:gd name="T90" fmla="*/ 14 w 52"/>
                  <a:gd name="T91" fmla="*/ 8 h 51"/>
                  <a:gd name="T92" fmla="*/ 11 w 52"/>
                  <a:gd name="T93" fmla="*/ 7 h 51"/>
                  <a:gd name="T94" fmla="*/ 7 w 52"/>
                  <a:gd name="T95" fmla="*/ 8 h 51"/>
                  <a:gd name="T96" fmla="*/ 6 w 52"/>
                  <a:gd name="T97" fmla="*/ 12 h 51"/>
                  <a:gd name="T98" fmla="*/ 22 w 52"/>
                  <a:gd name="T99" fmla="*/ 11 h 51"/>
                  <a:gd name="T100" fmla="*/ 40 w 52"/>
                  <a:gd name="T101" fmla="*/ 21 h 51"/>
                  <a:gd name="T102" fmla="*/ 31 w 52"/>
                  <a:gd name="T103" fmla="*/ 40 h 51"/>
                  <a:gd name="T104" fmla="*/ 12 w 52"/>
                  <a:gd name="T105" fmla="*/ 30 h 51"/>
                  <a:gd name="T106" fmla="*/ 22 w 52"/>
                  <a:gd name="T10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51">
                    <a:moveTo>
                      <a:pt x="6" y="12"/>
                    </a:moveTo>
                    <a:cubicBezTo>
                      <a:pt x="7" y="13"/>
                      <a:pt x="7" y="16"/>
                      <a:pt x="7" y="16"/>
                    </a:cubicBezTo>
                    <a:cubicBezTo>
                      <a:pt x="7" y="17"/>
                      <a:pt x="5" y="18"/>
                      <a:pt x="4" y="17"/>
                    </a:cubicBezTo>
                    <a:cubicBezTo>
                      <a:pt x="3" y="17"/>
                      <a:pt x="1" y="18"/>
                      <a:pt x="1" y="20"/>
                    </a:cubicBezTo>
                    <a:cubicBezTo>
                      <a:pt x="0" y="22"/>
                      <a:pt x="1" y="24"/>
                      <a:pt x="3" y="24"/>
                    </a:cubicBezTo>
                    <a:cubicBezTo>
                      <a:pt x="4" y="24"/>
                      <a:pt x="5" y="26"/>
                      <a:pt x="5" y="27"/>
                    </a:cubicBezTo>
                    <a:cubicBezTo>
                      <a:pt x="5" y="28"/>
                      <a:pt x="4" y="29"/>
                      <a:pt x="3" y="29"/>
                    </a:cubicBezTo>
                    <a:cubicBezTo>
                      <a:pt x="1" y="30"/>
                      <a:pt x="1" y="32"/>
                      <a:pt x="1" y="33"/>
                    </a:cubicBezTo>
                    <a:cubicBezTo>
                      <a:pt x="2" y="35"/>
                      <a:pt x="4" y="36"/>
                      <a:pt x="5" y="36"/>
                    </a:cubicBezTo>
                    <a:cubicBezTo>
                      <a:pt x="6" y="36"/>
                      <a:pt x="8" y="36"/>
                      <a:pt x="8" y="36"/>
                    </a:cubicBezTo>
                    <a:cubicBezTo>
                      <a:pt x="8" y="37"/>
                      <a:pt x="9" y="40"/>
                      <a:pt x="8" y="41"/>
                    </a:cubicBezTo>
                    <a:cubicBezTo>
                      <a:pt x="7" y="42"/>
                      <a:pt x="7" y="43"/>
                      <a:pt x="9" y="45"/>
                    </a:cubicBezTo>
                    <a:cubicBezTo>
                      <a:pt x="10" y="46"/>
                      <a:pt x="12" y="46"/>
                      <a:pt x="13" y="45"/>
                    </a:cubicBezTo>
                    <a:cubicBezTo>
                      <a:pt x="14" y="44"/>
                      <a:pt x="16" y="44"/>
                      <a:pt x="17" y="45"/>
                    </a:cubicBezTo>
                    <a:cubicBezTo>
                      <a:pt x="18" y="45"/>
                      <a:pt x="18" y="46"/>
                      <a:pt x="18" y="48"/>
                    </a:cubicBezTo>
                    <a:cubicBezTo>
                      <a:pt x="18" y="49"/>
                      <a:pt x="19" y="50"/>
                      <a:pt x="21" y="51"/>
                    </a:cubicBezTo>
                    <a:cubicBezTo>
                      <a:pt x="22" y="51"/>
                      <a:pt x="24" y="50"/>
                      <a:pt x="25" y="49"/>
                    </a:cubicBezTo>
                    <a:cubicBezTo>
                      <a:pt x="25" y="48"/>
                      <a:pt x="27" y="47"/>
                      <a:pt x="28" y="47"/>
                    </a:cubicBezTo>
                    <a:cubicBezTo>
                      <a:pt x="29" y="47"/>
                      <a:pt x="30" y="48"/>
                      <a:pt x="30" y="49"/>
                    </a:cubicBezTo>
                    <a:cubicBezTo>
                      <a:pt x="30" y="50"/>
                      <a:pt x="32" y="51"/>
                      <a:pt x="34" y="50"/>
                    </a:cubicBezTo>
                    <a:cubicBezTo>
                      <a:pt x="36" y="50"/>
                      <a:pt x="37" y="48"/>
                      <a:pt x="37" y="47"/>
                    </a:cubicBezTo>
                    <a:cubicBezTo>
                      <a:pt x="36" y="45"/>
                      <a:pt x="38" y="43"/>
                      <a:pt x="38" y="43"/>
                    </a:cubicBezTo>
                    <a:cubicBezTo>
                      <a:pt x="39" y="42"/>
                      <a:pt x="40" y="43"/>
                      <a:pt x="41" y="44"/>
                    </a:cubicBezTo>
                    <a:cubicBezTo>
                      <a:pt x="42" y="45"/>
                      <a:pt x="44" y="44"/>
                      <a:pt x="45" y="43"/>
                    </a:cubicBezTo>
                    <a:cubicBezTo>
                      <a:pt x="47" y="42"/>
                      <a:pt x="47" y="40"/>
                      <a:pt x="46" y="39"/>
                    </a:cubicBezTo>
                    <a:cubicBezTo>
                      <a:pt x="45" y="38"/>
                      <a:pt x="45" y="35"/>
                      <a:pt x="45" y="35"/>
                    </a:cubicBezTo>
                    <a:cubicBezTo>
                      <a:pt x="46" y="34"/>
                      <a:pt x="47" y="34"/>
                      <a:pt x="48" y="34"/>
                    </a:cubicBezTo>
                    <a:cubicBezTo>
                      <a:pt x="50" y="34"/>
                      <a:pt x="51" y="33"/>
                      <a:pt x="51" y="31"/>
                    </a:cubicBezTo>
                    <a:cubicBezTo>
                      <a:pt x="52" y="29"/>
                      <a:pt x="51" y="27"/>
                      <a:pt x="50" y="27"/>
                    </a:cubicBezTo>
                    <a:cubicBezTo>
                      <a:pt x="48" y="27"/>
                      <a:pt x="47" y="25"/>
                      <a:pt x="47" y="24"/>
                    </a:cubicBezTo>
                    <a:cubicBezTo>
                      <a:pt x="47" y="23"/>
                      <a:pt x="48" y="22"/>
                      <a:pt x="49" y="22"/>
                    </a:cubicBezTo>
                    <a:cubicBezTo>
                      <a:pt x="51" y="21"/>
                      <a:pt x="51" y="19"/>
                      <a:pt x="51" y="18"/>
                    </a:cubicBezTo>
                    <a:cubicBezTo>
                      <a:pt x="50" y="16"/>
                      <a:pt x="49" y="15"/>
                      <a:pt x="47" y="15"/>
                    </a:cubicBezTo>
                    <a:cubicBezTo>
                      <a:pt x="46" y="16"/>
                      <a:pt x="44" y="14"/>
                      <a:pt x="44" y="13"/>
                    </a:cubicBezTo>
                    <a:cubicBezTo>
                      <a:pt x="43" y="13"/>
                      <a:pt x="43" y="11"/>
                      <a:pt x="44" y="10"/>
                    </a:cubicBezTo>
                    <a:cubicBezTo>
                      <a:pt x="45" y="9"/>
                      <a:pt x="45" y="8"/>
                      <a:pt x="43" y="6"/>
                    </a:cubicBezTo>
                    <a:cubicBezTo>
                      <a:pt x="42" y="5"/>
                      <a:pt x="40" y="5"/>
                      <a:pt x="39" y="6"/>
                    </a:cubicBezTo>
                    <a:cubicBezTo>
                      <a:pt x="38" y="7"/>
                      <a:pt x="36" y="7"/>
                      <a:pt x="35" y="6"/>
                    </a:cubicBezTo>
                    <a:cubicBezTo>
                      <a:pt x="34" y="6"/>
                      <a:pt x="34" y="5"/>
                      <a:pt x="34" y="3"/>
                    </a:cubicBezTo>
                    <a:cubicBezTo>
                      <a:pt x="35" y="2"/>
                      <a:pt x="33" y="1"/>
                      <a:pt x="32" y="0"/>
                    </a:cubicBezTo>
                    <a:cubicBezTo>
                      <a:pt x="30" y="0"/>
                      <a:pt x="28" y="1"/>
                      <a:pt x="28" y="2"/>
                    </a:cubicBezTo>
                    <a:cubicBezTo>
                      <a:pt x="27" y="3"/>
                      <a:pt x="25" y="4"/>
                      <a:pt x="24" y="4"/>
                    </a:cubicBezTo>
                    <a:cubicBezTo>
                      <a:pt x="24" y="4"/>
                      <a:pt x="23" y="3"/>
                      <a:pt x="22" y="2"/>
                    </a:cubicBezTo>
                    <a:cubicBezTo>
                      <a:pt x="22" y="1"/>
                      <a:pt x="20" y="0"/>
                      <a:pt x="18" y="1"/>
                    </a:cubicBezTo>
                    <a:cubicBezTo>
                      <a:pt x="16" y="1"/>
                      <a:pt x="15" y="3"/>
                      <a:pt x="16" y="4"/>
                    </a:cubicBezTo>
                    <a:cubicBezTo>
                      <a:pt x="16" y="6"/>
                      <a:pt x="15" y="8"/>
                      <a:pt x="14" y="8"/>
                    </a:cubicBezTo>
                    <a:cubicBezTo>
                      <a:pt x="13" y="9"/>
                      <a:pt x="12" y="8"/>
                      <a:pt x="11" y="7"/>
                    </a:cubicBezTo>
                    <a:cubicBezTo>
                      <a:pt x="10" y="6"/>
                      <a:pt x="8" y="7"/>
                      <a:pt x="7" y="8"/>
                    </a:cubicBezTo>
                    <a:cubicBezTo>
                      <a:pt x="6" y="10"/>
                      <a:pt x="5" y="11"/>
                      <a:pt x="6" y="12"/>
                    </a:cubicBezTo>
                    <a:close/>
                    <a:moveTo>
                      <a:pt x="22" y="11"/>
                    </a:moveTo>
                    <a:cubicBezTo>
                      <a:pt x="29" y="9"/>
                      <a:pt x="38" y="13"/>
                      <a:pt x="40" y="21"/>
                    </a:cubicBezTo>
                    <a:cubicBezTo>
                      <a:pt x="43" y="29"/>
                      <a:pt x="38" y="37"/>
                      <a:pt x="31" y="40"/>
                    </a:cubicBezTo>
                    <a:cubicBezTo>
                      <a:pt x="23" y="42"/>
                      <a:pt x="14" y="38"/>
                      <a:pt x="12" y="30"/>
                    </a:cubicBezTo>
                    <a:cubicBezTo>
                      <a:pt x="9" y="22"/>
                      <a:pt x="14" y="14"/>
                      <a:pt x="2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4"/>
              <p:cNvSpPr>
                <a:spLocks noEditPoints="1"/>
              </p:cNvSpPr>
              <p:nvPr/>
            </p:nvSpPr>
            <p:spPr bwMode="auto">
              <a:xfrm>
                <a:off x="4842" y="2116"/>
                <a:ext cx="163" cy="168"/>
              </a:xfrm>
              <a:custGeom>
                <a:avLst/>
                <a:gdLst>
                  <a:gd name="T0" fmla="*/ 4 w 39"/>
                  <a:gd name="T1" fmla="*/ 10 h 40"/>
                  <a:gd name="T2" fmla="*/ 5 w 39"/>
                  <a:gd name="T3" fmla="*/ 13 h 40"/>
                  <a:gd name="T4" fmla="*/ 2 w 39"/>
                  <a:gd name="T5" fmla="*/ 13 h 40"/>
                  <a:gd name="T6" fmla="*/ 0 w 39"/>
                  <a:gd name="T7" fmla="*/ 16 h 40"/>
                  <a:gd name="T8" fmla="*/ 1 w 39"/>
                  <a:gd name="T9" fmla="*/ 19 h 40"/>
                  <a:gd name="T10" fmla="*/ 3 w 39"/>
                  <a:gd name="T11" fmla="*/ 21 h 40"/>
                  <a:gd name="T12" fmla="*/ 2 w 39"/>
                  <a:gd name="T13" fmla="*/ 23 h 40"/>
                  <a:gd name="T14" fmla="*/ 1 w 39"/>
                  <a:gd name="T15" fmla="*/ 26 h 40"/>
                  <a:gd name="T16" fmla="*/ 3 w 39"/>
                  <a:gd name="T17" fmla="*/ 28 h 40"/>
                  <a:gd name="T18" fmla="*/ 5 w 39"/>
                  <a:gd name="T19" fmla="*/ 28 h 40"/>
                  <a:gd name="T20" fmla="*/ 5 w 39"/>
                  <a:gd name="T21" fmla="*/ 31 h 40"/>
                  <a:gd name="T22" fmla="*/ 6 w 39"/>
                  <a:gd name="T23" fmla="*/ 35 h 40"/>
                  <a:gd name="T24" fmla="*/ 9 w 39"/>
                  <a:gd name="T25" fmla="*/ 35 h 40"/>
                  <a:gd name="T26" fmla="*/ 13 w 39"/>
                  <a:gd name="T27" fmla="*/ 34 h 40"/>
                  <a:gd name="T28" fmla="*/ 13 w 39"/>
                  <a:gd name="T29" fmla="*/ 37 h 40"/>
                  <a:gd name="T30" fmla="*/ 15 w 39"/>
                  <a:gd name="T31" fmla="*/ 39 h 40"/>
                  <a:gd name="T32" fmla="*/ 18 w 39"/>
                  <a:gd name="T33" fmla="*/ 38 h 40"/>
                  <a:gd name="T34" fmla="*/ 21 w 39"/>
                  <a:gd name="T35" fmla="*/ 36 h 40"/>
                  <a:gd name="T36" fmla="*/ 22 w 39"/>
                  <a:gd name="T37" fmla="*/ 38 h 40"/>
                  <a:gd name="T38" fmla="*/ 26 w 39"/>
                  <a:gd name="T39" fmla="*/ 39 h 40"/>
                  <a:gd name="T40" fmla="*/ 27 w 39"/>
                  <a:gd name="T41" fmla="*/ 36 h 40"/>
                  <a:gd name="T42" fmla="*/ 29 w 39"/>
                  <a:gd name="T43" fmla="*/ 33 h 40"/>
                  <a:gd name="T44" fmla="*/ 31 w 39"/>
                  <a:gd name="T45" fmla="*/ 34 h 40"/>
                  <a:gd name="T46" fmla="*/ 34 w 39"/>
                  <a:gd name="T47" fmla="*/ 33 h 40"/>
                  <a:gd name="T48" fmla="*/ 35 w 39"/>
                  <a:gd name="T49" fmla="*/ 30 h 40"/>
                  <a:gd name="T50" fmla="*/ 34 w 39"/>
                  <a:gd name="T51" fmla="*/ 27 h 40"/>
                  <a:gd name="T52" fmla="*/ 36 w 39"/>
                  <a:gd name="T53" fmla="*/ 26 h 40"/>
                  <a:gd name="T54" fmla="*/ 39 w 39"/>
                  <a:gd name="T55" fmla="*/ 24 h 40"/>
                  <a:gd name="T56" fmla="*/ 38 w 39"/>
                  <a:gd name="T57" fmla="*/ 21 h 40"/>
                  <a:gd name="T58" fmla="*/ 36 w 39"/>
                  <a:gd name="T59" fmla="*/ 18 h 40"/>
                  <a:gd name="T60" fmla="*/ 37 w 39"/>
                  <a:gd name="T61" fmla="*/ 17 h 40"/>
                  <a:gd name="T62" fmla="*/ 38 w 39"/>
                  <a:gd name="T63" fmla="*/ 14 h 40"/>
                  <a:gd name="T64" fmla="*/ 36 w 39"/>
                  <a:gd name="T65" fmla="*/ 12 h 40"/>
                  <a:gd name="T66" fmla="*/ 33 w 39"/>
                  <a:gd name="T67" fmla="*/ 10 h 40"/>
                  <a:gd name="T68" fmla="*/ 33 w 39"/>
                  <a:gd name="T69" fmla="*/ 8 h 40"/>
                  <a:gd name="T70" fmla="*/ 33 w 39"/>
                  <a:gd name="T71" fmla="*/ 5 h 40"/>
                  <a:gd name="T72" fmla="*/ 30 w 39"/>
                  <a:gd name="T73" fmla="*/ 5 h 40"/>
                  <a:gd name="T74" fmla="*/ 26 w 39"/>
                  <a:gd name="T75" fmla="*/ 5 h 40"/>
                  <a:gd name="T76" fmla="*/ 26 w 39"/>
                  <a:gd name="T77" fmla="*/ 3 h 40"/>
                  <a:gd name="T78" fmla="*/ 24 w 39"/>
                  <a:gd name="T79" fmla="*/ 0 h 40"/>
                  <a:gd name="T80" fmla="*/ 21 w 39"/>
                  <a:gd name="T81" fmla="*/ 2 h 40"/>
                  <a:gd name="T82" fmla="*/ 18 w 39"/>
                  <a:gd name="T83" fmla="*/ 4 h 40"/>
                  <a:gd name="T84" fmla="*/ 16 w 39"/>
                  <a:gd name="T85" fmla="*/ 2 h 40"/>
                  <a:gd name="T86" fmla="*/ 13 w 39"/>
                  <a:gd name="T87" fmla="*/ 1 h 40"/>
                  <a:gd name="T88" fmla="*/ 11 w 39"/>
                  <a:gd name="T89" fmla="*/ 3 h 40"/>
                  <a:gd name="T90" fmla="*/ 10 w 39"/>
                  <a:gd name="T91" fmla="*/ 6 h 40"/>
                  <a:gd name="T92" fmla="*/ 8 w 39"/>
                  <a:gd name="T93" fmla="*/ 6 h 40"/>
                  <a:gd name="T94" fmla="*/ 5 w 39"/>
                  <a:gd name="T95" fmla="*/ 6 h 40"/>
                  <a:gd name="T96" fmla="*/ 4 w 39"/>
                  <a:gd name="T97" fmla="*/ 10 h 40"/>
                  <a:gd name="T98" fmla="*/ 16 w 39"/>
                  <a:gd name="T99" fmla="*/ 9 h 40"/>
                  <a:gd name="T100" fmla="*/ 30 w 39"/>
                  <a:gd name="T101" fmla="*/ 16 h 40"/>
                  <a:gd name="T102" fmla="*/ 23 w 39"/>
                  <a:gd name="T103" fmla="*/ 31 h 40"/>
                  <a:gd name="T104" fmla="*/ 9 w 39"/>
                  <a:gd name="T105" fmla="*/ 23 h 40"/>
                  <a:gd name="T106" fmla="*/ 16 w 39"/>
                  <a:gd name="T107"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40">
                    <a:moveTo>
                      <a:pt x="4" y="10"/>
                    </a:moveTo>
                    <a:cubicBezTo>
                      <a:pt x="5" y="10"/>
                      <a:pt x="5" y="12"/>
                      <a:pt x="5" y="13"/>
                    </a:cubicBezTo>
                    <a:cubicBezTo>
                      <a:pt x="4" y="13"/>
                      <a:pt x="3" y="14"/>
                      <a:pt x="2" y="13"/>
                    </a:cubicBezTo>
                    <a:cubicBezTo>
                      <a:pt x="1" y="13"/>
                      <a:pt x="0" y="14"/>
                      <a:pt x="0" y="16"/>
                    </a:cubicBezTo>
                    <a:cubicBezTo>
                      <a:pt x="0" y="17"/>
                      <a:pt x="0" y="18"/>
                      <a:pt x="1" y="19"/>
                    </a:cubicBezTo>
                    <a:cubicBezTo>
                      <a:pt x="2" y="19"/>
                      <a:pt x="3" y="20"/>
                      <a:pt x="3" y="21"/>
                    </a:cubicBezTo>
                    <a:cubicBezTo>
                      <a:pt x="3" y="22"/>
                      <a:pt x="3" y="22"/>
                      <a:pt x="2" y="23"/>
                    </a:cubicBezTo>
                    <a:cubicBezTo>
                      <a:pt x="1" y="23"/>
                      <a:pt x="0" y="24"/>
                      <a:pt x="1" y="26"/>
                    </a:cubicBezTo>
                    <a:cubicBezTo>
                      <a:pt x="1" y="27"/>
                      <a:pt x="2" y="28"/>
                      <a:pt x="3" y="28"/>
                    </a:cubicBezTo>
                    <a:cubicBezTo>
                      <a:pt x="4" y="27"/>
                      <a:pt x="5" y="28"/>
                      <a:pt x="5" y="28"/>
                    </a:cubicBezTo>
                    <a:cubicBezTo>
                      <a:pt x="6" y="29"/>
                      <a:pt x="6" y="31"/>
                      <a:pt x="5" y="31"/>
                    </a:cubicBezTo>
                    <a:cubicBezTo>
                      <a:pt x="5" y="32"/>
                      <a:pt x="5" y="34"/>
                      <a:pt x="6" y="35"/>
                    </a:cubicBezTo>
                    <a:cubicBezTo>
                      <a:pt x="7" y="35"/>
                      <a:pt x="9" y="36"/>
                      <a:pt x="9" y="35"/>
                    </a:cubicBezTo>
                    <a:cubicBezTo>
                      <a:pt x="10" y="34"/>
                      <a:pt x="12" y="34"/>
                      <a:pt x="13" y="34"/>
                    </a:cubicBezTo>
                    <a:cubicBezTo>
                      <a:pt x="13" y="35"/>
                      <a:pt x="13" y="36"/>
                      <a:pt x="13" y="37"/>
                    </a:cubicBezTo>
                    <a:cubicBezTo>
                      <a:pt x="13" y="38"/>
                      <a:pt x="14" y="39"/>
                      <a:pt x="15" y="39"/>
                    </a:cubicBezTo>
                    <a:cubicBezTo>
                      <a:pt x="17" y="40"/>
                      <a:pt x="18" y="39"/>
                      <a:pt x="18" y="38"/>
                    </a:cubicBezTo>
                    <a:cubicBezTo>
                      <a:pt x="18" y="37"/>
                      <a:pt x="20" y="36"/>
                      <a:pt x="21" y="36"/>
                    </a:cubicBezTo>
                    <a:cubicBezTo>
                      <a:pt x="21" y="36"/>
                      <a:pt x="22" y="37"/>
                      <a:pt x="22" y="38"/>
                    </a:cubicBezTo>
                    <a:cubicBezTo>
                      <a:pt x="23" y="39"/>
                      <a:pt x="24" y="39"/>
                      <a:pt x="26" y="39"/>
                    </a:cubicBezTo>
                    <a:cubicBezTo>
                      <a:pt x="27" y="38"/>
                      <a:pt x="28" y="37"/>
                      <a:pt x="27" y="36"/>
                    </a:cubicBezTo>
                    <a:cubicBezTo>
                      <a:pt x="27" y="35"/>
                      <a:pt x="28" y="33"/>
                      <a:pt x="29" y="33"/>
                    </a:cubicBezTo>
                    <a:cubicBezTo>
                      <a:pt x="29" y="33"/>
                      <a:pt x="30" y="33"/>
                      <a:pt x="31" y="34"/>
                    </a:cubicBezTo>
                    <a:cubicBezTo>
                      <a:pt x="32" y="34"/>
                      <a:pt x="33" y="34"/>
                      <a:pt x="34" y="33"/>
                    </a:cubicBezTo>
                    <a:cubicBezTo>
                      <a:pt x="35" y="32"/>
                      <a:pt x="35" y="31"/>
                      <a:pt x="35" y="30"/>
                    </a:cubicBezTo>
                    <a:cubicBezTo>
                      <a:pt x="34" y="29"/>
                      <a:pt x="34" y="27"/>
                      <a:pt x="34" y="27"/>
                    </a:cubicBezTo>
                    <a:cubicBezTo>
                      <a:pt x="34" y="26"/>
                      <a:pt x="35" y="26"/>
                      <a:pt x="36" y="26"/>
                    </a:cubicBezTo>
                    <a:cubicBezTo>
                      <a:pt x="38" y="26"/>
                      <a:pt x="39" y="25"/>
                      <a:pt x="39" y="24"/>
                    </a:cubicBezTo>
                    <a:cubicBezTo>
                      <a:pt x="39" y="23"/>
                      <a:pt x="39" y="21"/>
                      <a:pt x="38" y="21"/>
                    </a:cubicBezTo>
                    <a:cubicBezTo>
                      <a:pt x="37" y="21"/>
                      <a:pt x="36" y="19"/>
                      <a:pt x="36" y="18"/>
                    </a:cubicBezTo>
                    <a:cubicBezTo>
                      <a:pt x="36" y="18"/>
                      <a:pt x="36" y="17"/>
                      <a:pt x="37" y="17"/>
                    </a:cubicBezTo>
                    <a:cubicBezTo>
                      <a:pt x="38" y="16"/>
                      <a:pt x="39" y="15"/>
                      <a:pt x="38" y="14"/>
                    </a:cubicBezTo>
                    <a:cubicBezTo>
                      <a:pt x="38" y="12"/>
                      <a:pt x="37" y="11"/>
                      <a:pt x="36" y="12"/>
                    </a:cubicBezTo>
                    <a:cubicBezTo>
                      <a:pt x="35" y="12"/>
                      <a:pt x="33" y="11"/>
                      <a:pt x="33" y="10"/>
                    </a:cubicBezTo>
                    <a:cubicBezTo>
                      <a:pt x="32" y="10"/>
                      <a:pt x="33" y="9"/>
                      <a:pt x="33" y="8"/>
                    </a:cubicBezTo>
                    <a:cubicBezTo>
                      <a:pt x="34" y="7"/>
                      <a:pt x="34" y="6"/>
                      <a:pt x="33" y="5"/>
                    </a:cubicBezTo>
                    <a:cubicBezTo>
                      <a:pt x="32" y="4"/>
                      <a:pt x="30" y="4"/>
                      <a:pt x="30" y="5"/>
                    </a:cubicBezTo>
                    <a:cubicBezTo>
                      <a:pt x="29" y="5"/>
                      <a:pt x="27" y="5"/>
                      <a:pt x="26" y="5"/>
                    </a:cubicBezTo>
                    <a:cubicBezTo>
                      <a:pt x="26" y="5"/>
                      <a:pt x="26" y="4"/>
                      <a:pt x="26" y="3"/>
                    </a:cubicBezTo>
                    <a:cubicBezTo>
                      <a:pt x="26" y="2"/>
                      <a:pt x="25" y="1"/>
                      <a:pt x="24" y="0"/>
                    </a:cubicBezTo>
                    <a:cubicBezTo>
                      <a:pt x="22" y="0"/>
                      <a:pt x="21" y="1"/>
                      <a:pt x="21" y="2"/>
                    </a:cubicBezTo>
                    <a:cubicBezTo>
                      <a:pt x="20" y="3"/>
                      <a:pt x="19" y="3"/>
                      <a:pt x="18" y="4"/>
                    </a:cubicBezTo>
                    <a:cubicBezTo>
                      <a:pt x="18" y="4"/>
                      <a:pt x="17" y="3"/>
                      <a:pt x="16" y="2"/>
                    </a:cubicBezTo>
                    <a:cubicBezTo>
                      <a:pt x="16" y="1"/>
                      <a:pt x="15" y="0"/>
                      <a:pt x="13" y="1"/>
                    </a:cubicBezTo>
                    <a:cubicBezTo>
                      <a:pt x="12" y="1"/>
                      <a:pt x="11" y="2"/>
                      <a:pt x="11" y="3"/>
                    </a:cubicBezTo>
                    <a:cubicBezTo>
                      <a:pt x="12" y="4"/>
                      <a:pt x="11" y="6"/>
                      <a:pt x="10" y="6"/>
                    </a:cubicBezTo>
                    <a:cubicBezTo>
                      <a:pt x="10" y="7"/>
                      <a:pt x="9" y="6"/>
                      <a:pt x="8" y="6"/>
                    </a:cubicBezTo>
                    <a:cubicBezTo>
                      <a:pt x="7" y="5"/>
                      <a:pt x="6" y="5"/>
                      <a:pt x="5" y="6"/>
                    </a:cubicBezTo>
                    <a:cubicBezTo>
                      <a:pt x="4" y="7"/>
                      <a:pt x="4" y="9"/>
                      <a:pt x="4" y="10"/>
                    </a:cubicBezTo>
                    <a:close/>
                    <a:moveTo>
                      <a:pt x="16" y="9"/>
                    </a:moveTo>
                    <a:cubicBezTo>
                      <a:pt x="22" y="7"/>
                      <a:pt x="28" y="10"/>
                      <a:pt x="30" y="16"/>
                    </a:cubicBezTo>
                    <a:cubicBezTo>
                      <a:pt x="32" y="22"/>
                      <a:pt x="29" y="29"/>
                      <a:pt x="23" y="31"/>
                    </a:cubicBezTo>
                    <a:cubicBezTo>
                      <a:pt x="17" y="33"/>
                      <a:pt x="11" y="29"/>
                      <a:pt x="9" y="23"/>
                    </a:cubicBezTo>
                    <a:cubicBezTo>
                      <a:pt x="7" y="17"/>
                      <a:pt x="10" y="11"/>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9" name="组合 28"/>
          <p:cNvGrpSpPr/>
          <p:nvPr/>
        </p:nvGrpSpPr>
        <p:grpSpPr>
          <a:xfrm>
            <a:off x="8994808" y="5178290"/>
            <a:ext cx="603329" cy="699608"/>
            <a:chOff x="8993637" y="5179489"/>
            <a:chExt cx="603250" cy="699770"/>
          </a:xfrm>
        </p:grpSpPr>
        <p:sp>
          <p:nvSpPr>
            <p:cNvPr id="12" name="六边形 11"/>
            <p:cNvSpPr/>
            <p:nvPr/>
          </p:nvSpPr>
          <p:spPr>
            <a:xfrm rot="16200000">
              <a:off x="8945377" y="5227749"/>
              <a:ext cx="699770" cy="603250"/>
            </a:xfrm>
            <a:prstGeom prst="hexagon">
              <a:avLst/>
            </a:prstGeom>
            <a:solidFill>
              <a:srgbClr val="0070C0"/>
            </a:solidFill>
            <a:ln>
              <a:noFill/>
            </a:ln>
            <a:effectLst>
              <a:innerShdw blurRad="101600" dist="50800" dir="189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Freeform 18"/>
            <p:cNvSpPr>
              <a:spLocks noEditPoints="1"/>
            </p:cNvSpPr>
            <p:nvPr/>
          </p:nvSpPr>
          <p:spPr bwMode="auto">
            <a:xfrm>
              <a:off x="9093000" y="5376773"/>
              <a:ext cx="404523" cy="301905"/>
            </a:xfrm>
            <a:custGeom>
              <a:avLst/>
              <a:gdLst>
                <a:gd name="T0" fmla="*/ 82 w 112"/>
                <a:gd name="T1" fmla="*/ 53 h 83"/>
                <a:gd name="T2" fmla="*/ 99 w 112"/>
                <a:gd name="T3" fmla="*/ 36 h 83"/>
                <a:gd name="T4" fmla="*/ 104 w 112"/>
                <a:gd name="T5" fmla="*/ 37 h 83"/>
                <a:gd name="T6" fmla="*/ 104 w 112"/>
                <a:gd name="T7" fmla="*/ 24 h 83"/>
                <a:gd name="T8" fmla="*/ 92 w 112"/>
                <a:gd name="T9" fmla="*/ 12 h 83"/>
                <a:gd name="T10" fmla="*/ 49 w 112"/>
                <a:gd name="T11" fmla="*/ 12 h 83"/>
                <a:gd name="T12" fmla="*/ 39 w 112"/>
                <a:gd name="T13" fmla="*/ 0 h 83"/>
                <a:gd name="T14" fmla="*/ 14 w 112"/>
                <a:gd name="T15" fmla="*/ 0 h 83"/>
                <a:gd name="T16" fmla="*/ 2 w 112"/>
                <a:gd name="T17" fmla="*/ 6 h 83"/>
                <a:gd name="T18" fmla="*/ 0 w 112"/>
                <a:gd name="T19" fmla="*/ 13 h 83"/>
                <a:gd name="T20" fmla="*/ 0 w 112"/>
                <a:gd name="T21" fmla="*/ 13 h 83"/>
                <a:gd name="T22" fmla="*/ 0 w 112"/>
                <a:gd name="T23" fmla="*/ 14 h 83"/>
                <a:gd name="T24" fmla="*/ 0 w 112"/>
                <a:gd name="T25" fmla="*/ 16 h 83"/>
                <a:gd name="T26" fmla="*/ 0 w 112"/>
                <a:gd name="T27" fmla="*/ 34 h 83"/>
                <a:gd name="T28" fmla="*/ 0 w 112"/>
                <a:gd name="T29" fmla="*/ 71 h 83"/>
                <a:gd name="T30" fmla="*/ 12 w 112"/>
                <a:gd name="T31" fmla="*/ 83 h 83"/>
                <a:gd name="T32" fmla="*/ 92 w 112"/>
                <a:gd name="T33" fmla="*/ 83 h 83"/>
                <a:gd name="T34" fmla="*/ 104 w 112"/>
                <a:gd name="T35" fmla="*/ 71 h 83"/>
                <a:gd name="T36" fmla="*/ 104 w 112"/>
                <a:gd name="T37" fmla="*/ 69 h 83"/>
                <a:gd name="T38" fmla="*/ 99 w 112"/>
                <a:gd name="T39" fmla="*/ 69 h 83"/>
                <a:gd name="T40" fmla="*/ 82 w 112"/>
                <a:gd name="T41" fmla="*/ 53 h 83"/>
                <a:gd name="T42" fmla="*/ 104 w 112"/>
                <a:gd name="T43" fmla="*/ 40 h 83"/>
                <a:gd name="T44" fmla="*/ 99 w 112"/>
                <a:gd name="T45" fmla="*/ 39 h 83"/>
                <a:gd name="T46" fmla="*/ 85 w 112"/>
                <a:gd name="T47" fmla="*/ 53 h 83"/>
                <a:gd name="T48" fmla="*/ 99 w 112"/>
                <a:gd name="T49" fmla="*/ 66 h 83"/>
                <a:gd name="T50" fmla="*/ 104 w 112"/>
                <a:gd name="T51" fmla="*/ 65 h 83"/>
                <a:gd name="T52" fmla="*/ 112 w 112"/>
                <a:gd name="T53" fmla="*/ 53 h 83"/>
                <a:gd name="T54" fmla="*/ 104 w 112"/>
                <a:gd name="T55" fmla="*/ 40 h 83"/>
                <a:gd name="T56" fmla="*/ 104 w 112"/>
                <a:gd name="T57" fmla="*/ 56 h 83"/>
                <a:gd name="T58" fmla="*/ 99 w 112"/>
                <a:gd name="T59" fmla="*/ 63 h 83"/>
                <a:gd name="T60" fmla="*/ 98 w 112"/>
                <a:gd name="T61" fmla="*/ 64 h 83"/>
                <a:gd name="T62" fmla="*/ 98 w 112"/>
                <a:gd name="T63" fmla="*/ 64 h 83"/>
                <a:gd name="T64" fmla="*/ 97 w 112"/>
                <a:gd name="T65" fmla="*/ 63 h 83"/>
                <a:gd name="T66" fmla="*/ 89 w 112"/>
                <a:gd name="T67" fmla="*/ 53 h 83"/>
                <a:gd name="T68" fmla="*/ 89 w 112"/>
                <a:gd name="T69" fmla="*/ 53 h 83"/>
                <a:gd name="T70" fmla="*/ 93 w 112"/>
                <a:gd name="T71" fmla="*/ 53 h 83"/>
                <a:gd name="T72" fmla="*/ 98 w 112"/>
                <a:gd name="T73" fmla="*/ 59 h 83"/>
                <a:gd name="T74" fmla="*/ 104 w 112"/>
                <a:gd name="T75" fmla="*/ 50 h 83"/>
                <a:gd name="T76" fmla="*/ 107 w 112"/>
                <a:gd name="T77" fmla="*/ 45 h 83"/>
                <a:gd name="T78" fmla="*/ 109 w 112"/>
                <a:gd name="T79" fmla="*/ 45 h 83"/>
                <a:gd name="T80" fmla="*/ 110 w 112"/>
                <a:gd name="T81" fmla="*/ 47 h 83"/>
                <a:gd name="T82" fmla="*/ 104 w 112"/>
                <a:gd name="T83" fmla="*/ 5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3">
                  <a:moveTo>
                    <a:pt x="82" y="53"/>
                  </a:moveTo>
                  <a:cubicBezTo>
                    <a:pt x="82" y="44"/>
                    <a:pt x="90" y="36"/>
                    <a:pt x="99" y="36"/>
                  </a:cubicBezTo>
                  <a:cubicBezTo>
                    <a:pt x="100" y="36"/>
                    <a:pt x="102" y="37"/>
                    <a:pt x="104" y="37"/>
                  </a:cubicBezTo>
                  <a:cubicBezTo>
                    <a:pt x="104" y="24"/>
                    <a:pt x="104" y="24"/>
                    <a:pt x="104" y="24"/>
                  </a:cubicBezTo>
                  <a:cubicBezTo>
                    <a:pt x="104" y="17"/>
                    <a:pt x="99" y="12"/>
                    <a:pt x="92" y="12"/>
                  </a:cubicBezTo>
                  <a:cubicBezTo>
                    <a:pt x="49" y="12"/>
                    <a:pt x="49" y="12"/>
                    <a:pt x="49" y="12"/>
                  </a:cubicBezTo>
                  <a:cubicBezTo>
                    <a:pt x="48" y="5"/>
                    <a:pt x="43" y="0"/>
                    <a:pt x="39" y="0"/>
                  </a:cubicBezTo>
                  <a:cubicBezTo>
                    <a:pt x="14" y="0"/>
                    <a:pt x="14" y="0"/>
                    <a:pt x="14" y="0"/>
                  </a:cubicBezTo>
                  <a:cubicBezTo>
                    <a:pt x="8" y="0"/>
                    <a:pt x="4" y="2"/>
                    <a:pt x="2" y="6"/>
                  </a:cubicBezTo>
                  <a:cubicBezTo>
                    <a:pt x="1" y="8"/>
                    <a:pt x="0" y="10"/>
                    <a:pt x="0" y="13"/>
                  </a:cubicBezTo>
                  <a:cubicBezTo>
                    <a:pt x="0" y="13"/>
                    <a:pt x="0" y="13"/>
                    <a:pt x="0" y="13"/>
                  </a:cubicBezTo>
                  <a:cubicBezTo>
                    <a:pt x="0" y="14"/>
                    <a:pt x="0" y="14"/>
                    <a:pt x="0" y="14"/>
                  </a:cubicBezTo>
                  <a:cubicBezTo>
                    <a:pt x="0" y="16"/>
                    <a:pt x="0" y="16"/>
                    <a:pt x="0" y="16"/>
                  </a:cubicBezTo>
                  <a:cubicBezTo>
                    <a:pt x="0" y="34"/>
                    <a:pt x="0" y="34"/>
                    <a:pt x="0" y="34"/>
                  </a:cubicBezTo>
                  <a:cubicBezTo>
                    <a:pt x="0" y="71"/>
                    <a:pt x="0" y="71"/>
                    <a:pt x="0" y="71"/>
                  </a:cubicBezTo>
                  <a:cubicBezTo>
                    <a:pt x="0" y="78"/>
                    <a:pt x="5" y="83"/>
                    <a:pt x="12" y="83"/>
                  </a:cubicBezTo>
                  <a:cubicBezTo>
                    <a:pt x="92" y="83"/>
                    <a:pt x="92" y="83"/>
                    <a:pt x="92" y="83"/>
                  </a:cubicBezTo>
                  <a:cubicBezTo>
                    <a:pt x="99" y="83"/>
                    <a:pt x="104" y="78"/>
                    <a:pt x="104" y="71"/>
                  </a:cubicBezTo>
                  <a:cubicBezTo>
                    <a:pt x="104" y="69"/>
                    <a:pt x="104" y="69"/>
                    <a:pt x="104" y="69"/>
                  </a:cubicBezTo>
                  <a:cubicBezTo>
                    <a:pt x="102" y="69"/>
                    <a:pt x="100" y="69"/>
                    <a:pt x="99" y="69"/>
                  </a:cubicBezTo>
                  <a:cubicBezTo>
                    <a:pt x="90" y="69"/>
                    <a:pt x="82" y="62"/>
                    <a:pt x="82" y="53"/>
                  </a:cubicBezTo>
                  <a:close/>
                  <a:moveTo>
                    <a:pt x="104" y="40"/>
                  </a:moveTo>
                  <a:cubicBezTo>
                    <a:pt x="102" y="40"/>
                    <a:pt x="101" y="39"/>
                    <a:pt x="99" y="39"/>
                  </a:cubicBezTo>
                  <a:cubicBezTo>
                    <a:pt x="91" y="39"/>
                    <a:pt x="85" y="45"/>
                    <a:pt x="85" y="53"/>
                  </a:cubicBezTo>
                  <a:cubicBezTo>
                    <a:pt x="85" y="60"/>
                    <a:pt x="91" y="66"/>
                    <a:pt x="99" y="66"/>
                  </a:cubicBezTo>
                  <a:cubicBezTo>
                    <a:pt x="101" y="66"/>
                    <a:pt x="102" y="66"/>
                    <a:pt x="104" y="65"/>
                  </a:cubicBezTo>
                  <a:cubicBezTo>
                    <a:pt x="109" y="63"/>
                    <a:pt x="112" y="59"/>
                    <a:pt x="112" y="53"/>
                  </a:cubicBezTo>
                  <a:cubicBezTo>
                    <a:pt x="112" y="47"/>
                    <a:pt x="109" y="42"/>
                    <a:pt x="104" y="40"/>
                  </a:cubicBezTo>
                  <a:close/>
                  <a:moveTo>
                    <a:pt x="104" y="56"/>
                  </a:moveTo>
                  <a:cubicBezTo>
                    <a:pt x="99" y="63"/>
                    <a:pt x="99" y="63"/>
                    <a:pt x="99" y="63"/>
                  </a:cubicBezTo>
                  <a:cubicBezTo>
                    <a:pt x="99" y="63"/>
                    <a:pt x="99" y="64"/>
                    <a:pt x="98" y="64"/>
                  </a:cubicBezTo>
                  <a:cubicBezTo>
                    <a:pt x="98" y="64"/>
                    <a:pt x="98" y="64"/>
                    <a:pt x="98" y="64"/>
                  </a:cubicBezTo>
                  <a:cubicBezTo>
                    <a:pt x="97" y="64"/>
                    <a:pt x="97" y="63"/>
                    <a:pt x="97" y="63"/>
                  </a:cubicBezTo>
                  <a:cubicBezTo>
                    <a:pt x="89" y="53"/>
                    <a:pt x="89" y="53"/>
                    <a:pt x="89" y="53"/>
                  </a:cubicBezTo>
                  <a:cubicBezTo>
                    <a:pt x="89" y="53"/>
                    <a:pt x="89" y="53"/>
                    <a:pt x="89" y="53"/>
                  </a:cubicBezTo>
                  <a:cubicBezTo>
                    <a:pt x="93" y="53"/>
                    <a:pt x="93" y="53"/>
                    <a:pt x="93" y="53"/>
                  </a:cubicBezTo>
                  <a:cubicBezTo>
                    <a:pt x="98" y="59"/>
                    <a:pt x="98" y="59"/>
                    <a:pt x="98" y="59"/>
                  </a:cubicBezTo>
                  <a:cubicBezTo>
                    <a:pt x="104" y="50"/>
                    <a:pt x="104" y="50"/>
                    <a:pt x="104" y="50"/>
                  </a:cubicBezTo>
                  <a:cubicBezTo>
                    <a:pt x="107" y="45"/>
                    <a:pt x="107" y="45"/>
                    <a:pt x="107" y="45"/>
                  </a:cubicBezTo>
                  <a:cubicBezTo>
                    <a:pt x="107" y="44"/>
                    <a:pt x="108" y="44"/>
                    <a:pt x="109" y="45"/>
                  </a:cubicBezTo>
                  <a:cubicBezTo>
                    <a:pt x="110" y="45"/>
                    <a:pt x="110" y="46"/>
                    <a:pt x="110" y="47"/>
                  </a:cubicBezTo>
                  <a:lnTo>
                    <a:pt x="104" y="56"/>
                  </a:lnTo>
                  <a:close/>
                </a:path>
              </a:pathLst>
            </a:custGeom>
            <a:solidFill>
              <a:schemeClr val="bg1"/>
            </a:solidFill>
            <a:ln>
              <a:noFill/>
            </a:ln>
            <a:effectLst>
              <a:outerShdw blurRad="381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3777552" y="5178290"/>
            <a:ext cx="603329" cy="699608"/>
            <a:chOff x="3777061" y="5179489"/>
            <a:chExt cx="603250" cy="699770"/>
          </a:xfrm>
        </p:grpSpPr>
        <p:sp>
          <p:nvSpPr>
            <p:cNvPr id="6" name="六边形 5"/>
            <p:cNvSpPr/>
            <p:nvPr/>
          </p:nvSpPr>
          <p:spPr>
            <a:xfrm rot="16200000">
              <a:off x="3728801" y="5227749"/>
              <a:ext cx="699770" cy="603250"/>
            </a:xfrm>
            <a:prstGeom prst="hexagon">
              <a:avLst/>
            </a:prstGeom>
            <a:solidFill>
              <a:srgbClr val="0070C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5" name="组合 34"/>
            <p:cNvGrpSpPr/>
            <p:nvPr/>
          </p:nvGrpSpPr>
          <p:grpSpPr>
            <a:xfrm>
              <a:off x="3891272" y="5379398"/>
              <a:ext cx="374827" cy="339164"/>
              <a:chOff x="8578850" y="285750"/>
              <a:chExt cx="817563" cy="739775"/>
            </a:xfrm>
            <a:solidFill>
              <a:schemeClr val="bg1"/>
            </a:solidFill>
            <a:effectLst>
              <a:outerShdw blurRad="38100" dist="38100" dir="2700000" algn="tl" rotWithShape="0">
                <a:prstClr val="black">
                  <a:alpha val="40000"/>
                </a:prstClr>
              </a:outerShdw>
            </a:effectLst>
          </p:grpSpPr>
          <p:sp>
            <p:nvSpPr>
              <p:cNvPr id="36" name="Freeform 35"/>
              <p:cNvSpPr/>
              <p:nvPr/>
            </p:nvSpPr>
            <p:spPr bwMode="auto">
              <a:xfrm>
                <a:off x="8578850" y="530225"/>
                <a:ext cx="615950" cy="495300"/>
              </a:xfrm>
              <a:custGeom>
                <a:avLst/>
                <a:gdLst>
                  <a:gd name="T0" fmla="*/ 164 w 164"/>
                  <a:gd name="T1" fmla="*/ 59 h 132"/>
                  <a:gd name="T2" fmla="*/ 131 w 164"/>
                  <a:gd name="T3" fmla="*/ 63 h 132"/>
                  <a:gd name="T4" fmla="*/ 108 w 164"/>
                  <a:gd name="T5" fmla="*/ 61 h 132"/>
                  <a:gd name="T6" fmla="*/ 76 w 164"/>
                  <a:gd name="T7" fmla="*/ 83 h 132"/>
                  <a:gd name="T8" fmla="*/ 77 w 164"/>
                  <a:gd name="T9" fmla="*/ 50 h 132"/>
                  <a:gd name="T10" fmla="*/ 41 w 164"/>
                  <a:gd name="T11" fmla="*/ 0 h 132"/>
                  <a:gd name="T12" fmla="*/ 0 w 164"/>
                  <a:gd name="T13" fmla="*/ 48 h 132"/>
                  <a:gd name="T14" fmla="*/ 83 w 164"/>
                  <a:gd name="T15" fmla="*/ 105 h 132"/>
                  <a:gd name="T16" fmla="*/ 108 w 164"/>
                  <a:gd name="T17" fmla="*/ 102 h 132"/>
                  <a:gd name="T18" fmla="*/ 138 w 164"/>
                  <a:gd name="T19" fmla="*/ 132 h 132"/>
                  <a:gd name="T20" fmla="*/ 130 w 164"/>
                  <a:gd name="T21" fmla="*/ 95 h 132"/>
                  <a:gd name="T22" fmla="*/ 164 w 164"/>
                  <a:gd name="T23"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2">
                    <a:moveTo>
                      <a:pt x="164" y="59"/>
                    </a:moveTo>
                    <a:cubicBezTo>
                      <a:pt x="154" y="62"/>
                      <a:pt x="143" y="63"/>
                      <a:pt x="131" y="63"/>
                    </a:cubicBezTo>
                    <a:cubicBezTo>
                      <a:pt x="123" y="63"/>
                      <a:pt x="115" y="62"/>
                      <a:pt x="108" y="61"/>
                    </a:cubicBezTo>
                    <a:cubicBezTo>
                      <a:pt x="104" y="64"/>
                      <a:pt x="76" y="83"/>
                      <a:pt x="76" y="83"/>
                    </a:cubicBezTo>
                    <a:cubicBezTo>
                      <a:pt x="76" y="83"/>
                      <a:pt x="76" y="56"/>
                      <a:pt x="77" y="50"/>
                    </a:cubicBezTo>
                    <a:cubicBezTo>
                      <a:pt x="55" y="38"/>
                      <a:pt x="41" y="20"/>
                      <a:pt x="41" y="0"/>
                    </a:cubicBezTo>
                    <a:cubicBezTo>
                      <a:pt x="17" y="10"/>
                      <a:pt x="0" y="28"/>
                      <a:pt x="0" y="48"/>
                    </a:cubicBezTo>
                    <a:cubicBezTo>
                      <a:pt x="0" y="80"/>
                      <a:pt x="37" y="105"/>
                      <a:pt x="83" y="105"/>
                    </a:cubicBezTo>
                    <a:cubicBezTo>
                      <a:pt x="92" y="105"/>
                      <a:pt x="100" y="104"/>
                      <a:pt x="108" y="102"/>
                    </a:cubicBezTo>
                    <a:cubicBezTo>
                      <a:pt x="138" y="132"/>
                      <a:pt x="138" y="132"/>
                      <a:pt x="138" y="132"/>
                    </a:cubicBezTo>
                    <a:cubicBezTo>
                      <a:pt x="130" y="95"/>
                      <a:pt x="130" y="95"/>
                      <a:pt x="130" y="95"/>
                    </a:cubicBezTo>
                    <a:cubicBezTo>
                      <a:pt x="148" y="87"/>
                      <a:pt x="160" y="74"/>
                      <a:pt x="16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36"/>
              <p:cNvSpPr/>
              <p:nvPr/>
            </p:nvSpPr>
            <p:spPr bwMode="auto">
              <a:xfrm>
                <a:off x="8777288" y="285750"/>
                <a:ext cx="619125" cy="469900"/>
              </a:xfrm>
              <a:custGeom>
                <a:avLst/>
                <a:gdLst>
                  <a:gd name="T0" fmla="*/ 83 w 165"/>
                  <a:gd name="T1" fmla="*/ 0 h 125"/>
                  <a:gd name="T2" fmla="*/ 0 w 165"/>
                  <a:gd name="T3" fmla="*/ 56 h 125"/>
                  <a:gd name="T4" fmla="*/ 36 w 165"/>
                  <a:gd name="T5" fmla="*/ 102 h 125"/>
                  <a:gd name="T6" fmla="*/ 35 w 165"/>
                  <a:gd name="T7" fmla="*/ 125 h 125"/>
                  <a:gd name="T8" fmla="*/ 57 w 165"/>
                  <a:gd name="T9" fmla="*/ 110 h 125"/>
                  <a:gd name="T10" fmla="*/ 83 w 165"/>
                  <a:gd name="T11" fmla="*/ 113 h 125"/>
                  <a:gd name="T12" fmla="*/ 165 w 165"/>
                  <a:gd name="T13" fmla="*/ 56 h 125"/>
                  <a:gd name="T14" fmla="*/ 83 w 165"/>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25">
                    <a:moveTo>
                      <a:pt x="83" y="0"/>
                    </a:moveTo>
                    <a:cubicBezTo>
                      <a:pt x="37" y="0"/>
                      <a:pt x="0" y="25"/>
                      <a:pt x="0" y="56"/>
                    </a:cubicBezTo>
                    <a:cubicBezTo>
                      <a:pt x="0" y="75"/>
                      <a:pt x="14" y="92"/>
                      <a:pt x="36" y="102"/>
                    </a:cubicBezTo>
                    <a:cubicBezTo>
                      <a:pt x="35" y="125"/>
                      <a:pt x="35" y="125"/>
                      <a:pt x="35" y="125"/>
                    </a:cubicBezTo>
                    <a:cubicBezTo>
                      <a:pt x="57" y="110"/>
                      <a:pt x="57" y="110"/>
                      <a:pt x="57" y="110"/>
                    </a:cubicBezTo>
                    <a:cubicBezTo>
                      <a:pt x="65" y="112"/>
                      <a:pt x="74" y="113"/>
                      <a:pt x="83" y="113"/>
                    </a:cubicBezTo>
                    <a:cubicBezTo>
                      <a:pt x="128" y="113"/>
                      <a:pt x="165" y="87"/>
                      <a:pt x="165" y="56"/>
                    </a:cubicBezTo>
                    <a:cubicBezTo>
                      <a:pt x="165" y="25"/>
                      <a:pt x="128" y="0"/>
                      <a:pt x="8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3" name="组合 22"/>
          <p:cNvGrpSpPr/>
          <p:nvPr/>
        </p:nvGrpSpPr>
        <p:grpSpPr>
          <a:xfrm>
            <a:off x="1168925" y="5178290"/>
            <a:ext cx="603329" cy="699608"/>
            <a:chOff x="1168773" y="5179489"/>
            <a:chExt cx="603250" cy="699770"/>
          </a:xfrm>
        </p:grpSpPr>
        <p:sp>
          <p:nvSpPr>
            <p:cNvPr id="3" name="六边形 2"/>
            <p:cNvSpPr/>
            <p:nvPr/>
          </p:nvSpPr>
          <p:spPr>
            <a:xfrm rot="16200000">
              <a:off x="1120513" y="5227749"/>
              <a:ext cx="699770" cy="603250"/>
            </a:xfrm>
            <a:prstGeom prst="hexagon">
              <a:avLst/>
            </a:prstGeom>
            <a:solidFill>
              <a:srgbClr val="0070C0"/>
            </a:solidFill>
            <a:ln>
              <a:noFill/>
            </a:ln>
            <a:effectLst>
              <a:innerShdw blurRad="1016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Freeform 32"/>
            <p:cNvSpPr>
              <a:spLocks noEditPoints="1"/>
            </p:cNvSpPr>
            <p:nvPr/>
          </p:nvSpPr>
          <p:spPr bwMode="auto">
            <a:xfrm>
              <a:off x="1260869" y="5379398"/>
              <a:ext cx="419057" cy="299950"/>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bg1"/>
            </a:solidFill>
            <a:ln>
              <a:noFill/>
            </a:ln>
            <a:effectLst>
              <a:outerShdw blurRad="381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ndParaRPr>
            </a:p>
          </p:txBody>
        </p:sp>
      </p:grpSp>
      <p:sp>
        <p:nvSpPr>
          <p:cNvPr id="39" name="矩形 47"/>
          <p:cNvSpPr>
            <a:spLocks noChangeArrowheads="1"/>
          </p:cNvSpPr>
          <p:nvPr/>
        </p:nvSpPr>
        <p:spPr bwMode="auto">
          <a:xfrm>
            <a:off x="1270835" y="3975759"/>
            <a:ext cx="1689834" cy="10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47"/>
          <p:cNvSpPr>
            <a:spLocks noChangeArrowheads="1"/>
          </p:cNvSpPr>
          <p:nvPr/>
        </p:nvSpPr>
        <p:spPr bwMode="auto">
          <a:xfrm>
            <a:off x="3902044" y="3975758"/>
            <a:ext cx="1689834" cy="10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7"/>
          <p:cNvSpPr>
            <a:spLocks noChangeArrowheads="1"/>
          </p:cNvSpPr>
          <p:nvPr/>
        </p:nvSpPr>
        <p:spPr bwMode="auto">
          <a:xfrm>
            <a:off x="6528104" y="3975758"/>
            <a:ext cx="1689834" cy="10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47"/>
          <p:cNvSpPr>
            <a:spLocks noChangeArrowheads="1"/>
          </p:cNvSpPr>
          <p:nvPr/>
        </p:nvSpPr>
        <p:spPr bwMode="auto">
          <a:xfrm>
            <a:off x="9120729" y="3975757"/>
            <a:ext cx="1689834" cy="10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9" dur="1500" fill="hold"/>
                                        <p:tgtEl>
                                          <p:spTgt spid="47"/>
                                        </p:tgtEl>
                                        <p:attrNameLst>
                                          <p:attrName>ppt_x</p:attrName>
                                          <p:attrName>ppt_y</p:attrName>
                                        </p:attrNameLst>
                                      </p:cBhvr>
                                      <p:rCtr x="-42188" y="-9583"/>
                                    </p:animMotion>
                                  </p:childTnLst>
                                </p:cTn>
                              </p:par>
                              <p:par>
                                <p:cTn id="10" presetID="8" presetClass="emph" presetSubtype="0" fill="hold" nodeType="withEffect">
                                  <p:stCondLst>
                                    <p:cond delay="0"/>
                                  </p:stCondLst>
                                  <p:childTnLst>
                                    <p:animRot by="21600000">
                                      <p:cBhvr>
                                        <p:cTn id="11" dur="1500" fill="hold"/>
                                        <p:tgtEl>
                                          <p:spTgt spid="47"/>
                                        </p:tgtEl>
                                        <p:attrNameLst>
                                          <p:attrName>r</p:attrName>
                                        </p:attrNameLst>
                                      </p:cBhvr>
                                    </p:animRot>
                                  </p:childTnLst>
                                </p:cTn>
                              </p:par>
                              <p:par>
                                <p:cTn id="12" presetID="19" presetClass="entr" presetSubtype="1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1500" fill="hold"/>
                                        <p:tgtEl>
                                          <p:spTgt spid="47"/>
                                        </p:tgtEl>
                                        <p:attrNameLst>
                                          <p:attrName>ppt_w</p:attrName>
                                        </p:attrNameLst>
                                      </p:cBhvr>
                                      <p:tavLst>
                                        <p:tav tm="0" fmla="#ppt_w*sin(2.5*pi*$)">
                                          <p:val>
                                            <p:fltVal val="0"/>
                                          </p:val>
                                        </p:tav>
                                        <p:tav tm="100000">
                                          <p:val>
                                            <p:fltVal val="1"/>
                                          </p:val>
                                        </p:tav>
                                      </p:tavLst>
                                    </p:anim>
                                    <p:anim calcmode="lin" valueType="num">
                                      <p:cBhvr>
                                        <p:cTn id="15" dur="1500" fill="hold"/>
                                        <p:tgtEl>
                                          <p:spTgt spid="47"/>
                                        </p:tgtEl>
                                        <p:attrNameLst>
                                          <p:attrName>ppt_h</p:attrName>
                                        </p:attrNameLst>
                                      </p:cBhvr>
                                      <p:tavLst>
                                        <p:tav tm="0">
                                          <p:val>
                                            <p:strVal val="#ppt_h"/>
                                          </p:val>
                                        </p:tav>
                                        <p:tav tm="100000">
                                          <p:val>
                                            <p:strVal val="#ppt_h"/>
                                          </p:val>
                                        </p:tav>
                                      </p:tavLst>
                                    </p:anim>
                                  </p:childTnLst>
                                </p:cTn>
                              </p:par>
                              <p:par>
                                <p:cTn id="16" presetID="32" presetClass="emph" presetSubtype="0" repeatCount="3000" fill="hold" nodeType="withEffect">
                                  <p:stCondLst>
                                    <p:cond delay="1500"/>
                                  </p:stCondLst>
                                  <p:childTnLst>
                                    <p:animRot by="120000">
                                      <p:cBhvr>
                                        <p:cTn id="17" dur="25" fill="hold">
                                          <p:stCondLst>
                                            <p:cond delay="0"/>
                                          </p:stCondLst>
                                        </p:cTn>
                                        <p:tgtEl>
                                          <p:spTgt spid="47"/>
                                        </p:tgtEl>
                                        <p:attrNameLst>
                                          <p:attrName>r</p:attrName>
                                        </p:attrNameLst>
                                      </p:cBhvr>
                                    </p:animRot>
                                    <p:animRot by="-240000">
                                      <p:cBhvr>
                                        <p:cTn id="18" dur="50" fill="hold">
                                          <p:stCondLst>
                                            <p:cond delay="50"/>
                                          </p:stCondLst>
                                        </p:cTn>
                                        <p:tgtEl>
                                          <p:spTgt spid="47"/>
                                        </p:tgtEl>
                                        <p:attrNameLst>
                                          <p:attrName>r</p:attrName>
                                        </p:attrNameLst>
                                      </p:cBhvr>
                                    </p:animRot>
                                    <p:animRot by="240000">
                                      <p:cBhvr>
                                        <p:cTn id="19" dur="50" fill="hold">
                                          <p:stCondLst>
                                            <p:cond delay="100"/>
                                          </p:stCondLst>
                                        </p:cTn>
                                        <p:tgtEl>
                                          <p:spTgt spid="47"/>
                                        </p:tgtEl>
                                        <p:attrNameLst>
                                          <p:attrName>r</p:attrName>
                                        </p:attrNameLst>
                                      </p:cBhvr>
                                    </p:animRot>
                                    <p:animRot by="-240000">
                                      <p:cBhvr>
                                        <p:cTn id="20" dur="50" fill="hold">
                                          <p:stCondLst>
                                            <p:cond delay="150"/>
                                          </p:stCondLst>
                                        </p:cTn>
                                        <p:tgtEl>
                                          <p:spTgt spid="47"/>
                                        </p:tgtEl>
                                        <p:attrNameLst>
                                          <p:attrName>r</p:attrName>
                                        </p:attrNameLst>
                                      </p:cBhvr>
                                    </p:animRot>
                                    <p:animRot by="120000">
                                      <p:cBhvr>
                                        <p:cTn id="21" dur="50" fill="hold">
                                          <p:stCondLst>
                                            <p:cond delay="200"/>
                                          </p:stCondLst>
                                        </p:cTn>
                                        <p:tgtEl>
                                          <p:spTgt spid="47"/>
                                        </p:tgtEl>
                                        <p:attrNameLst>
                                          <p:attrName>r</p:attrName>
                                        </p:attrNameLst>
                                      </p:cBhvr>
                                    </p:animRo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27" dur="1500" fill="hold"/>
                                        <p:tgtEl>
                                          <p:spTgt spid="48"/>
                                        </p:tgtEl>
                                        <p:attrNameLst>
                                          <p:attrName>ppt_x</p:attrName>
                                          <p:attrName>ppt_y</p:attrName>
                                        </p:attrNameLst>
                                      </p:cBhvr>
                                      <p:rCtr x="-42188" y="-9583"/>
                                    </p:animMotion>
                                  </p:childTnLst>
                                </p:cTn>
                              </p:par>
                              <p:par>
                                <p:cTn id="28" presetID="8" presetClass="emph" presetSubtype="0" fill="hold" nodeType="withEffect">
                                  <p:stCondLst>
                                    <p:cond delay="0"/>
                                  </p:stCondLst>
                                  <p:childTnLst>
                                    <p:animRot by="21600000">
                                      <p:cBhvr>
                                        <p:cTn id="29" dur="1500" fill="hold"/>
                                        <p:tgtEl>
                                          <p:spTgt spid="48"/>
                                        </p:tgtEl>
                                        <p:attrNameLst>
                                          <p:attrName>r</p:attrName>
                                        </p:attrNameLst>
                                      </p:cBhvr>
                                    </p:animRot>
                                  </p:childTnLst>
                                </p:cTn>
                              </p:par>
                              <p:par>
                                <p:cTn id="30" presetID="19" presetClass="entr" presetSubtype="1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1500" fill="hold"/>
                                        <p:tgtEl>
                                          <p:spTgt spid="48"/>
                                        </p:tgtEl>
                                        <p:attrNameLst>
                                          <p:attrName>ppt_w</p:attrName>
                                        </p:attrNameLst>
                                      </p:cBhvr>
                                      <p:tavLst>
                                        <p:tav tm="0" fmla="#ppt_w*sin(2.5*pi*$)">
                                          <p:val>
                                            <p:fltVal val="0"/>
                                          </p:val>
                                        </p:tav>
                                        <p:tav tm="100000">
                                          <p:val>
                                            <p:fltVal val="1"/>
                                          </p:val>
                                        </p:tav>
                                      </p:tavLst>
                                    </p:anim>
                                    <p:anim calcmode="lin" valueType="num">
                                      <p:cBhvr>
                                        <p:cTn id="33" dur="1500" fill="hold"/>
                                        <p:tgtEl>
                                          <p:spTgt spid="48"/>
                                        </p:tgtEl>
                                        <p:attrNameLst>
                                          <p:attrName>ppt_h</p:attrName>
                                        </p:attrNameLst>
                                      </p:cBhvr>
                                      <p:tavLst>
                                        <p:tav tm="0">
                                          <p:val>
                                            <p:strVal val="#ppt_h"/>
                                          </p:val>
                                        </p:tav>
                                        <p:tav tm="100000">
                                          <p:val>
                                            <p:strVal val="#ppt_h"/>
                                          </p:val>
                                        </p:tav>
                                      </p:tavLst>
                                    </p:anim>
                                  </p:childTnLst>
                                </p:cTn>
                              </p:par>
                              <p:par>
                                <p:cTn id="34" presetID="32" presetClass="emph" presetSubtype="0" repeatCount="3000" fill="hold" nodeType="withEffect">
                                  <p:stCondLst>
                                    <p:cond delay="1500"/>
                                  </p:stCondLst>
                                  <p:childTnLst>
                                    <p:animRot by="120000">
                                      <p:cBhvr>
                                        <p:cTn id="35" dur="25" fill="hold">
                                          <p:stCondLst>
                                            <p:cond delay="0"/>
                                          </p:stCondLst>
                                        </p:cTn>
                                        <p:tgtEl>
                                          <p:spTgt spid="48"/>
                                        </p:tgtEl>
                                        <p:attrNameLst>
                                          <p:attrName>r</p:attrName>
                                        </p:attrNameLst>
                                      </p:cBhvr>
                                    </p:animRot>
                                    <p:animRot by="-240000">
                                      <p:cBhvr>
                                        <p:cTn id="36" dur="50" fill="hold">
                                          <p:stCondLst>
                                            <p:cond delay="50"/>
                                          </p:stCondLst>
                                        </p:cTn>
                                        <p:tgtEl>
                                          <p:spTgt spid="48"/>
                                        </p:tgtEl>
                                        <p:attrNameLst>
                                          <p:attrName>r</p:attrName>
                                        </p:attrNameLst>
                                      </p:cBhvr>
                                    </p:animRot>
                                    <p:animRot by="240000">
                                      <p:cBhvr>
                                        <p:cTn id="37" dur="50" fill="hold">
                                          <p:stCondLst>
                                            <p:cond delay="100"/>
                                          </p:stCondLst>
                                        </p:cTn>
                                        <p:tgtEl>
                                          <p:spTgt spid="48"/>
                                        </p:tgtEl>
                                        <p:attrNameLst>
                                          <p:attrName>r</p:attrName>
                                        </p:attrNameLst>
                                      </p:cBhvr>
                                    </p:animRot>
                                    <p:animRot by="-240000">
                                      <p:cBhvr>
                                        <p:cTn id="38" dur="50" fill="hold">
                                          <p:stCondLst>
                                            <p:cond delay="150"/>
                                          </p:stCondLst>
                                        </p:cTn>
                                        <p:tgtEl>
                                          <p:spTgt spid="48"/>
                                        </p:tgtEl>
                                        <p:attrNameLst>
                                          <p:attrName>r</p:attrName>
                                        </p:attrNameLst>
                                      </p:cBhvr>
                                    </p:animRot>
                                    <p:animRot by="120000">
                                      <p:cBhvr>
                                        <p:cTn id="39" dur="50" fill="hold">
                                          <p:stCondLst>
                                            <p:cond delay="200"/>
                                          </p:stCondLst>
                                        </p:cTn>
                                        <p:tgtEl>
                                          <p:spTgt spid="48"/>
                                        </p:tgtEl>
                                        <p:attrNameLst>
                                          <p:attrName>r</p:attrName>
                                        </p:attrNameLst>
                                      </p:cBhvr>
                                    </p:animRo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45" dur="1500" fill="hold"/>
                                        <p:tgtEl>
                                          <p:spTgt spid="49"/>
                                        </p:tgtEl>
                                        <p:attrNameLst>
                                          <p:attrName>ppt_x</p:attrName>
                                          <p:attrName>ppt_y</p:attrName>
                                        </p:attrNameLst>
                                      </p:cBhvr>
                                      <p:rCtr x="-42188" y="-9583"/>
                                    </p:animMotion>
                                  </p:childTnLst>
                                </p:cTn>
                              </p:par>
                              <p:par>
                                <p:cTn id="46" presetID="8" presetClass="emph" presetSubtype="0" fill="hold" nodeType="withEffect">
                                  <p:stCondLst>
                                    <p:cond delay="0"/>
                                  </p:stCondLst>
                                  <p:childTnLst>
                                    <p:animRot by="21600000">
                                      <p:cBhvr>
                                        <p:cTn id="47" dur="1500" fill="hold"/>
                                        <p:tgtEl>
                                          <p:spTgt spid="49"/>
                                        </p:tgtEl>
                                        <p:attrNameLst>
                                          <p:attrName>r</p:attrName>
                                        </p:attrNameLst>
                                      </p:cBhvr>
                                    </p:animRot>
                                  </p:childTnLst>
                                </p:cTn>
                              </p:par>
                              <p:par>
                                <p:cTn id="48" presetID="19"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 calcmode="lin" valueType="num">
                                      <p:cBhvr>
                                        <p:cTn id="50" dur="1500" fill="hold"/>
                                        <p:tgtEl>
                                          <p:spTgt spid="49"/>
                                        </p:tgtEl>
                                        <p:attrNameLst>
                                          <p:attrName>ppt_w</p:attrName>
                                        </p:attrNameLst>
                                      </p:cBhvr>
                                      <p:tavLst>
                                        <p:tav tm="0" fmla="#ppt_w*sin(2.5*pi*$)">
                                          <p:val>
                                            <p:fltVal val="0"/>
                                          </p:val>
                                        </p:tav>
                                        <p:tav tm="100000">
                                          <p:val>
                                            <p:fltVal val="1"/>
                                          </p:val>
                                        </p:tav>
                                      </p:tavLst>
                                    </p:anim>
                                    <p:anim calcmode="lin" valueType="num">
                                      <p:cBhvr>
                                        <p:cTn id="51" dur="1500" fill="hold"/>
                                        <p:tgtEl>
                                          <p:spTgt spid="49"/>
                                        </p:tgtEl>
                                        <p:attrNameLst>
                                          <p:attrName>ppt_h</p:attrName>
                                        </p:attrNameLst>
                                      </p:cBhvr>
                                      <p:tavLst>
                                        <p:tav tm="0">
                                          <p:val>
                                            <p:strVal val="#ppt_h"/>
                                          </p:val>
                                        </p:tav>
                                        <p:tav tm="100000">
                                          <p:val>
                                            <p:strVal val="#ppt_h"/>
                                          </p:val>
                                        </p:tav>
                                      </p:tavLst>
                                    </p:anim>
                                  </p:childTnLst>
                                </p:cTn>
                              </p:par>
                              <p:par>
                                <p:cTn id="52" presetID="32" presetClass="emph" presetSubtype="0" repeatCount="3000" fill="hold" nodeType="withEffect">
                                  <p:stCondLst>
                                    <p:cond delay="1500"/>
                                  </p:stCondLst>
                                  <p:childTnLst>
                                    <p:animRot by="120000">
                                      <p:cBhvr>
                                        <p:cTn id="53" dur="25" fill="hold">
                                          <p:stCondLst>
                                            <p:cond delay="0"/>
                                          </p:stCondLst>
                                        </p:cTn>
                                        <p:tgtEl>
                                          <p:spTgt spid="49"/>
                                        </p:tgtEl>
                                        <p:attrNameLst>
                                          <p:attrName>r</p:attrName>
                                        </p:attrNameLst>
                                      </p:cBhvr>
                                    </p:animRot>
                                    <p:animRot by="-240000">
                                      <p:cBhvr>
                                        <p:cTn id="54" dur="50" fill="hold">
                                          <p:stCondLst>
                                            <p:cond delay="50"/>
                                          </p:stCondLst>
                                        </p:cTn>
                                        <p:tgtEl>
                                          <p:spTgt spid="49"/>
                                        </p:tgtEl>
                                        <p:attrNameLst>
                                          <p:attrName>r</p:attrName>
                                        </p:attrNameLst>
                                      </p:cBhvr>
                                    </p:animRot>
                                    <p:animRot by="240000">
                                      <p:cBhvr>
                                        <p:cTn id="55" dur="50" fill="hold">
                                          <p:stCondLst>
                                            <p:cond delay="100"/>
                                          </p:stCondLst>
                                        </p:cTn>
                                        <p:tgtEl>
                                          <p:spTgt spid="49"/>
                                        </p:tgtEl>
                                        <p:attrNameLst>
                                          <p:attrName>r</p:attrName>
                                        </p:attrNameLst>
                                      </p:cBhvr>
                                    </p:animRot>
                                    <p:animRot by="-240000">
                                      <p:cBhvr>
                                        <p:cTn id="56" dur="50" fill="hold">
                                          <p:stCondLst>
                                            <p:cond delay="150"/>
                                          </p:stCondLst>
                                        </p:cTn>
                                        <p:tgtEl>
                                          <p:spTgt spid="49"/>
                                        </p:tgtEl>
                                        <p:attrNameLst>
                                          <p:attrName>r</p:attrName>
                                        </p:attrNameLst>
                                      </p:cBhvr>
                                    </p:animRot>
                                    <p:animRot by="120000">
                                      <p:cBhvr>
                                        <p:cTn id="57" dur="50" fill="hold">
                                          <p:stCondLst>
                                            <p:cond delay="200"/>
                                          </p:stCondLst>
                                        </p:cTn>
                                        <p:tgtEl>
                                          <p:spTgt spid="49"/>
                                        </p:tgtEl>
                                        <p:attrNameLst>
                                          <p:attrName>r</p:attrName>
                                        </p:attrNameLst>
                                      </p:cBhvr>
                                    </p:animRo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0" presetClass="path" presetSubtype="0" decel="25000" fill="hold" nodeType="withEffect">
                                  <p:stCondLst>
                                    <p:cond delay="0"/>
                                  </p:stCondLst>
                                  <p:childTnLst>
                                    <p:animMotion origin="layout" path="M 0.84375 0.18588 C 0.77904 0.12199 0.7362 -2.96296E-6 0.64974 -0.00555 C 0.56328 -0.01111 0.33451 0.15718 0.24974 0.15255 C 0.1651 0.14792 0.01914 0.09329 0 -0.00046 " pathEditMode="relative" rAng="0" ptsTypes="AAAA">
                                      <p:cBhvr>
                                        <p:cTn id="63" dur="1500" fill="hold"/>
                                        <p:tgtEl>
                                          <p:spTgt spid="50"/>
                                        </p:tgtEl>
                                        <p:attrNameLst>
                                          <p:attrName>ppt_x</p:attrName>
                                          <p:attrName>ppt_y</p:attrName>
                                        </p:attrNameLst>
                                      </p:cBhvr>
                                      <p:rCtr x="-42188" y="-9583"/>
                                    </p:animMotion>
                                  </p:childTnLst>
                                </p:cTn>
                              </p:par>
                              <p:par>
                                <p:cTn id="64" presetID="8" presetClass="emph" presetSubtype="0" fill="hold" nodeType="withEffect">
                                  <p:stCondLst>
                                    <p:cond delay="0"/>
                                  </p:stCondLst>
                                  <p:childTnLst>
                                    <p:animRot by="21600000">
                                      <p:cBhvr>
                                        <p:cTn id="65" dur="1500" fill="hold"/>
                                        <p:tgtEl>
                                          <p:spTgt spid="50"/>
                                        </p:tgtEl>
                                        <p:attrNameLst>
                                          <p:attrName>r</p:attrName>
                                        </p:attrNameLst>
                                      </p:cBhvr>
                                    </p:animRot>
                                  </p:childTnLst>
                                </p:cTn>
                              </p:par>
                              <p:par>
                                <p:cTn id="66" presetID="19" presetClass="entr" presetSubtype="10" fill="hold" nodeType="with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1500" fill="hold"/>
                                        <p:tgtEl>
                                          <p:spTgt spid="50"/>
                                        </p:tgtEl>
                                        <p:attrNameLst>
                                          <p:attrName>ppt_w</p:attrName>
                                        </p:attrNameLst>
                                      </p:cBhvr>
                                      <p:tavLst>
                                        <p:tav tm="0" fmla="#ppt_w*sin(2.5*pi*$)">
                                          <p:val>
                                            <p:fltVal val="0"/>
                                          </p:val>
                                        </p:tav>
                                        <p:tav tm="100000">
                                          <p:val>
                                            <p:fltVal val="1"/>
                                          </p:val>
                                        </p:tav>
                                      </p:tavLst>
                                    </p:anim>
                                    <p:anim calcmode="lin" valueType="num">
                                      <p:cBhvr>
                                        <p:cTn id="69" dur="1500" fill="hold"/>
                                        <p:tgtEl>
                                          <p:spTgt spid="50"/>
                                        </p:tgtEl>
                                        <p:attrNameLst>
                                          <p:attrName>ppt_h</p:attrName>
                                        </p:attrNameLst>
                                      </p:cBhvr>
                                      <p:tavLst>
                                        <p:tav tm="0">
                                          <p:val>
                                            <p:strVal val="#ppt_h"/>
                                          </p:val>
                                        </p:tav>
                                        <p:tav tm="100000">
                                          <p:val>
                                            <p:strVal val="#ppt_h"/>
                                          </p:val>
                                        </p:tav>
                                      </p:tavLst>
                                    </p:anim>
                                  </p:childTnLst>
                                </p:cTn>
                              </p:par>
                              <p:par>
                                <p:cTn id="70" presetID="32" presetClass="emph" presetSubtype="0" repeatCount="3000" fill="hold" nodeType="withEffect">
                                  <p:stCondLst>
                                    <p:cond delay="1500"/>
                                  </p:stCondLst>
                                  <p:childTnLst>
                                    <p:animRot by="120000">
                                      <p:cBhvr>
                                        <p:cTn id="71" dur="25" fill="hold">
                                          <p:stCondLst>
                                            <p:cond delay="0"/>
                                          </p:stCondLst>
                                        </p:cTn>
                                        <p:tgtEl>
                                          <p:spTgt spid="50"/>
                                        </p:tgtEl>
                                        <p:attrNameLst>
                                          <p:attrName>r</p:attrName>
                                        </p:attrNameLst>
                                      </p:cBhvr>
                                    </p:animRot>
                                    <p:animRot by="-240000">
                                      <p:cBhvr>
                                        <p:cTn id="72" dur="50" fill="hold">
                                          <p:stCondLst>
                                            <p:cond delay="50"/>
                                          </p:stCondLst>
                                        </p:cTn>
                                        <p:tgtEl>
                                          <p:spTgt spid="50"/>
                                        </p:tgtEl>
                                        <p:attrNameLst>
                                          <p:attrName>r</p:attrName>
                                        </p:attrNameLst>
                                      </p:cBhvr>
                                    </p:animRot>
                                    <p:animRot by="240000">
                                      <p:cBhvr>
                                        <p:cTn id="73" dur="50" fill="hold">
                                          <p:stCondLst>
                                            <p:cond delay="100"/>
                                          </p:stCondLst>
                                        </p:cTn>
                                        <p:tgtEl>
                                          <p:spTgt spid="50"/>
                                        </p:tgtEl>
                                        <p:attrNameLst>
                                          <p:attrName>r</p:attrName>
                                        </p:attrNameLst>
                                      </p:cBhvr>
                                    </p:animRot>
                                    <p:animRot by="-240000">
                                      <p:cBhvr>
                                        <p:cTn id="74" dur="50" fill="hold">
                                          <p:stCondLst>
                                            <p:cond delay="150"/>
                                          </p:stCondLst>
                                        </p:cTn>
                                        <p:tgtEl>
                                          <p:spTgt spid="50"/>
                                        </p:tgtEl>
                                        <p:attrNameLst>
                                          <p:attrName>r</p:attrName>
                                        </p:attrNameLst>
                                      </p:cBhvr>
                                    </p:animRot>
                                    <p:animRot by="120000">
                                      <p:cBhvr>
                                        <p:cTn id="75" dur="50" fill="hold">
                                          <p:stCondLst>
                                            <p:cond delay="200"/>
                                          </p:stCondLst>
                                        </p:cTn>
                                        <p:tgtEl>
                                          <p:spTgt spid="50"/>
                                        </p:tgtEl>
                                        <p:attrNameLst>
                                          <p:attrName>r</p:attrName>
                                        </p:attrNameLst>
                                      </p:cBhvr>
                                    </p:animRot>
                                  </p:childTnLst>
                                </p:cTn>
                              </p:par>
                            </p:childTnLst>
                          </p:cTn>
                        </p:par>
                        <p:par>
                          <p:cTn id="76" fill="hold">
                            <p:stCondLst>
                              <p:cond delay="2000"/>
                            </p:stCondLst>
                            <p:childTnLst>
                              <p:par>
                                <p:cTn id="77" presetID="31" presetClass="entr" presetSubtype="0" fill="hold"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 calcmode="lin" valueType="num">
                                      <p:cBhvr>
                                        <p:cTn id="81" dur="1000" fill="hold"/>
                                        <p:tgtEl>
                                          <p:spTgt spid="27"/>
                                        </p:tgtEl>
                                        <p:attrNameLst>
                                          <p:attrName>style.rotation</p:attrName>
                                        </p:attrNameLst>
                                      </p:cBhvr>
                                      <p:tavLst>
                                        <p:tav tm="0">
                                          <p:val>
                                            <p:fltVal val="90"/>
                                          </p:val>
                                        </p:tav>
                                        <p:tav tm="100000">
                                          <p:val>
                                            <p:fltVal val="0"/>
                                          </p:val>
                                        </p:tav>
                                      </p:tavLst>
                                    </p:anim>
                                    <p:animEffect transition="in" filter="fade">
                                      <p:cBhvr>
                                        <p:cTn id="82" dur="1000"/>
                                        <p:tgtEl>
                                          <p:spTgt spid="27"/>
                                        </p:tgtEl>
                                      </p:cBhvr>
                                    </p:animEffect>
                                  </p:childTnLst>
                                </p:cTn>
                              </p:par>
                              <p:par>
                                <p:cTn id="83" presetID="31"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 calcmode="lin" valueType="num">
                                      <p:cBhvr>
                                        <p:cTn id="87" dur="1000" fill="hold"/>
                                        <p:tgtEl>
                                          <p:spTgt spid="29"/>
                                        </p:tgtEl>
                                        <p:attrNameLst>
                                          <p:attrName>style.rotation</p:attrName>
                                        </p:attrNameLst>
                                      </p:cBhvr>
                                      <p:tavLst>
                                        <p:tav tm="0">
                                          <p:val>
                                            <p:fltVal val="90"/>
                                          </p:val>
                                        </p:tav>
                                        <p:tav tm="100000">
                                          <p:val>
                                            <p:fltVal val="0"/>
                                          </p:val>
                                        </p:tav>
                                      </p:tavLst>
                                    </p:anim>
                                    <p:animEffect transition="in" filter="fade">
                                      <p:cBhvr>
                                        <p:cTn id="88" dur="1000"/>
                                        <p:tgtEl>
                                          <p:spTgt spid="29"/>
                                        </p:tgtEl>
                                      </p:cBhvr>
                                    </p:animEffect>
                                  </p:childTnLst>
                                </p:cTn>
                              </p:par>
                              <p:par>
                                <p:cTn id="89" presetID="3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1000" fill="hold"/>
                                        <p:tgtEl>
                                          <p:spTgt spid="25"/>
                                        </p:tgtEl>
                                        <p:attrNameLst>
                                          <p:attrName>ppt_w</p:attrName>
                                        </p:attrNameLst>
                                      </p:cBhvr>
                                      <p:tavLst>
                                        <p:tav tm="0">
                                          <p:val>
                                            <p:fltVal val="0"/>
                                          </p:val>
                                        </p:tav>
                                        <p:tav tm="100000">
                                          <p:val>
                                            <p:strVal val="#ppt_w"/>
                                          </p:val>
                                        </p:tav>
                                      </p:tavLst>
                                    </p:anim>
                                    <p:anim calcmode="lin" valueType="num">
                                      <p:cBhvr>
                                        <p:cTn id="92" dur="1000" fill="hold"/>
                                        <p:tgtEl>
                                          <p:spTgt spid="25"/>
                                        </p:tgtEl>
                                        <p:attrNameLst>
                                          <p:attrName>ppt_h</p:attrName>
                                        </p:attrNameLst>
                                      </p:cBhvr>
                                      <p:tavLst>
                                        <p:tav tm="0">
                                          <p:val>
                                            <p:fltVal val="0"/>
                                          </p:val>
                                        </p:tav>
                                        <p:tav tm="100000">
                                          <p:val>
                                            <p:strVal val="#ppt_h"/>
                                          </p:val>
                                        </p:tav>
                                      </p:tavLst>
                                    </p:anim>
                                    <p:anim calcmode="lin" valueType="num">
                                      <p:cBhvr>
                                        <p:cTn id="93" dur="1000" fill="hold"/>
                                        <p:tgtEl>
                                          <p:spTgt spid="25"/>
                                        </p:tgtEl>
                                        <p:attrNameLst>
                                          <p:attrName>style.rotation</p:attrName>
                                        </p:attrNameLst>
                                      </p:cBhvr>
                                      <p:tavLst>
                                        <p:tav tm="0">
                                          <p:val>
                                            <p:fltVal val="90"/>
                                          </p:val>
                                        </p:tav>
                                        <p:tav tm="100000">
                                          <p:val>
                                            <p:fltVal val="0"/>
                                          </p:val>
                                        </p:tav>
                                      </p:tavLst>
                                    </p:anim>
                                    <p:animEffect transition="in" filter="fade">
                                      <p:cBhvr>
                                        <p:cTn id="94" dur="1000"/>
                                        <p:tgtEl>
                                          <p:spTgt spid="25"/>
                                        </p:tgtEl>
                                      </p:cBhvr>
                                    </p:animEffect>
                                  </p:childTnLst>
                                </p:cTn>
                              </p:par>
                              <p:par>
                                <p:cTn id="95" presetID="31"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1000" fill="hold"/>
                                        <p:tgtEl>
                                          <p:spTgt spid="23"/>
                                        </p:tgtEl>
                                        <p:attrNameLst>
                                          <p:attrName>ppt_w</p:attrName>
                                        </p:attrNameLst>
                                      </p:cBhvr>
                                      <p:tavLst>
                                        <p:tav tm="0">
                                          <p:val>
                                            <p:fltVal val="0"/>
                                          </p:val>
                                        </p:tav>
                                        <p:tav tm="100000">
                                          <p:val>
                                            <p:strVal val="#ppt_w"/>
                                          </p:val>
                                        </p:tav>
                                      </p:tavLst>
                                    </p:anim>
                                    <p:anim calcmode="lin" valueType="num">
                                      <p:cBhvr>
                                        <p:cTn id="98" dur="1000" fill="hold"/>
                                        <p:tgtEl>
                                          <p:spTgt spid="23"/>
                                        </p:tgtEl>
                                        <p:attrNameLst>
                                          <p:attrName>ppt_h</p:attrName>
                                        </p:attrNameLst>
                                      </p:cBhvr>
                                      <p:tavLst>
                                        <p:tav tm="0">
                                          <p:val>
                                            <p:fltVal val="0"/>
                                          </p:val>
                                        </p:tav>
                                        <p:tav tm="100000">
                                          <p:val>
                                            <p:strVal val="#ppt_h"/>
                                          </p:val>
                                        </p:tav>
                                      </p:tavLst>
                                    </p:anim>
                                    <p:anim calcmode="lin" valueType="num">
                                      <p:cBhvr>
                                        <p:cTn id="99" dur="1000" fill="hold"/>
                                        <p:tgtEl>
                                          <p:spTgt spid="23"/>
                                        </p:tgtEl>
                                        <p:attrNameLst>
                                          <p:attrName>style.rotation</p:attrName>
                                        </p:attrNameLst>
                                      </p:cBhvr>
                                      <p:tavLst>
                                        <p:tav tm="0">
                                          <p:val>
                                            <p:fltVal val="90"/>
                                          </p:val>
                                        </p:tav>
                                        <p:tav tm="100000">
                                          <p:val>
                                            <p:fltVal val="0"/>
                                          </p:val>
                                        </p:tav>
                                      </p:tavLst>
                                    </p:anim>
                                    <p:animEffect transition="in" filter="fade">
                                      <p:cBhvr>
                                        <p:cTn id="100" dur="1000"/>
                                        <p:tgtEl>
                                          <p:spTgt spid="23"/>
                                        </p:tgtEl>
                                      </p:cBhvr>
                                    </p:animEffect>
                                  </p:childTnLst>
                                </p:cTn>
                              </p:par>
                            </p:childTnLst>
                          </p:cTn>
                        </p:par>
                        <p:par>
                          <p:cTn id="101" fill="hold">
                            <p:stCondLst>
                              <p:cond delay="3000"/>
                            </p:stCondLst>
                            <p:childTnLst>
                              <p:par>
                                <p:cTn id="102" presetID="14" presetClass="entr" presetSubtype="10" fill="hold" grpId="0" nodeType="after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randombar(horizontal)">
                                      <p:cBhvr>
                                        <p:cTn id="104" dur="500"/>
                                        <p:tgtEl>
                                          <p:spTgt spid="22"/>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randombar(horizontal)">
                                      <p:cBhvr>
                                        <p:cTn id="107" dur="500"/>
                                        <p:tgtEl>
                                          <p:spTgt spid="24"/>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randombar(horizontal)">
                                      <p:cBhvr>
                                        <p:cTn id="110" dur="500"/>
                                        <p:tgtEl>
                                          <p:spTgt spid="26"/>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randombar(horizontal)">
                                      <p:cBhvr>
                                        <p:cTn id="113" dur="500"/>
                                        <p:tgtEl>
                                          <p:spTgt spid="28"/>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randombar(horizontal)">
                                      <p:cBhvr>
                                        <p:cTn id="116" dur="500"/>
                                        <p:tgtEl>
                                          <p:spTgt spid="39"/>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randombar(horizontal)">
                                      <p:cBhvr>
                                        <p:cTn id="119" dur="500"/>
                                        <p:tgtEl>
                                          <p:spTgt spid="40"/>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randombar(horizontal)">
                                      <p:cBhvr>
                                        <p:cTn id="122" dur="500"/>
                                        <p:tgtEl>
                                          <p:spTgt spid="4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randombar(horizontal)">
                                      <p:cBhvr>
                                        <p:cTn id="1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9"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6792035" y="2213904"/>
            <a:ext cx="1724307" cy="1485935"/>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理念</a:t>
            </a:r>
          </a:p>
        </p:txBody>
      </p:sp>
      <p:sp>
        <p:nvSpPr>
          <p:cNvPr id="3" name="六边形 2"/>
          <p:cNvSpPr/>
          <p:nvPr/>
        </p:nvSpPr>
        <p:spPr>
          <a:xfrm>
            <a:off x="5331641" y="3011513"/>
            <a:ext cx="1724307" cy="1485935"/>
          </a:xfrm>
          <a:prstGeom prst="hexagon">
            <a:avLst/>
          </a:prstGeom>
          <a:blipFill dpi="0" rotWithShape="1">
            <a:blip r:embed="rId3"/>
            <a:srcRect/>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p:nvPr/>
        </p:nvSpPr>
        <p:spPr>
          <a:xfrm>
            <a:off x="8252428" y="2758149"/>
            <a:ext cx="2308649" cy="1989495"/>
          </a:xfrm>
          <a:prstGeom prst="hexagon">
            <a:avLst/>
          </a:prstGeom>
          <a:blipFill>
            <a:blip r:embed="rId4"/>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p:nvPr/>
        </p:nvSpPr>
        <p:spPr>
          <a:xfrm>
            <a:off x="6796729" y="3819671"/>
            <a:ext cx="1724307" cy="1485935"/>
          </a:xfrm>
          <a:prstGeom prst="hexagon">
            <a:avLst/>
          </a:pr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使命</a:t>
            </a:r>
          </a:p>
        </p:txBody>
      </p:sp>
      <p:sp>
        <p:nvSpPr>
          <p:cNvPr id="6" name="六边形 5"/>
          <p:cNvSpPr/>
          <p:nvPr/>
        </p:nvSpPr>
        <p:spPr>
          <a:xfrm>
            <a:off x="1774957" y="2730204"/>
            <a:ext cx="2308649" cy="1989495"/>
          </a:xfrm>
          <a:prstGeom prst="hexagon">
            <a:avLst/>
          </a:prstGeom>
          <a:blipFill>
            <a:blip r:embed="rId5"/>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p:nvPr/>
        </p:nvSpPr>
        <p:spPr>
          <a:xfrm>
            <a:off x="3871248" y="3807247"/>
            <a:ext cx="1724307" cy="1485935"/>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目标</a:t>
            </a:r>
          </a:p>
        </p:txBody>
      </p:sp>
      <p:sp>
        <p:nvSpPr>
          <p:cNvPr id="8" name="六边形 7"/>
          <p:cNvSpPr/>
          <p:nvPr/>
        </p:nvSpPr>
        <p:spPr>
          <a:xfrm>
            <a:off x="3851201" y="2187070"/>
            <a:ext cx="1724307" cy="1485935"/>
          </a:xfrm>
          <a:prstGeom prst="hexagon">
            <a:avLst/>
          </a:pr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prstClr val="white"/>
                </a:solidFill>
                <a:latin typeface="微软雅黑" panose="020B0503020204020204" pitchFamily="34" charset="-122"/>
                <a:ea typeface="微软雅黑" panose="020B0503020204020204" pitchFamily="34" charset="-122"/>
              </a:rPr>
              <a:t>定位</a:t>
            </a:r>
          </a:p>
        </p:txBody>
      </p:sp>
      <p:sp>
        <p:nvSpPr>
          <p:cNvPr id="9" name="六边形 8"/>
          <p:cNvSpPr/>
          <p:nvPr/>
        </p:nvSpPr>
        <p:spPr>
          <a:xfrm>
            <a:off x="5331643" y="4627862"/>
            <a:ext cx="1724307" cy="1485935"/>
          </a:xfrm>
          <a:prstGeom prst="hexagon">
            <a:avLst/>
          </a:prstGeom>
          <a:blipFill>
            <a:blip r:embed="rId6"/>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a:off x="5331640" y="1434361"/>
            <a:ext cx="1724307" cy="1485935"/>
          </a:xfrm>
          <a:prstGeom prst="hexagon">
            <a:avLst/>
          </a:prstGeom>
          <a:blipFill>
            <a:blip r:embed="rId7"/>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507405" y="1651081"/>
            <a:ext cx="3059343" cy="1015663"/>
          </a:xfrm>
          <a:prstGeom prst="rect">
            <a:avLst/>
          </a:prstGeom>
          <a:noFill/>
        </p:spPr>
        <p:txBody>
          <a:bodyPr wrap="square" rtlCol="0">
            <a:spAutoFit/>
          </a:bodyPr>
          <a:lstStyle/>
          <a:p>
            <a:pPr algn="r">
              <a:lnSpc>
                <a:spcPct val="150000"/>
              </a:lnSpc>
              <a:defRPr/>
            </a:pPr>
            <a:r>
              <a:rPr lang="zh-CN" altLang="en-US" b="0" kern="0" dirty="0" smtClean="0">
                <a:solidFill>
                  <a:srgbClr val="0070C0"/>
                </a:solidFill>
                <a:latin typeface="Arial" panose="020B0604020202020204" pitchFamily="34" charset="0"/>
                <a:ea typeface="微软雅黑" panose="020B0503020204020204" pitchFamily="34" charset="-122"/>
              </a:rPr>
              <a:t>添加标题</a:t>
            </a:r>
            <a:endParaRPr lang="en-US" altLang="zh-CN" b="0" kern="0" dirty="0" smtClean="0">
              <a:solidFill>
                <a:srgbClr val="0070C0"/>
              </a:solidFill>
              <a:latin typeface="Arial" panose="020B0604020202020204" pitchFamily="34" charset="0"/>
              <a:ea typeface="微软雅黑" panose="020B0503020204020204" pitchFamily="34" charset="-122"/>
            </a:endParaRPr>
          </a:p>
          <a:p>
            <a:pPr algn="r">
              <a:lnSpc>
                <a:spcPct val="150000"/>
              </a:lnSpc>
              <a:defRPr/>
            </a:pP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文本点击此处添加段落文本</a:t>
            </a:r>
          </a:p>
          <a:p>
            <a:pPr algn="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此处添加段落文本</a:t>
            </a:r>
          </a:p>
        </p:txBody>
      </p:sp>
      <p:sp>
        <p:nvSpPr>
          <p:cNvPr id="12" name="TextBox 11"/>
          <p:cNvSpPr txBox="1"/>
          <p:nvPr/>
        </p:nvSpPr>
        <p:spPr>
          <a:xfrm>
            <a:off x="507405" y="4863114"/>
            <a:ext cx="3059343" cy="1015663"/>
          </a:xfrm>
          <a:prstGeom prst="rect">
            <a:avLst/>
          </a:prstGeom>
          <a:noFill/>
        </p:spPr>
        <p:txBody>
          <a:bodyPr wrap="square" rtlCol="0">
            <a:spAutoFit/>
          </a:bodyPr>
          <a:lstStyle/>
          <a:p>
            <a:pPr algn="r">
              <a:lnSpc>
                <a:spcPct val="150000"/>
              </a:lnSpc>
              <a:defRPr/>
            </a:pPr>
            <a:r>
              <a:rPr lang="zh-CN" altLang="en-US" kern="0" dirty="0" smtClean="0">
                <a:solidFill>
                  <a:srgbClr val="0070C0"/>
                </a:solidFill>
                <a:latin typeface="Arial" panose="020B0604020202020204" pitchFamily="34" charset="0"/>
                <a:ea typeface="微软雅黑" panose="020B0503020204020204" pitchFamily="34" charset="-122"/>
              </a:rPr>
              <a:t>添加标题</a:t>
            </a:r>
            <a:endParaRPr lang="en-US" altLang="zh-CN" b="0" kern="0" dirty="0" smtClean="0">
              <a:solidFill>
                <a:srgbClr val="0070C0"/>
              </a:solidFill>
              <a:latin typeface="Arial" panose="020B0604020202020204" pitchFamily="34" charset="0"/>
              <a:ea typeface="微软雅黑" panose="020B0503020204020204" pitchFamily="34" charset="-122"/>
            </a:endParaRPr>
          </a:p>
          <a:p>
            <a:pPr algn="r">
              <a:lnSpc>
                <a:spcPct val="150000"/>
              </a:lnSpc>
              <a:defRPr/>
            </a:pPr>
            <a:r>
              <a:rPr lang="zh-CN" altLang="en-US" sz="1100" b="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文本点击此处添加段落文本</a:t>
            </a:r>
          </a:p>
          <a:p>
            <a:pPr algn="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此处添加段落文本</a:t>
            </a:r>
          </a:p>
        </p:txBody>
      </p:sp>
      <p:sp>
        <p:nvSpPr>
          <p:cNvPr id="13" name="TextBox 12"/>
          <p:cNvSpPr txBox="1"/>
          <p:nvPr/>
        </p:nvSpPr>
        <p:spPr>
          <a:xfrm>
            <a:off x="8646168" y="4863114"/>
            <a:ext cx="3059343" cy="1015663"/>
          </a:xfrm>
          <a:prstGeom prst="rect">
            <a:avLst/>
          </a:prstGeom>
          <a:noFill/>
        </p:spPr>
        <p:txBody>
          <a:bodyPr wrap="square" rtlCol="0">
            <a:spAutoFit/>
          </a:bodyPr>
          <a:lstStyle/>
          <a:p>
            <a:pPr>
              <a:lnSpc>
                <a:spcPct val="150000"/>
              </a:lnSpc>
              <a:defRPr/>
            </a:pPr>
            <a:r>
              <a:rPr lang="zh-CN" altLang="en-US" kern="0" dirty="0" smtClean="0">
                <a:solidFill>
                  <a:srgbClr val="0070C0"/>
                </a:solidFill>
                <a:latin typeface="Arial" panose="020B0604020202020204" pitchFamily="34" charset="0"/>
                <a:ea typeface="微软雅黑" panose="020B0503020204020204" pitchFamily="34" charset="-122"/>
              </a:rPr>
              <a:t>添加标题</a:t>
            </a:r>
            <a:endParaRPr lang="en-US" altLang="zh-CN"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文本点击此处添加段落文本</a:t>
            </a:r>
          </a:p>
          <a:p>
            <a:pP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此处添加段落文本</a:t>
            </a:r>
          </a:p>
        </p:txBody>
      </p:sp>
      <p:sp>
        <p:nvSpPr>
          <p:cNvPr id="14" name="TextBox 13"/>
          <p:cNvSpPr txBox="1"/>
          <p:nvPr/>
        </p:nvSpPr>
        <p:spPr>
          <a:xfrm>
            <a:off x="8646168" y="1651081"/>
            <a:ext cx="3059343" cy="1015663"/>
          </a:xfrm>
          <a:prstGeom prst="rect">
            <a:avLst/>
          </a:prstGeom>
          <a:noFill/>
        </p:spPr>
        <p:txBody>
          <a:bodyPr wrap="square" rtlCol="0">
            <a:spAutoFit/>
          </a:bodyPr>
          <a:lstStyle/>
          <a:p>
            <a:pPr>
              <a:lnSpc>
                <a:spcPct val="150000"/>
              </a:lnSpc>
              <a:defRPr/>
            </a:pPr>
            <a:r>
              <a:rPr lang="zh-CN" altLang="en-US" b="0" kern="0" dirty="0" smtClean="0">
                <a:solidFill>
                  <a:srgbClr val="0070C0"/>
                </a:solidFill>
                <a:latin typeface="Arial" panose="020B0604020202020204" pitchFamily="34" charset="0"/>
                <a:ea typeface="微软雅黑" panose="020B0503020204020204" pitchFamily="34" charset="-122"/>
              </a:rPr>
              <a:t>添加标题</a:t>
            </a:r>
            <a:endParaRPr lang="en-US" altLang="zh-CN" b="0" kern="0" dirty="0" smtClean="0">
              <a:solidFill>
                <a:srgbClr val="0070C0"/>
              </a:solidFill>
              <a:latin typeface="Arial" panose="020B0604020202020204" pitchFamily="34" charset="0"/>
              <a:ea typeface="微软雅黑" panose="020B0503020204020204" pitchFamily="34" charset="-122"/>
            </a:endParaRPr>
          </a:p>
          <a:p>
            <a:pPr>
              <a:lnSpc>
                <a:spcPct val="150000"/>
              </a:lnSpc>
              <a:defRPr/>
            </a:pP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a:t>
            </a:r>
            <a:r>
              <a:rPr lang="zh-CN" altLang="en-US" sz="1100" kern="0" dirty="0">
                <a:solidFill>
                  <a:srgbClr val="646464"/>
                </a:solidFill>
                <a:latin typeface="Arial" panose="020B0604020202020204" pitchFamily="34" charset="0"/>
                <a:ea typeface="微软雅黑" panose="020B0503020204020204" pitchFamily="34" charset="-122"/>
              </a:rPr>
              <a:t>文本点击此处添加段落文本</a:t>
            </a:r>
          </a:p>
          <a:p>
            <a:pPr>
              <a:lnSpc>
                <a:spcPct val="150000"/>
              </a:lnSpc>
              <a:defRPr/>
            </a:pPr>
            <a:r>
              <a:rPr lang="zh-CN" altLang="en-US" sz="1100" kern="0" dirty="0">
                <a:solidFill>
                  <a:srgbClr val="646464"/>
                </a:solidFill>
                <a:latin typeface="Arial" panose="020B0604020202020204" pitchFamily="34" charset="0"/>
                <a:ea typeface="微软雅黑" panose="020B0503020204020204" pitchFamily="34" charset="-122"/>
              </a:rPr>
              <a:t>点击此处添加段落</a:t>
            </a:r>
            <a:r>
              <a:rPr lang="zh-CN" altLang="en-US" sz="1100" kern="0" dirty="0" smtClean="0">
                <a:solidFill>
                  <a:srgbClr val="646464"/>
                </a:solidFill>
                <a:latin typeface="Arial" panose="020B0604020202020204" pitchFamily="34" charset="0"/>
                <a:ea typeface="微软雅黑" panose="020B0503020204020204" pitchFamily="34" charset="-122"/>
              </a:rPr>
              <a:t>文本</a:t>
            </a:r>
            <a:r>
              <a:rPr lang="zh-CN" altLang="en-US" sz="1100" b="0" kern="0" dirty="0" smtClean="0">
                <a:solidFill>
                  <a:srgbClr val="646464"/>
                </a:solidFill>
                <a:latin typeface="Arial" panose="020B0604020202020204" pitchFamily="34" charset="0"/>
                <a:ea typeface="微软雅黑" panose="020B0503020204020204" pitchFamily="34" charset="-122"/>
              </a:rPr>
              <a:t>点击</a:t>
            </a:r>
            <a:r>
              <a:rPr lang="zh-CN" altLang="en-US" sz="1100" b="0" kern="0" dirty="0">
                <a:solidFill>
                  <a:srgbClr val="646464"/>
                </a:solidFill>
                <a:latin typeface="Arial" panose="020B0604020202020204" pitchFamily="34" charset="0"/>
                <a:ea typeface="微软雅黑" panose="020B0503020204020204" pitchFamily="34" charset="-122"/>
              </a:rPr>
              <a:t>此处添加段落文本</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23" presetClass="entr" presetSubtype="52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par>
                                <p:cTn id="23" presetID="23" presetClass="entr" presetSubtype="528" fill="hold" grpId="0" nodeType="withEffect">
                                  <p:stCondLst>
                                    <p:cond delay="2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ppt_x</p:attrName>
                                        </p:attrNameLst>
                                      </p:cBhvr>
                                      <p:tavLst>
                                        <p:tav tm="0">
                                          <p:val>
                                            <p:fltVal val="0.5"/>
                                          </p:val>
                                        </p:tav>
                                        <p:tav tm="100000">
                                          <p:val>
                                            <p:strVal val="#ppt_x"/>
                                          </p:val>
                                        </p:tav>
                                      </p:tavLst>
                                    </p:anim>
                                    <p:anim calcmode="lin" valueType="num">
                                      <p:cBhvr>
                                        <p:cTn id="28" dur="500" fill="hold"/>
                                        <p:tgtEl>
                                          <p:spTgt spid="10"/>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3" presetClass="entr" presetSubtype="528" fill="hold" grpId="0" nodeType="withEffect">
                                  <p:stCondLst>
                                    <p:cond delay="3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ppt_x</p:attrName>
                                        </p:attrNameLst>
                                      </p:cBhvr>
                                      <p:tavLst>
                                        <p:tav tm="0">
                                          <p:val>
                                            <p:fltVal val="0.5"/>
                                          </p:val>
                                        </p:tav>
                                        <p:tav tm="100000">
                                          <p:val>
                                            <p:strVal val="#ppt_x"/>
                                          </p:val>
                                        </p:tav>
                                      </p:tavLst>
                                    </p:anim>
                                    <p:anim calcmode="lin" valueType="num">
                                      <p:cBhvr>
                                        <p:cTn id="37" dur="500" fill="hold"/>
                                        <p:tgtEl>
                                          <p:spTgt spid="2"/>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2"/>
                                        </p:tgtEl>
                                      </p:cBhvr>
                                    </p:animEffect>
                                    <p:animScale>
                                      <p:cBhvr>
                                        <p:cTn id="40" dur="250" autoRev="1" fill="hold"/>
                                        <p:tgtEl>
                                          <p:spTgt spid="2"/>
                                        </p:tgtEl>
                                      </p:cBhvr>
                                      <p:by x="105000" y="105000"/>
                                    </p:animScale>
                                  </p:childTnLst>
                                </p:cTn>
                              </p:par>
                              <p:par>
                                <p:cTn id="41" presetID="23" presetClass="entr" presetSubtype="528" fill="hold" grpId="0" nodeType="withEffect">
                                  <p:stCondLst>
                                    <p:cond delay="40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ppt_x</p:attrName>
                                        </p:attrNameLst>
                                      </p:cBhvr>
                                      <p:tavLst>
                                        <p:tav tm="0">
                                          <p:val>
                                            <p:fltVal val="0.5"/>
                                          </p:val>
                                        </p:tav>
                                        <p:tav tm="100000">
                                          <p:val>
                                            <p:strVal val="#ppt_x"/>
                                          </p:val>
                                        </p:tav>
                                      </p:tavLst>
                                    </p:anim>
                                    <p:anim calcmode="lin" valueType="num">
                                      <p:cBhvr>
                                        <p:cTn id="46" dur="500" fill="hold"/>
                                        <p:tgtEl>
                                          <p:spTgt spid="4"/>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25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par>
                                <p:cTn id="50" presetID="23" presetClass="entr" presetSubtype="528" fill="hold" grpId="0"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 calcmode="lin" valueType="num">
                                      <p:cBhvr>
                                        <p:cTn id="54" dur="500" fill="hold"/>
                                        <p:tgtEl>
                                          <p:spTgt spid="7"/>
                                        </p:tgtEl>
                                        <p:attrNameLst>
                                          <p:attrName>ppt_x</p:attrName>
                                        </p:attrNameLst>
                                      </p:cBhvr>
                                      <p:tavLst>
                                        <p:tav tm="0">
                                          <p:val>
                                            <p:fltVal val="0.5"/>
                                          </p:val>
                                        </p:tav>
                                        <p:tav tm="100000">
                                          <p:val>
                                            <p:strVal val="#ppt_x"/>
                                          </p:val>
                                        </p:tav>
                                      </p:tavLst>
                                    </p:anim>
                                    <p:anim calcmode="lin" valueType="num">
                                      <p:cBhvr>
                                        <p:cTn id="55" dur="500" fill="hold"/>
                                        <p:tgtEl>
                                          <p:spTgt spid="7"/>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25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par>
                                <p:cTn id="59" presetID="23" presetClass="entr" presetSubtype="528" fill="hold" grpId="0" nodeType="withEffect">
                                  <p:stCondLst>
                                    <p:cond delay="60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 calcmode="lin" valueType="num">
                                      <p:cBhvr>
                                        <p:cTn id="63" dur="500" fill="hold"/>
                                        <p:tgtEl>
                                          <p:spTgt spid="3"/>
                                        </p:tgtEl>
                                        <p:attrNameLst>
                                          <p:attrName>ppt_x</p:attrName>
                                        </p:attrNameLst>
                                      </p:cBhvr>
                                      <p:tavLst>
                                        <p:tav tm="0">
                                          <p:val>
                                            <p:fltVal val="0.5"/>
                                          </p:val>
                                        </p:tav>
                                        <p:tav tm="100000">
                                          <p:val>
                                            <p:strVal val="#ppt_x"/>
                                          </p:val>
                                        </p:tav>
                                      </p:tavLst>
                                    </p:anim>
                                    <p:anim calcmode="lin" valueType="num">
                                      <p:cBhvr>
                                        <p:cTn id="64" dur="500" fill="hold"/>
                                        <p:tgtEl>
                                          <p:spTgt spid="3"/>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250"/>
                                  </p:stCondLst>
                                  <p:childTnLst>
                                    <p:animEffect transition="out" filter="fade">
                                      <p:cBhvr>
                                        <p:cTn id="66" dur="500" tmFilter="0, 0; .2, .5; .8, .5; 1, 0"/>
                                        <p:tgtEl>
                                          <p:spTgt spid="3"/>
                                        </p:tgtEl>
                                      </p:cBhvr>
                                    </p:animEffect>
                                    <p:animScale>
                                      <p:cBhvr>
                                        <p:cTn id="67" dur="250" autoRev="1" fill="hold"/>
                                        <p:tgtEl>
                                          <p:spTgt spid="3"/>
                                        </p:tgtEl>
                                      </p:cBhvr>
                                      <p:by x="105000" y="105000"/>
                                    </p:animScale>
                                  </p:childTnLst>
                                </p:cTn>
                              </p:par>
                              <p:par>
                                <p:cTn id="68" presetID="23" presetClass="entr" presetSubtype="528" fill="hold" grpId="0" nodeType="withEffect">
                                  <p:stCondLst>
                                    <p:cond delay="70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 calcmode="lin" valueType="num">
                                      <p:cBhvr>
                                        <p:cTn id="72" dur="500" fill="hold"/>
                                        <p:tgtEl>
                                          <p:spTgt spid="5"/>
                                        </p:tgtEl>
                                        <p:attrNameLst>
                                          <p:attrName>ppt_x</p:attrName>
                                        </p:attrNameLst>
                                      </p:cBhvr>
                                      <p:tavLst>
                                        <p:tav tm="0">
                                          <p:val>
                                            <p:fltVal val="0.5"/>
                                          </p:val>
                                        </p:tav>
                                        <p:tav tm="100000">
                                          <p:val>
                                            <p:strVal val="#ppt_x"/>
                                          </p:val>
                                        </p:tav>
                                      </p:tavLst>
                                    </p:anim>
                                    <p:anim calcmode="lin" valueType="num">
                                      <p:cBhvr>
                                        <p:cTn id="73" dur="500" fill="hold"/>
                                        <p:tgtEl>
                                          <p:spTgt spid="5"/>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250"/>
                                  </p:stCondLst>
                                  <p:childTnLst>
                                    <p:animEffect transition="out" filter="fade">
                                      <p:cBhvr>
                                        <p:cTn id="75" dur="500" tmFilter="0, 0; .2, .5; .8, .5; 1, 0"/>
                                        <p:tgtEl>
                                          <p:spTgt spid="5"/>
                                        </p:tgtEl>
                                      </p:cBhvr>
                                    </p:animEffect>
                                    <p:animScale>
                                      <p:cBhvr>
                                        <p:cTn id="76" dur="250" autoRev="1" fill="hold"/>
                                        <p:tgtEl>
                                          <p:spTgt spid="5"/>
                                        </p:tgtEl>
                                      </p:cBhvr>
                                      <p:by x="105000" y="105000"/>
                                    </p:animScale>
                                  </p:childTnLst>
                                </p:cTn>
                              </p:par>
                              <p:par>
                                <p:cTn id="77" presetID="23" presetClass="entr" presetSubtype="528" fill="hold" grpId="0" nodeType="withEffect">
                                  <p:stCondLst>
                                    <p:cond delay="80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 calcmode="lin" valueType="num">
                                      <p:cBhvr>
                                        <p:cTn id="81" dur="500" fill="hold"/>
                                        <p:tgtEl>
                                          <p:spTgt spid="9"/>
                                        </p:tgtEl>
                                        <p:attrNameLst>
                                          <p:attrName>ppt_x</p:attrName>
                                        </p:attrNameLst>
                                      </p:cBhvr>
                                      <p:tavLst>
                                        <p:tav tm="0">
                                          <p:val>
                                            <p:fltVal val="0.5"/>
                                          </p:val>
                                        </p:tav>
                                        <p:tav tm="100000">
                                          <p:val>
                                            <p:strVal val="#ppt_x"/>
                                          </p:val>
                                        </p:tav>
                                      </p:tavLst>
                                    </p:anim>
                                    <p:anim calcmode="lin" valueType="num">
                                      <p:cBhvr>
                                        <p:cTn id="82" dur="500" fill="hold"/>
                                        <p:tgtEl>
                                          <p:spTgt spid="9"/>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25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childTnLst>
                          </p:cTn>
                        </p:par>
                        <p:par>
                          <p:cTn id="86" fill="hold">
                            <p:stCondLst>
                              <p:cond delay="500"/>
                            </p:stCondLst>
                            <p:childTnLst>
                              <p:par>
                                <p:cTn id="87" presetID="2" presetClass="entr" presetSubtype="8" accel="50000" decel="50000" fill="hold" grpId="0" nodeType="after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1000" fill="hold"/>
                                        <p:tgtEl>
                                          <p:spTgt spid="11"/>
                                        </p:tgtEl>
                                        <p:attrNameLst>
                                          <p:attrName>ppt_x</p:attrName>
                                        </p:attrNameLst>
                                      </p:cBhvr>
                                      <p:tavLst>
                                        <p:tav tm="0">
                                          <p:val>
                                            <p:strVal val="0-#ppt_w/2"/>
                                          </p:val>
                                        </p:tav>
                                        <p:tav tm="100000">
                                          <p:val>
                                            <p:strVal val="#ppt_x"/>
                                          </p:val>
                                        </p:tav>
                                      </p:tavLst>
                                    </p:anim>
                                    <p:anim calcmode="lin" valueType="num">
                                      <p:cBhvr additive="base">
                                        <p:cTn id="90" dur="1000" fill="hold"/>
                                        <p:tgtEl>
                                          <p:spTgt spid="11"/>
                                        </p:tgtEl>
                                        <p:attrNameLst>
                                          <p:attrName>ppt_y</p:attrName>
                                        </p:attrNameLst>
                                      </p:cBhvr>
                                      <p:tavLst>
                                        <p:tav tm="0">
                                          <p:val>
                                            <p:strVal val="#ppt_y"/>
                                          </p:val>
                                        </p:tav>
                                        <p:tav tm="100000">
                                          <p:val>
                                            <p:strVal val="#ppt_y"/>
                                          </p:val>
                                        </p:tav>
                                      </p:tavLst>
                                    </p:anim>
                                  </p:childTnLst>
                                </p:cTn>
                              </p:par>
                              <p:par>
                                <p:cTn id="91" presetID="2" presetClass="entr" presetSubtype="8" accel="50000" decel="5000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1000" fill="hold"/>
                                        <p:tgtEl>
                                          <p:spTgt spid="12"/>
                                        </p:tgtEl>
                                        <p:attrNameLst>
                                          <p:attrName>ppt_x</p:attrName>
                                        </p:attrNameLst>
                                      </p:cBhvr>
                                      <p:tavLst>
                                        <p:tav tm="0">
                                          <p:val>
                                            <p:strVal val="0-#ppt_w/2"/>
                                          </p:val>
                                        </p:tav>
                                        <p:tav tm="100000">
                                          <p:val>
                                            <p:strVal val="#ppt_x"/>
                                          </p:val>
                                        </p:tav>
                                      </p:tavLst>
                                    </p:anim>
                                    <p:anim calcmode="lin" valueType="num">
                                      <p:cBhvr additive="base">
                                        <p:cTn id="94" dur="1000" fill="hold"/>
                                        <p:tgtEl>
                                          <p:spTgt spid="12"/>
                                        </p:tgtEl>
                                        <p:attrNameLst>
                                          <p:attrName>ppt_y</p:attrName>
                                        </p:attrNameLst>
                                      </p:cBhvr>
                                      <p:tavLst>
                                        <p:tav tm="0">
                                          <p:val>
                                            <p:strVal val="#ppt_y"/>
                                          </p:val>
                                        </p:tav>
                                        <p:tav tm="100000">
                                          <p:val>
                                            <p:strVal val="#ppt_y"/>
                                          </p:val>
                                        </p:tav>
                                      </p:tavLst>
                                    </p:anim>
                                  </p:childTnLst>
                                </p:cTn>
                              </p:par>
                              <p:par>
                                <p:cTn id="95" presetID="2" presetClass="entr" presetSubtype="2" accel="50000" decel="5000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1000" fill="hold"/>
                                        <p:tgtEl>
                                          <p:spTgt spid="14"/>
                                        </p:tgtEl>
                                        <p:attrNameLst>
                                          <p:attrName>ppt_x</p:attrName>
                                        </p:attrNameLst>
                                      </p:cBhvr>
                                      <p:tavLst>
                                        <p:tav tm="0">
                                          <p:val>
                                            <p:strVal val="1+#ppt_w/2"/>
                                          </p:val>
                                        </p:tav>
                                        <p:tav tm="100000">
                                          <p:val>
                                            <p:strVal val="#ppt_x"/>
                                          </p:val>
                                        </p:tav>
                                      </p:tavLst>
                                    </p:anim>
                                    <p:anim calcmode="lin" valueType="num">
                                      <p:cBhvr additive="base">
                                        <p:cTn id="98" dur="1000" fill="hold"/>
                                        <p:tgtEl>
                                          <p:spTgt spid="14"/>
                                        </p:tgtEl>
                                        <p:attrNameLst>
                                          <p:attrName>ppt_y</p:attrName>
                                        </p:attrNameLst>
                                      </p:cBhvr>
                                      <p:tavLst>
                                        <p:tav tm="0">
                                          <p:val>
                                            <p:strVal val="#ppt_y"/>
                                          </p:val>
                                        </p:tav>
                                        <p:tav tm="100000">
                                          <p:val>
                                            <p:strVal val="#ppt_y"/>
                                          </p:val>
                                        </p:tav>
                                      </p:tavLst>
                                    </p:anim>
                                  </p:childTnLst>
                                </p:cTn>
                              </p:par>
                              <p:par>
                                <p:cTn id="99" presetID="2" presetClass="entr" presetSubtype="2" accel="50000" decel="5000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1000" fill="hold"/>
                                        <p:tgtEl>
                                          <p:spTgt spid="13"/>
                                        </p:tgtEl>
                                        <p:attrNameLst>
                                          <p:attrName>ppt_x</p:attrName>
                                        </p:attrNameLst>
                                      </p:cBhvr>
                                      <p:tavLst>
                                        <p:tav tm="0">
                                          <p:val>
                                            <p:strVal val="1+#ppt_w/2"/>
                                          </p:val>
                                        </p:tav>
                                        <p:tav tm="100000">
                                          <p:val>
                                            <p:strVal val="#ppt_x"/>
                                          </p:val>
                                        </p:tav>
                                      </p:tavLst>
                                    </p:anim>
                                    <p:anim calcmode="lin" valueType="num">
                                      <p:cBhvr additive="base">
                                        <p:cTn id="10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rot="10800000">
            <a:off x="7919358" y="2889626"/>
            <a:ext cx="2055465" cy="1927828"/>
            <a:chOff x="9392304" y="2148862"/>
            <a:chExt cx="2326919" cy="2183209"/>
          </a:xfrm>
        </p:grpSpPr>
        <p:cxnSp>
          <p:nvCxnSpPr>
            <p:cNvPr id="105" name="直接连接符 104"/>
            <p:cNvCxnSpPr/>
            <p:nvPr/>
          </p:nvCxnSpPr>
          <p:spPr>
            <a:xfrm rot="10800000" flipH="1" flipV="1">
              <a:off x="9392304" y="3287170"/>
              <a:ext cx="2326919" cy="104490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9406670" y="2148862"/>
              <a:ext cx="2219300" cy="105189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3" name="直接连接符 92"/>
          <p:cNvCxnSpPr/>
          <p:nvPr/>
        </p:nvCxnSpPr>
        <p:spPr>
          <a:xfrm>
            <a:off x="2216569" y="3862750"/>
            <a:ext cx="1982548" cy="98561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2216569" y="2946492"/>
            <a:ext cx="1960400" cy="92885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a:stCxn id="5" idx="1"/>
            <a:endCxn id="5" idx="4"/>
          </p:cNvCxnSpPr>
          <p:nvPr/>
        </p:nvCxnSpPr>
        <p:spPr>
          <a:xfrm flipV="1">
            <a:off x="4199117" y="2927728"/>
            <a:ext cx="3796442" cy="18952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6085537" y="2053870"/>
            <a:ext cx="0" cy="379046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a:stCxn id="5" idx="2"/>
            <a:endCxn id="5" idx="5"/>
          </p:cNvCxnSpPr>
          <p:nvPr/>
        </p:nvCxnSpPr>
        <p:spPr>
          <a:xfrm>
            <a:off x="4199117" y="2927728"/>
            <a:ext cx="3796442" cy="18952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六边形 4"/>
          <p:cNvSpPr/>
          <p:nvPr/>
        </p:nvSpPr>
        <p:spPr>
          <a:xfrm rot="5400000">
            <a:off x="4202108" y="1977121"/>
            <a:ext cx="3790460" cy="3796444"/>
          </a:xfrm>
          <a:prstGeom prst="hexagon">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7" name="组合 36"/>
          <p:cNvGrpSpPr/>
          <p:nvPr/>
        </p:nvGrpSpPr>
        <p:grpSpPr>
          <a:xfrm>
            <a:off x="7318631" y="2227575"/>
            <a:ext cx="1437531" cy="1437010"/>
            <a:chOff x="7317678" y="2062952"/>
            <a:chExt cx="1437344" cy="1437343"/>
          </a:xfrm>
        </p:grpSpPr>
        <p:sp>
          <p:nvSpPr>
            <p:cNvPr id="22" name="椭圆 21"/>
            <p:cNvSpPr/>
            <p:nvPr/>
          </p:nvSpPr>
          <p:spPr>
            <a:xfrm>
              <a:off x="7317678" y="2062952"/>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7432833" y="2178107"/>
              <a:ext cx="1207034" cy="1207033"/>
            </a:xfrm>
            <a:prstGeom prst="ellipse">
              <a:avLst/>
            </a:prstGeom>
            <a:blipFill>
              <a:blip r:embed="rId3"/>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p:cNvGrpSpPr/>
          <p:nvPr/>
        </p:nvGrpSpPr>
        <p:grpSpPr>
          <a:xfrm>
            <a:off x="3438516" y="2227575"/>
            <a:ext cx="1437531" cy="1437010"/>
            <a:chOff x="3438068" y="2062952"/>
            <a:chExt cx="1437344" cy="1437343"/>
          </a:xfrm>
        </p:grpSpPr>
        <p:sp>
          <p:nvSpPr>
            <p:cNvPr id="28" name="椭圆 27"/>
            <p:cNvSpPr/>
            <p:nvPr/>
          </p:nvSpPr>
          <p:spPr>
            <a:xfrm>
              <a:off x="3438068" y="2062952"/>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3553223" y="2178107"/>
              <a:ext cx="1207032" cy="1207032"/>
            </a:xfrm>
            <a:prstGeom prst="ellipse">
              <a:avLst/>
            </a:prstGeom>
            <a:blipFill>
              <a:blip r:embed="rId4"/>
              <a:stretch>
                <a:fillRect/>
              </a:stretch>
            </a:blipFill>
            <a:ln w="88900">
              <a:solidFill>
                <a:srgbClr val="00B0F0"/>
              </a:solidFill>
            </a:ln>
            <a:effectLst>
              <a:innerShdw blurRad="203200" dist="76200" dir="135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 name="组合 29"/>
          <p:cNvGrpSpPr/>
          <p:nvPr/>
        </p:nvGrpSpPr>
        <p:grpSpPr>
          <a:xfrm>
            <a:off x="5378573" y="5036744"/>
            <a:ext cx="1437531" cy="1437010"/>
            <a:chOff x="5377873" y="4872771"/>
            <a:chExt cx="1437344" cy="1437343"/>
          </a:xfrm>
        </p:grpSpPr>
        <p:sp>
          <p:nvSpPr>
            <p:cNvPr id="34" name="椭圆 33"/>
            <p:cNvSpPr/>
            <p:nvPr/>
          </p:nvSpPr>
          <p:spPr>
            <a:xfrm>
              <a:off x="5377873" y="4872771"/>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5493028" y="4987926"/>
              <a:ext cx="1207034" cy="1207033"/>
            </a:xfrm>
            <a:prstGeom prst="ellipse">
              <a:avLst/>
            </a:prstGeom>
            <a:blipFill>
              <a:blip r:embed="rId5"/>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 name="组合 26"/>
          <p:cNvGrpSpPr/>
          <p:nvPr/>
        </p:nvGrpSpPr>
        <p:grpSpPr>
          <a:xfrm>
            <a:off x="3438516" y="4086100"/>
            <a:ext cx="1437531" cy="1437010"/>
            <a:chOff x="3438068" y="3921907"/>
            <a:chExt cx="1437344" cy="1437343"/>
          </a:xfrm>
        </p:grpSpPr>
        <p:sp>
          <p:nvSpPr>
            <p:cNvPr id="19" name="椭圆 18"/>
            <p:cNvSpPr/>
            <p:nvPr/>
          </p:nvSpPr>
          <p:spPr>
            <a:xfrm>
              <a:off x="3438068" y="3921907"/>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椭圆 19"/>
            <p:cNvSpPr/>
            <p:nvPr/>
          </p:nvSpPr>
          <p:spPr>
            <a:xfrm>
              <a:off x="3553223" y="4037062"/>
              <a:ext cx="1207034" cy="1207033"/>
            </a:xfrm>
            <a:prstGeom prst="ellipse">
              <a:avLst/>
            </a:prstGeom>
            <a:blipFill>
              <a:blip r:embed="rId6"/>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3" name="组合 32"/>
          <p:cNvGrpSpPr/>
          <p:nvPr/>
        </p:nvGrpSpPr>
        <p:grpSpPr>
          <a:xfrm>
            <a:off x="7318631" y="4086100"/>
            <a:ext cx="1437531" cy="1437010"/>
            <a:chOff x="7317678" y="3921907"/>
            <a:chExt cx="1437344" cy="1437343"/>
          </a:xfrm>
        </p:grpSpPr>
        <p:sp>
          <p:nvSpPr>
            <p:cNvPr id="25" name="椭圆 24"/>
            <p:cNvSpPr/>
            <p:nvPr/>
          </p:nvSpPr>
          <p:spPr>
            <a:xfrm>
              <a:off x="7317678" y="3921907"/>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7432833" y="4037062"/>
              <a:ext cx="1207034" cy="1207033"/>
            </a:xfrm>
            <a:prstGeom prst="ellipse">
              <a:avLst/>
            </a:prstGeom>
            <a:blipFill>
              <a:blip r:embed="rId7"/>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8" name="组合 17"/>
          <p:cNvGrpSpPr/>
          <p:nvPr/>
        </p:nvGrpSpPr>
        <p:grpSpPr>
          <a:xfrm>
            <a:off x="5378573" y="1276933"/>
            <a:ext cx="1437531" cy="1437010"/>
            <a:chOff x="5377873" y="1112090"/>
            <a:chExt cx="1437344" cy="1437343"/>
          </a:xfrm>
        </p:grpSpPr>
        <p:sp>
          <p:nvSpPr>
            <p:cNvPr id="31" name="椭圆 30"/>
            <p:cNvSpPr/>
            <p:nvPr/>
          </p:nvSpPr>
          <p:spPr>
            <a:xfrm>
              <a:off x="5377873" y="1112090"/>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5493028" y="1227245"/>
              <a:ext cx="1207034" cy="1207033"/>
            </a:xfrm>
            <a:prstGeom prst="ellipse">
              <a:avLst/>
            </a:prstGeom>
            <a:blipFill>
              <a:blip r:embed="rId8"/>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4" name="组合 23"/>
          <p:cNvGrpSpPr/>
          <p:nvPr/>
        </p:nvGrpSpPr>
        <p:grpSpPr>
          <a:xfrm>
            <a:off x="1497803" y="3119301"/>
            <a:ext cx="1437531" cy="1437010"/>
            <a:chOff x="1497608" y="2954884"/>
            <a:chExt cx="1437344" cy="1437343"/>
          </a:xfrm>
        </p:grpSpPr>
        <p:sp>
          <p:nvSpPr>
            <p:cNvPr id="71" name="椭圆 70"/>
            <p:cNvSpPr/>
            <p:nvPr/>
          </p:nvSpPr>
          <p:spPr>
            <a:xfrm>
              <a:off x="1497608" y="2954884"/>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2" name="椭圆 71"/>
            <p:cNvSpPr/>
            <p:nvPr/>
          </p:nvSpPr>
          <p:spPr>
            <a:xfrm>
              <a:off x="1612763" y="3070039"/>
              <a:ext cx="1207034" cy="1207033"/>
            </a:xfrm>
            <a:prstGeom prst="ellipse">
              <a:avLst/>
            </a:prstGeom>
            <a:blipFill>
              <a:blip r:embed="rId9"/>
              <a:stretch>
                <a:fillRect/>
              </a:stretch>
            </a:blipFill>
            <a:ln w="88900">
              <a:gradFill flip="none" rotWithShape="1">
                <a:gsLst>
                  <a:gs pos="0">
                    <a:srgbClr val="01ACBE"/>
                  </a:gs>
                  <a:gs pos="100000">
                    <a:srgbClr val="1EE9FE"/>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6" name="组合 35"/>
          <p:cNvGrpSpPr/>
          <p:nvPr/>
        </p:nvGrpSpPr>
        <p:grpSpPr>
          <a:xfrm>
            <a:off x="9267580" y="3093090"/>
            <a:ext cx="1437531" cy="1437010"/>
            <a:chOff x="9266374" y="2928667"/>
            <a:chExt cx="1437344" cy="1437343"/>
          </a:xfrm>
        </p:grpSpPr>
        <p:sp>
          <p:nvSpPr>
            <p:cNvPr id="77" name="椭圆 76"/>
            <p:cNvSpPr/>
            <p:nvPr/>
          </p:nvSpPr>
          <p:spPr>
            <a:xfrm>
              <a:off x="9266374" y="2928667"/>
              <a:ext cx="1437344" cy="1437343"/>
            </a:xfrm>
            <a:prstGeom prst="ellipse">
              <a:avLst/>
            </a:prstGeom>
            <a:solidFill>
              <a:srgbClr val="0070C0"/>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椭圆 77"/>
            <p:cNvSpPr/>
            <p:nvPr/>
          </p:nvSpPr>
          <p:spPr>
            <a:xfrm>
              <a:off x="9381529" y="3043822"/>
              <a:ext cx="1207034" cy="1207033"/>
            </a:xfrm>
            <a:prstGeom prst="ellipse">
              <a:avLst/>
            </a:prstGeom>
            <a:blipFill>
              <a:blip r:embed="rId10"/>
              <a:stretch>
                <a:fillRect/>
              </a:stretch>
            </a:blipFill>
            <a:ln w="88900">
              <a:solidFill>
                <a:srgbClr val="00B0F0"/>
              </a:soli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8" name="组合 37"/>
          <p:cNvGrpSpPr/>
          <p:nvPr/>
        </p:nvGrpSpPr>
        <p:grpSpPr>
          <a:xfrm>
            <a:off x="5143924" y="2922273"/>
            <a:ext cx="1906829" cy="1906140"/>
            <a:chOff x="5143254" y="2757811"/>
            <a:chExt cx="1906581" cy="1906581"/>
          </a:xfrm>
        </p:grpSpPr>
        <p:grpSp>
          <p:nvGrpSpPr>
            <p:cNvPr id="108" name="组合 107"/>
            <p:cNvGrpSpPr/>
            <p:nvPr/>
          </p:nvGrpSpPr>
          <p:grpSpPr>
            <a:xfrm>
              <a:off x="5143254" y="2757811"/>
              <a:ext cx="1906581" cy="1906581"/>
              <a:chOff x="5252983" y="2687581"/>
              <a:chExt cx="1686033" cy="1686033"/>
            </a:xfrm>
          </p:grpSpPr>
          <p:sp>
            <p:nvSpPr>
              <p:cNvPr id="6" name="椭圆 5"/>
              <p:cNvSpPr/>
              <p:nvPr/>
            </p:nvSpPr>
            <p:spPr>
              <a:xfrm>
                <a:off x="5252983" y="2687581"/>
                <a:ext cx="1686033" cy="1686033"/>
              </a:xfrm>
              <a:prstGeom prst="ellipse">
                <a:avLst/>
              </a:prstGeom>
              <a:gradFill>
                <a:gsLst>
                  <a:gs pos="0">
                    <a:schemeClr val="bg1"/>
                  </a:gs>
                  <a:gs pos="100000">
                    <a:srgbClr val="B4B4B4"/>
                  </a:gs>
                </a:gsLst>
                <a:lin ang="2700000" scaled="1"/>
              </a:gradFill>
              <a:ln>
                <a:noFill/>
              </a:ln>
              <a:effectLst>
                <a:outerShdw blurRad="393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5484813" y="2919411"/>
                <a:ext cx="1222374" cy="1222374"/>
              </a:xfrm>
              <a:prstGeom prst="ellipse">
                <a:avLst/>
              </a:prstGeom>
              <a:gradFill>
                <a:gsLst>
                  <a:gs pos="100000">
                    <a:schemeClr val="bg1">
                      <a:lumMod val="89000"/>
                    </a:schemeClr>
                  </a:gs>
                  <a:gs pos="0">
                    <a:schemeClr val="bg1">
                      <a:lumMod val="100000"/>
                    </a:schemeClr>
                  </a:gs>
                </a:gsLst>
                <a:lin ang="2700000" scaled="1"/>
              </a:gradFill>
              <a:ln w="120650">
                <a:gradFill flip="none" rotWithShape="1">
                  <a:gsLst>
                    <a:gs pos="0">
                      <a:srgbClr val="B6B6B6"/>
                    </a:gs>
                    <a:gs pos="100000">
                      <a:schemeClr val="bg1">
                        <a:lumMod val="83000"/>
                        <a:lumOff val="17000"/>
                      </a:schemeClr>
                    </a:gs>
                  </a:gsLst>
                  <a:lin ang="2700000" scaled="1"/>
                  <a:tileRect/>
                </a:gradFill>
              </a:ln>
              <a:effectLst>
                <a:innerShdw blurRad="254000" dist="889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Group 35"/>
            <p:cNvGrpSpPr>
              <a:grpSpLocks noChangeAspect="1"/>
            </p:cNvGrpSpPr>
            <p:nvPr/>
          </p:nvGrpSpPr>
          <p:grpSpPr bwMode="auto">
            <a:xfrm>
              <a:off x="5657986" y="3249057"/>
              <a:ext cx="899385" cy="872131"/>
              <a:chOff x="3477" y="1809"/>
              <a:chExt cx="726" cy="704"/>
            </a:xfrm>
            <a:noFill/>
          </p:grpSpPr>
          <p:sp>
            <p:nvSpPr>
              <p:cNvPr id="9"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0"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1"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2"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3"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4"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5"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6"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sp>
            <p:nvSpPr>
              <p:cNvPr id="17"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w="15875">
                <a:solidFill>
                  <a:schemeClr val="bg1">
                    <a:lumMod val="65000"/>
                  </a:schemeClr>
                </a:solidFill>
                <a:prstDash val="solid"/>
                <a:round/>
              </a:ln>
            </p:spPr>
            <p:txBody>
              <a:bodyPr vert="horz" wrap="square" lIns="91440" tIns="45720" rIns="91440" bIns="45720" numCol="1" anchor="t" anchorCtr="0" compatLnSpc="1"/>
              <a:lstStyle/>
              <a:p>
                <a:endParaRPr lang="zh-CN" altLang="en-US">
                  <a:solidFill>
                    <a:prstClr val="black"/>
                  </a:solidFill>
                </a:endParaRPr>
              </a:p>
            </p:txBody>
          </p:sp>
        </p:grpSp>
        <p:sp>
          <p:nvSpPr>
            <p:cNvPr id="109" name="文本框 29"/>
            <p:cNvSpPr txBox="1"/>
            <p:nvPr/>
          </p:nvSpPr>
          <p:spPr>
            <a:xfrm>
              <a:off x="5687088" y="3387674"/>
              <a:ext cx="790352" cy="769619"/>
            </a:xfrm>
            <a:prstGeom prst="rect">
              <a:avLst/>
            </a:prstGeom>
            <a:noFill/>
          </p:spPr>
          <p:txBody>
            <a:bodyPr wrap="square" rtlCol="0">
              <a:spAutoFit/>
            </a:bodyPr>
            <a:lstStyle/>
            <a:p>
              <a:pPr algn="ctr"/>
              <a:r>
                <a:rPr lang="zh-CN" altLang="en-US" sz="2200" b="1" dirty="0" smtClean="0">
                  <a:solidFill>
                    <a:srgbClr val="0070C0"/>
                  </a:solidFill>
                  <a:latin typeface="微软雅黑" panose="020B0503020204020204" pitchFamily="34" charset="-122"/>
                  <a:ea typeface="微软雅黑" panose="020B0503020204020204" pitchFamily="34" charset="-122"/>
                </a:rPr>
                <a:t>主要</a:t>
              </a:r>
              <a:endParaRPr lang="en-US" altLang="zh-CN" sz="2200" b="1" dirty="0" smtClean="0">
                <a:solidFill>
                  <a:srgbClr val="0070C0"/>
                </a:solidFill>
                <a:latin typeface="微软雅黑" panose="020B0503020204020204" pitchFamily="34" charset="-122"/>
                <a:ea typeface="微软雅黑" panose="020B0503020204020204" pitchFamily="34" charset="-122"/>
              </a:endParaRPr>
            </a:p>
            <a:p>
              <a:pPr algn="ctr"/>
              <a:r>
                <a:rPr lang="zh-CN" altLang="en-US" sz="2200" b="1" dirty="0" smtClean="0">
                  <a:solidFill>
                    <a:srgbClr val="0070C0"/>
                  </a:solidFill>
                  <a:latin typeface="微软雅黑" panose="020B0503020204020204" pitchFamily="34" charset="-122"/>
                  <a:ea typeface="微软雅黑" panose="020B0503020204020204" pitchFamily="34" charset="-122"/>
                </a:rPr>
                <a:t>产品</a:t>
              </a:r>
              <a:endParaRPr lang="zh-CN" altLang="en-US" sz="2200" b="1" dirty="0">
                <a:solidFill>
                  <a:srgbClr val="0070C0"/>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1532644" y="4756502"/>
            <a:ext cx="1689834" cy="1429286"/>
            <a:chOff x="1532445" y="4430260"/>
            <a:chExt cx="1689614" cy="1429617"/>
          </a:xfrm>
        </p:grpSpPr>
        <p:sp>
          <p:nvSpPr>
            <p:cNvPr id="111" name="文本框 38"/>
            <p:cNvSpPr txBox="1"/>
            <p:nvPr/>
          </p:nvSpPr>
          <p:spPr>
            <a:xfrm>
              <a:off x="1748262" y="4430260"/>
              <a:ext cx="1277281"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a:t>
              </a:r>
              <a:r>
                <a:rPr lang="zh-CN" altLang="en-US" sz="2000" dirty="0">
                  <a:solidFill>
                    <a:srgbClr val="0070C0"/>
                  </a:solidFill>
                  <a:latin typeface="微软雅黑" panose="020B0503020204020204" pitchFamily="34" charset="-122"/>
                  <a:ea typeface="微软雅黑" panose="020B0503020204020204" pitchFamily="34" charset="-122"/>
                </a:rPr>
                <a:t>标题</a:t>
              </a:r>
            </a:p>
          </p:txBody>
        </p:sp>
        <p:sp>
          <p:nvSpPr>
            <p:cNvPr id="115" name="矩形 47"/>
            <p:cNvSpPr>
              <a:spLocks noChangeArrowheads="1"/>
            </p:cNvSpPr>
            <p:nvPr/>
          </p:nvSpPr>
          <p:spPr bwMode="auto">
            <a:xfrm>
              <a:off x="1532445" y="4830370"/>
              <a:ext cx="1689614" cy="10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42"/>
          <p:cNvGrpSpPr/>
          <p:nvPr/>
        </p:nvGrpSpPr>
        <p:grpSpPr>
          <a:xfrm>
            <a:off x="9011791" y="4836734"/>
            <a:ext cx="1689834" cy="1429285"/>
            <a:chOff x="9010618" y="4672716"/>
            <a:chExt cx="1689614" cy="1429616"/>
          </a:xfrm>
        </p:grpSpPr>
        <p:sp>
          <p:nvSpPr>
            <p:cNvPr id="112" name="文本框 27"/>
            <p:cNvSpPr txBox="1"/>
            <p:nvPr/>
          </p:nvSpPr>
          <p:spPr>
            <a:xfrm>
              <a:off x="9206957" y="4672716"/>
              <a:ext cx="1277281"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a:t>
              </a:r>
              <a:r>
                <a:rPr lang="zh-CN" altLang="en-US" sz="2000" dirty="0">
                  <a:solidFill>
                    <a:srgbClr val="0070C0"/>
                  </a:solidFill>
                  <a:latin typeface="微软雅黑" panose="020B0503020204020204" pitchFamily="34" charset="-122"/>
                  <a:ea typeface="微软雅黑" panose="020B0503020204020204" pitchFamily="34" charset="-122"/>
                </a:rPr>
                <a:t>标题</a:t>
              </a:r>
            </a:p>
          </p:txBody>
        </p:sp>
        <p:sp>
          <p:nvSpPr>
            <p:cNvPr id="116" name="矩形 47"/>
            <p:cNvSpPr>
              <a:spLocks noChangeArrowheads="1"/>
            </p:cNvSpPr>
            <p:nvPr/>
          </p:nvSpPr>
          <p:spPr bwMode="auto">
            <a:xfrm>
              <a:off x="9010618" y="5072825"/>
              <a:ext cx="1689614" cy="10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组合 40"/>
          <p:cNvGrpSpPr/>
          <p:nvPr/>
        </p:nvGrpSpPr>
        <p:grpSpPr>
          <a:xfrm>
            <a:off x="8997260" y="1416956"/>
            <a:ext cx="1689834" cy="1429285"/>
            <a:chOff x="8996089" y="1252146"/>
            <a:chExt cx="1689614" cy="1429616"/>
          </a:xfrm>
        </p:grpSpPr>
        <p:sp>
          <p:nvSpPr>
            <p:cNvPr id="113" name="文本框 29"/>
            <p:cNvSpPr txBox="1"/>
            <p:nvPr/>
          </p:nvSpPr>
          <p:spPr>
            <a:xfrm>
              <a:off x="8996089" y="1252146"/>
              <a:ext cx="1277281"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a:t>
              </a:r>
              <a:r>
                <a:rPr lang="zh-CN" altLang="en-US" sz="2000" dirty="0">
                  <a:solidFill>
                    <a:srgbClr val="0070C0"/>
                  </a:solidFill>
                  <a:latin typeface="微软雅黑" panose="020B0503020204020204" pitchFamily="34" charset="-122"/>
                  <a:ea typeface="微软雅黑" panose="020B0503020204020204" pitchFamily="34" charset="-122"/>
                </a:rPr>
                <a:t>标题</a:t>
              </a:r>
            </a:p>
          </p:txBody>
        </p:sp>
        <p:sp>
          <p:nvSpPr>
            <p:cNvPr id="117" name="矩形 47"/>
            <p:cNvSpPr>
              <a:spLocks noChangeArrowheads="1"/>
            </p:cNvSpPr>
            <p:nvPr/>
          </p:nvSpPr>
          <p:spPr bwMode="auto">
            <a:xfrm>
              <a:off x="8996089" y="1652255"/>
              <a:ext cx="1689614" cy="10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 name="组合 39"/>
          <p:cNvGrpSpPr/>
          <p:nvPr/>
        </p:nvGrpSpPr>
        <p:grpSpPr>
          <a:xfrm>
            <a:off x="1557151" y="1519740"/>
            <a:ext cx="1689834" cy="1429284"/>
            <a:chOff x="1556948" y="1354953"/>
            <a:chExt cx="1689614" cy="1429615"/>
          </a:xfrm>
        </p:grpSpPr>
        <p:sp>
          <p:nvSpPr>
            <p:cNvPr id="114" name="文本框 41"/>
            <p:cNvSpPr txBox="1"/>
            <p:nvPr/>
          </p:nvSpPr>
          <p:spPr>
            <a:xfrm>
              <a:off x="1758257" y="1354953"/>
              <a:ext cx="1277281" cy="400110"/>
            </a:xfrm>
            <a:prstGeom prst="rect">
              <a:avLst/>
            </a:prstGeom>
            <a:noFill/>
          </p:spPr>
          <p:txBody>
            <a:bodyPr wrap="squar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a:t>
              </a:r>
              <a:r>
                <a:rPr lang="zh-CN" altLang="en-US" sz="2000" dirty="0">
                  <a:solidFill>
                    <a:srgbClr val="0070C0"/>
                  </a:solidFill>
                  <a:latin typeface="微软雅黑" panose="020B0503020204020204" pitchFamily="34" charset="-122"/>
                  <a:ea typeface="微软雅黑" panose="020B0503020204020204" pitchFamily="34" charset="-122"/>
                </a:rPr>
                <a:t>标题</a:t>
              </a:r>
            </a:p>
          </p:txBody>
        </p:sp>
        <p:sp>
          <p:nvSpPr>
            <p:cNvPr id="118" name="矩形 47"/>
            <p:cNvSpPr>
              <a:spLocks noChangeArrowheads="1"/>
            </p:cNvSpPr>
            <p:nvPr/>
          </p:nvSpPr>
          <p:spPr bwMode="auto">
            <a:xfrm>
              <a:off x="1556948" y="1755061"/>
              <a:ext cx="1689614" cy="10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这里或者</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通过复制您</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的文本</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后，在此框</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中选择</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粘贴，并</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选择只</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保留文字</a:t>
              </a: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barn(inVertical)">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 fill="hold"/>
                                            <p:tgtEl>
                                              <p:spTgt spid="38"/>
                                            </p:tgtEl>
                                            <p:attrNameLst>
                                              <p:attrName>ppt_w</p:attrName>
                                            </p:attrNameLst>
                                          </p:cBhvr>
                                          <p:tavLst>
                                            <p:tav tm="0">
                                              <p:val>
                                                <p:fltVal val="0"/>
                                              </p:val>
                                            </p:tav>
                                            <p:tav tm="100000">
                                              <p:val>
                                                <p:strVal val="#ppt_w"/>
                                              </p:val>
                                            </p:tav>
                                          </p:tavLst>
                                        </p:anim>
                                        <p:anim calcmode="lin" valueType="num">
                                          <p:cBhvr>
                                            <p:cTn id="32" dur="100" fill="hold"/>
                                            <p:tgtEl>
                                              <p:spTgt spid="38"/>
                                            </p:tgtEl>
                                            <p:attrNameLst>
                                              <p:attrName>ppt_h</p:attrName>
                                            </p:attrNameLst>
                                          </p:cBhvr>
                                          <p:tavLst>
                                            <p:tav tm="0">
                                              <p:val>
                                                <p:fltVal val="0"/>
                                              </p:val>
                                            </p:tav>
                                            <p:tav tm="100000">
                                              <p:val>
                                                <p:strVal val="#ppt_h"/>
                                              </p:val>
                                            </p:tav>
                                          </p:tavLst>
                                        </p:anim>
                                        <p:animEffect transition="in" filter="fade">
                                          <p:cBhvr>
                                            <p:cTn id="33" dur="100"/>
                                            <p:tgtEl>
                                              <p:spTgt spid="38"/>
                                            </p:tgtEl>
                                          </p:cBhvr>
                                        </p:animEffect>
                                      </p:childTnLst>
                                    </p:cTn>
                                  </p:par>
                                  <p:par>
                                    <p:cTn id="34" presetID="6" presetClass="emph" presetSubtype="0" fill="hold" nodeType="withEffect">
                                      <p:stCondLst>
                                        <p:cond delay="100"/>
                                      </p:stCondLst>
                                      <p:childTnLst>
                                        <p:animScale>
                                          <p:cBhvr>
                                            <p:cTn id="35" dur="100" fill="hold"/>
                                            <p:tgtEl>
                                              <p:spTgt spid="38"/>
                                            </p:tgtEl>
                                          </p:cBhvr>
                                          <p:by x="110000" y="110000"/>
                                        </p:animScale>
                                      </p:childTnLst>
                                    </p:cTn>
                                  </p:par>
                                  <p:par>
                                    <p:cTn id="36" presetID="6" presetClass="emph" presetSubtype="0" fill="hold" nodeType="withEffect">
                                      <p:stCondLst>
                                        <p:cond delay="200"/>
                                      </p:stCondLst>
                                      <p:childTnLst>
                                        <p:animScale>
                                          <p:cBhvr>
                                            <p:cTn id="37" dur="200" fill="hold"/>
                                            <p:tgtEl>
                                              <p:spTgt spid="38"/>
                                            </p:tgtEl>
                                          </p:cBhvr>
                                          <p:by x="90000" y="90000"/>
                                        </p:animScale>
                                      </p:childTnLst>
                                    </p:cTn>
                                  </p:par>
                                  <p:par>
                                    <p:cTn id="38" presetID="6" presetClass="emph" presetSubtype="0" fill="hold" nodeType="withEffect">
                                      <p:stCondLst>
                                        <p:cond delay="400"/>
                                      </p:stCondLst>
                                      <p:childTnLst>
                                        <p:animScale>
                                          <p:cBhvr>
                                            <p:cTn id="39" dur="100" fill="hold"/>
                                            <p:tgtEl>
                                              <p:spTgt spid="38"/>
                                            </p:tgtEl>
                                          </p:cBhvr>
                                          <p:by x="105000" y="105000"/>
                                        </p:animScale>
                                      </p:childTnLst>
                                    </p:cTn>
                                  </p:par>
                                  <p:par>
                                    <p:cTn id="40" presetID="6" presetClass="emph" presetSubtype="0" fill="hold" nodeType="withEffect">
                                      <p:stCondLst>
                                        <p:cond delay="500"/>
                                      </p:stCondLst>
                                      <p:childTnLst>
                                        <p:animScale>
                                          <p:cBhvr>
                                            <p:cTn id="41" dur="200" fill="hold"/>
                                            <p:tgtEl>
                                              <p:spTgt spid="38"/>
                                            </p:tgtEl>
                                          </p:cBhvr>
                                          <p:by x="95000" y="95000"/>
                                        </p:animScale>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1+#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par>
                                    <p:cTn id="47" presetID="6" presetClass="emph" presetSubtype="0" fill="hold" nodeType="withEffect">
                                      <p:stCondLst>
                                        <p:cond delay="0"/>
                                      </p:stCondLst>
                                      <p:childTnLst>
                                        <p:animScale>
                                          <p:cBhvr>
                                            <p:cTn id="48" dur="10" fill="hold"/>
                                            <p:tgtEl>
                                              <p:spTgt spid="24"/>
                                            </p:tgtEl>
                                          </p:cBhvr>
                                          <p:by x="100000" y="2000"/>
                                        </p:animScale>
                                      </p:childTnLst>
                                    </p:cTn>
                                  </p:par>
                                  <p:par>
                                    <p:cTn id="49" presetID="6" presetClass="emph" presetSubtype="0" fill="hold" nodeType="withEffect">
                                      <p:stCondLst>
                                        <p:cond delay="750"/>
                                      </p:stCondLst>
                                      <p:childTnLst>
                                        <p:animScale>
                                          <p:cBhvr>
                                            <p:cTn id="50" dur="500" fill="hold"/>
                                            <p:tgtEl>
                                              <p:spTgt spid="24"/>
                                            </p:tgtEl>
                                          </p:cBhvr>
                                          <p:by x="100000" y="5000000"/>
                                        </p:animScale>
                                      </p:childTnLst>
                                    </p:cTn>
                                  </p:par>
                                  <p:par>
                                    <p:cTn id="51" presetID="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6" presetClass="emph" presetSubtype="0" fill="hold" nodeType="withEffect">
                                      <p:stCondLst>
                                        <p:cond delay="0"/>
                                      </p:stCondLst>
                                      <p:childTnLst>
                                        <p:animScale>
                                          <p:cBhvr>
                                            <p:cTn id="56" dur="10" fill="hold"/>
                                            <p:tgtEl>
                                              <p:spTgt spid="21"/>
                                            </p:tgtEl>
                                          </p:cBhvr>
                                          <p:by x="100000" y="2000"/>
                                        </p:animScale>
                                      </p:childTnLst>
                                    </p:cTn>
                                  </p:par>
                                  <p:par>
                                    <p:cTn id="57" presetID="6" presetClass="emph" presetSubtype="0" fill="hold" nodeType="withEffect">
                                      <p:stCondLst>
                                        <p:cond delay="750"/>
                                      </p:stCondLst>
                                      <p:childTnLst>
                                        <p:animScale>
                                          <p:cBhvr>
                                            <p:cTn id="58" dur="500" fill="hold"/>
                                            <p:tgtEl>
                                              <p:spTgt spid="21"/>
                                            </p:tgtEl>
                                          </p:cBhvr>
                                          <p:by x="100000" y="5000000"/>
                                        </p:animScale>
                                      </p:childTnLst>
                                    </p:cTn>
                                  </p:par>
                                  <p:par>
                                    <p:cTn id="59" presetID="2" presetClass="entr" presetSubtype="2" fill="hold" nodeType="withEffect">
                                      <p:stCondLst>
                                        <p:cond delay="25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1+#ppt_w/2"/>
                                              </p:val>
                                            </p:tav>
                                            <p:tav tm="100000">
                                              <p:val>
                                                <p:strVal val="#ppt_x"/>
                                              </p:val>
                                            </p:tav>
                                          </p:tavLst>
                                        </p:anim>
                                        <p:anim calcmode="lin" valueType="num">
                                          <p:cBhvr additive="base">
                                            <p:cTn id="62" dur="500" fill="hold"/>
                                            <p:tgtEl>
                                              <p:spTgt spid="27"/>
                                            </p:tgtEl>
                                            <p:attrNameLst>
                                              <p:attrName>ppt_y</p:attrName>
                                            </p:attrNameLst>
                                          </p:cBhvr>
                                          <p:tavLst>
                                            <p:tav tm="0">
                                              <p:val>
                                                <p:strVal val="#ppt_y"/>
                                              </p:val>
                                            </p:tav>
                                            <p:tav tm="100000">
                                              <p:val>
                                                <p:strVal val="#ppt_y"/>
                                              </p:val>
                                            </p:tav>
                                          </p:tavLst>
                                        </p:anim>
                                      </p:childTnLst>
                                    </p:cTn>
                                  </p:par>
                                  <p:par>
                                    <p:cTn id="63" presetID="6" presetClass="emph" presetSubtype="0" fill="hold" nodeType="withEffect">
                                      <p:stCondLst>
                                        <p:cond delay="0"/>
                                      </p:stCondLst>
                                      <p:childTnLst>
                                        <p:animScale>
                                          <p:cBhvr>
                                            <p:cTn id="64" dur="10" fill="hold"/>
                                            <p:tgtEl>
                                              <p:spTgt spid="27"/>
                                            </p:tgtEl>
                                          </p:cBhvr>
                                          <p:by x="100000" y="2000"/>
                                        </p:animScale>
                                      </p:childTnLst>
                                    </p:cTn>
                                  </p:par>
                                  <p:par>
                                    <p:cTn id="65" presetID="6" presetClass="emph" presetSubtype="0" fill="hold" nodeType="withEffect">
                                      <p:stCondLst>
                                        <p:cond delay="750"/>
                                      </p:stCondLst>
                                      <p:childTnLst>
                                        <p:animScale>
                                          <p:cBhvr>
                                            <p:cTn id="66" dur="500" fill="hold"/>
                                            <p:tgtEl>
                                              <p:spTgt spid="27"/>
                                            </p:tgtEl>
                                          </p:cBhvr>
                                          <p:by x="100000" y="5000000"/>
                                        </p:animScale>
                                      </p:childTnLst>
                                    </p:cTn>
                                  </p:par>
                                  <p:par>
                                    <p:cTn id="67" presetID="2" presetClass="entr" presetSubtype="2" fill="hold" nodeType="withEffect">
                                      <p:stCondLst>
                                        <p:cond delay="2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6" presetClass="emph" presetSubtype="0" fill="hold" nodeType="withEffect">
                                      <p:stCondLst>
                                        <p:cond delay="0"/>
                                      </p:stCondLst>
                                      <p:childTnLst>
                                        <p:animScale>
                                          <p:cBhvr>
                                            <p:cTn id="72" dur="10" fill="hold"/>
                                            <p:tgtEl>
                                              <p:spTgt spid="18"/>
                                            </p:tgtEl>
                                          </p:cBhvr>
                                          <p:by x="100000" y="2000"/>
                                        </p:animScale>
                                      </p:childTnLst>
                                    </p:cTn>
                                  </p:par>
                                  <p:par>
                                    <p:cTn id="73" presetID="6" presetClass="emph" presetSubtype="0" fill="hold" nodeType="withEffect">
                                      <p:stCondLst>
                                        <p:cond delay="750"/>
                                      </p:stCondLst>
                                      <p:childTnLst>
                                        <p:animScale>
                                          <p:cBhvr>
                                            <p:cTn id="74" dur="500" fill="hold"/>
                                            <p:tgtEl>
                                              <p:spTgt spid="18"/>
                                            </p:tgtEl>
                                          </p:cBhvr>
                                          <p:by x="100000" y="5000000"/>
                                        </p:animScale>
                                      </p:childTnLst>
                                    </p:cTn>
                                  </p:par>
                                  <p:par>
                                    <p:cTn id="75" presetID="2" presetClass="entr" presetSubtype="2" fill="hold" nodeType="withEffect">
                                      <p:stCondLst>
                                        <p:cond delay="25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1+#ppt_w/2"/>
                                              </p:val>
                                            </p:tav>
                                            <p:tav tm="100000">
                                              <p:val>
                                                <p:strVal val="#ppt_x"/>
                                              </p:val>
                                            </p:tav>
                                          </p:tavLst>
                                        </p:anim>
                                        <p:anim calcmode="lin" valueType="num">
                                          <p:cBhvr additive="base">
                                            <p:cTn id="78" dur="500" fill="hold"/>
                                            <p:tgtEl>
                                              <p:spTgt spid="30"/>
                                            </p:tgtEl>
                                            <p:attrNameLst>
                                              <p:attrName>ppt_y</p:attrName>
                                            </p:attrNameLst>
                                          </p:cBhvr>
                                          <p:tavLst>
                                            <p:tav tm="0">
                                              <p:val>
                                                <p:strVal val="#ppt_y"/>
                                              </p:val>
                                            </p:tav>
                                            <p:tav tm="100000">
                                              <p:val>
                                                <p:strVal val="#ppt_y"/>
                                              </p:val>
                                            </p:tav>
                                          </p:tavLst>
                                        </p:anim>
                                      </p:childTnLst>
                                    </p:cTn>
                                  </p:par>
                                  <p:par>
                                    <p:cTn id="79" presetID="6" presetClass="emph" presetSubtype="0" fill="hold" nodeType="withEffect">
                                      <p:stCondLst>
                                        <p:cond delay="0"/>
                                      </p:stCondLst>
                                      <p:childTnLst>
                                        <p:animScale>
                                          <p:cBhvr>
                                            <p:cTn id="80" dur="10" fill="hold"/>
                                            <p:tgtEl>
                                              <p:spTgt spid="30"/>
                                            </p:tgtEl>
                                          </p:cBhvr>
                                          <p:by x="100000" y="2000"/>
                                        </p:animScale>
                                      </p:childTnLst>
                                    </p:cTn>
                                  </p:par>
                                  <p:par>
                                    <p:cTn id="81" presetID="6" presetClass="emph" presetSubtype="0" fill="hold" nodeType="withEffect">
                                      <p:stCondLst>
                                        <p:cond delay="750"/>
                                      </p:stCondLst>
                                      <p:childTnLst>
                                        <p:animScale>
                                          <p:cBhvr>
                                            <p:cTn id="82" dur="500" fill="hold"/>
                                            <p:tgtEl>
                                              <p:spTgt spid="30"/>
                                            </p:tgtEl>
                                          </p:cBhvr>
                                          <p:by x="100000" y="5000000"/>
                                        </p:animScale>
                                      </p:childTnLst>
                                    </p:cTn>
                                  </p:par>
                                  <p:par>
                                    <p:cTn id="83" presetID="2" presetClass="entr" presetSubtype="2" fill="hold" nodeType="withEffect">
                                      <p:stCondLst>
                                        <p:cond delay="25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1+#ppt_w/2"/>
                                              </p:val>
                                            </p:tav>
                                            <p:tav tm="100000">
                                              <p:val>
                                                <p:strVal val="#ppt_x"/>
                                              </p:val>
                                            </p:tav>
                                          </p:tavLst>
                                        </p:anim>
                                        <p:anim calcmode="lin" valueType="num">
                                          <p:cBhvr additive="base">
                                            <p:cTn id="86" dur="500" fill="hold"/>
                                            <p:tgtEl>
                                              <p:spTgt spid="37"/>
                                            </p:tgtEl>
                                            <p:attrNameLst>
                                              <p:attrName>ppt_y</p:attrName>
                                            </p:attrNameLst>
                                          </p:cBhvr>
                                          <p:tavLst>
                                            <p:tav tm="0">
                                              <p:val>
                                                <p:strVal val="#ppt_y"/>
                                              </p:val>
                                            </p:tav>
                                            <p:tav tm="100000">
                                              <p:val>
                                                <p:strVal val="#ppt_y"/>
                                              </p:val>
                                            </p:tav>
                                          </p:tavLst>
                                        </p:anim>
                                      </p:childTnLst>
                                    </p:cTn>
                                  </p:par>
                                  <p:par>
                                    <p:cTn id="87" presetID="6" presetClass="emph" presetSubtype="0" fill="hold" nodeType="withEffect">
                                      <p:stCondLst>
                                        <p:cond delay="0"/>
                                      </p:stCondLst>
                                      <p:childTnLst>
                                        <p:animScale>
                                          <p:cBhvr>
                                            <p:cTn id="88" dur="10" fill="hold"/>
                                            <p:tgtEl>
                                              <p:spTgt spid="37"/>
                                            </p:tgtEl>
                                          </p:cBhvr>
                                          <p:by x="100000" y="2000"/>
                                        </p:animScale>
                                      </p:childTnLst>
                                    </p:cTn>
                                  </p:par>
                                  <p:par>
                                    <p:cTn id="89" presetID="6" presetClass="emph" presetSubtype="0" fill="hold" nodeType="withEffect">
                                      <p:stCondLst>
                                        <p:cond delay="750"/>
                                      </p:stCondLst>
                                      <p:childTnLst>
                                        <p:animScale>
                                          <p:cBhvr>
                                            <p:cTn id="90" dur="500" fill="hold"/>
                                            <p:tgtEl>
                                              <p:spTgt spid="37"/>
                                            </p:tgtEl>
                                          </p:cBhvr>
                                          <p:by x="100000" y="5000000"/>
                                        </p:animScale>
                                      </p:childTnLst>
                                    </p:cTn>
                                  </p:par>
                                  <p:par>
                                    <p:cTn id="91" presetID="2" presetClass="entr" presetSubtype="2" fill="hold" nodeType="withEffect">
                                      <p:stCondLst>
                                        <p:cond delay="25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1+#ppt_w/2"/>
                                              </p:val>
                                            </p:tav>
                                            <p:tav tm="100000">
                                              <p:val>
                                                <p:strVal val="#ppt_x"/>
                                              </p:val>
                                            </p:tav>
                                          </p:tavLst>
                                        </p:anim>
                                        <p:anim calcmode="lin" valueType="num">
                                          <p:cBhvr additive="base">
                                            <p:cTn id="94" dur="500" fill="hold"/>
                                            <p:tgtEl>
                                              <p:spTgt spid="33"/>
                                            </p:tgtEl>
                                            <p:attrNameLst>
                                              <p:attrName>ppt_y</p:attrName>
                                            </p:attrNameLst>
                                          </p:cBhvr>
                                          <p:tavLst>
                                            <p:tav tm="0">
                                              <p:val>
                                                <p:strVal val="#ppt_y"/>
                                              </p:val>
                                            </p:tav>
                                            <p:tav tm="100000">
                                              <p:val>
                                                <p:strVal val="#ppt_y"/>
                                              </p:val>
                                            </p:tav>
                                          </p:tavLst>
                                        </p:anim>
                                      </p:childTnLst>
                                    </p:cTn>
                                  </p:par>
                                  <p:par>
                                    <p:cTn id="95" presetID="6" presetClass="emph" presetSubtype="0" fill="hold" nodeType="withEffect">
                                      <p:stCondLst>
                                        <p:cond delay="0"/>
                                      </p:stCondLst>
                                      <p:childTnLst>
                                        <p:animScale>
                                          <p:cBhvr>
                                            <p:cTn id="96" dur="10" fill="hold"/>
                                            <p:tgtEl>
                                              <p:spTgt spid="33"/>
                                            </p:tgtEl>
                                          </p:cBhvr>
                                          <p:by x="100000" y="2000"/>
                                        </p:animScale>
                                      </p:childTnLst>
                                    </p:cTn>
                                  </p:par>
                                  <p:par>
                                    <p:cTn id="97" presetID="6" presetClass="emph" presetSubtype="0" fill="hold" nodeType="withEffect">
                                      <p:stCondLst>
                                        <p:cond delay="750"/>
                                      </p:stCondLst>
                                      <p:childTnLst>
                                        <p:animScale>
                                          <p:cBhvr>
                                            <p:cTn id="98" dur="500" fill="hold"/>
                                            <p:tgtEl>
                                              <p:spTgt spid="33"/>
                                            </p:tgtEl>
                                          </p:cBhvr>
                                          <p:by x="100000" y="5000000"/>
                                        </p:animScale>
                                      </p:childTnLst>
                                    </p:cTn>
                                  </p:par>
                                  <p:par>
                                    <p:cTn id="99" presetID="2" presetClass="entr" presetSubtype="2" fill="hold" nodeType="withEffect">
                                      <p:stCondLst>
                                        <p:cond delay="25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1+#ppt_w/2"/>
                                              </p:val>
                                            </p:tav>
                                            <p:tav tm="100000">
                                              <p:val>
                                                <p:strVal val="#ppt_x"/>
                                              </p:val>
                                            </p:tav>
                                          </p:tavLst>
                                        </p:anim>
                                        <p:anim calcmode="lin" valueType="num">
                                          <p:cBhvr additive="base">
                                            <p:cTn id="102" dur="500" fill="hold"/>
                                            <p:tgtEl>
                                              <p:spTgt spid="36"/>
                                            </p:tgtEl>
                                            <p:attrNameLst>
                                              <p:attrName>ppt_y</p:attrName>
                                            </p:attrNameLst>
                                          </p:cBhvr>
                                          <p:tavLst>
                                            <p:tav tm="0">
                                              <p:val>
                                                <p:strVal val="#ppt_y"/>
                                              </p:val>
                                            </p:tav>
                                            <p:tav tm="100000">
                                              <p:val>
                                                <p:strVal val="#ppt_y"/>
                                              </p:val>
                                            </p:tav>
                                          </p:tavLst>
                                        </p:anim>
                                      </p:childTnLst>
                                    </p:cTn>
                                  </p:par>
                                  <p:par>
                                    <p:cTn id="103" presetID="6" presetClass="emph" presetSubtype="0" fill="hold" nodeType="withEffect">
                                      <p:stCondLst>
                                        <p:cond delay="0"/>
                                      </p:stCondLst>
                                      <p:childTnLst>
                                        <p:animScale>
                                          <p:cBhvr>
                                            <p:cTn id="104" dur="10" fill="hold"/>
                                            <p:tgtEl>
                                              <p:spTgt spid="36"/>
                                            </p:tgtEl>
                                          </p:cBhvr>
                                          <p:by x="100000" y="2000"/>
                                        </p:animScale>
                                      </p:childTnLst>
                                    </p:cTn>
                                  </p:par>
                                  <p:par>
                                    <p:cTn id="105" presetID="6" presetClass="emph" presetSubtype="0" fill="hold" nodeType="withEffect">
                                      <p:stCondLst>
                                        <p:cond delay="750"/>
                                      </p:stCondLst>
                                      <p:childTnLst>
                                        <p:animScale>
                                          <p:cBhvr>
                                            <p:cTn id="106" dur="500" fill="hold"/>
                                            <p:tgtEl>
                                              <p:spTgt spid="36"/>
                                            </p:tgtEl>
                                          </p:cBhvr>
                                          <p:by x="100000" y="5000000"/>
                                        </p:animScale>
                                      </p:childTnLst>
                                    </p:cTn>
                                  </p:par>
                                </p:childTnLst>
                              </p:cTn>
                            </p:par>
                            <p:par>
                              <p:cTn id="107" fill="hold">
                                <p:stCondLst>
                                  <p:cond delay="1500"/>
                                </p:stCondLst>
                                <p:childTnLst>
                                  <p:par>
                                    <p:cTn id="108" presetID="2" presetClass="entr" presetSubtype="8" accel="40000" fill="hold" nodeType="afterEffect" p14:presetBounceEnd="40000">
                                      <p:stCondLst>
                                        <p:cond delay="0"/>
                                      </p:stCondLst>
                                      <p:childTnLst>
                                        <p:set>
                                          <p:cBhvr>
                                            <p:cTn id="109" dur="1" fill="hold">
                                              <p:stCondLst>
                                                <p:cond delay="0"/>
                                              </p:stCondLst>
                                            </p:cTn>
                                            <p:tgtEl>
                                              <p:spTgt spid="40"/>
                                            </p:tgtEl>
                                            <p:attrNameLst>
                                              <p:attrName>style.visibility</p:attrName>
                                            </p:attrNameLst>
                                          </p:cBhvr>
                                          <p:to>
                                            <p:strVal val="visible"/>
                                          </p:to>
                                        </p:set>
                                        <p:anim calcmode="lin" valueType="num" p14:bounceEnd="40000">
                                          <p:cBhvr additive="base">
                                            <p:cTn id="110" dur="1250" fill="hold"/>
                                            <p:tgtEl>
                                              <p:spTgt spid="40"/>
                                            </p:tgtEl>
                                            <p:attrNameLst>
                                              <p:attrName>ppt_x</p:attrName>
                                            </p:attrNameLst>
                                          </p:cBhvr>
                                          <p:tavLst>
                                            <p:tav tm="0">
                                              <p:val>
                                                <p:strVal val="0-#ppt_w/2"/>
                                              </p:val>
                                            </p:tav>
                                            <p:tav tm="100000">
                                              <p:val>
                                                <p:strVal val="#ppt_x"/>
                                              </p:val>
                                            </p:tav>
                                          </p:tavLst>
                                        </p:anim>
                                        <p:anim calcmode="lin" valueType="num" p14:bounceEnd="40000">
                                          <p:cBhvr additive="base">
                                            <p:cTn id="111" dur="1250" fill="hold"/>
                                            <p:tgtEl>
                                              <p:spTgt spid="40"/>
                                            </p:tgtEl>
                                            <p:attrNameLst>
                                              <p:attrName>ppt_y</p:attrName>
                                            </p:attrNameLst>
                                          </p:cBhvr>
                                          <p:tavLst>
                                            <p:tav tm="0">
                                              <p:val>
                                                <p:strVal val="#ppt_y"/>
                                              </p:val>
                                            </p:tav>
                                            <p:tav tm="100000">
                                              <p:val>
                                                <p:strVal val="#ppt_y"/>
                                              </p:val>
                                            </p:tav>
                                          </p:tavLst>
                                        </p:anim>
                                      </p:childTnLst>
                                    </p:cTn>
                                  </p:par>
                                  <p:par>
                                    <p:cTn id="112" presetID="2" presetClass="entr" presetSubtype="8" accel="40000" fill="hold" nodeType="withEffect" p14:presetBounceEnd="40000">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14:bounceEnd="40000">
                                          <p:cBhvr additive="base">
                                            <p:cTn id="114" dur="1250" fill="hold"/>
                                            <p:tgtEl>
                                              <p:spTgt spid="42"/>
                                            </p:tgtEl>
                                            <p:attrNameLst>
                                              <p:attrName>ppt_x</p:attrName>
                                            </p:attrNameLst>
                                          </p:cBhvr>
                                          <p:tavLst>
                                            <p:tav tm="0">
                                              <p:val>
                                                <p:strVal val="0-#ppt_w/2"/>
                                              </p:val>
                                            </p:tav>
                                            <p:tav tm="100000">
                                              <p:val>
                                                <p:strVal val="#ppt_x"/>
                                              </p:val>
                                            </p:tav>
                                          </p:tavLst>
                                        </p:anim>
                                        <p:anim calcmode="lin" valueType="num" p14:bounceEnd="40000">
                                          <p:cBhvr additive="base">
                                            <p:cTn id="115" dur="1250" fill="hold"/>
                                            <p:tgtEl>
                                              <p:spTgt spid="42"/>
                                            </p:tgtEl>
                                            <p:attrNameLst>
                                              <p:attrName>ppt_y</p:attrName>
                                            </p:attrNameLst>
                                          </p:cBhvr>
                                          <p:tavLst>
                                            <p:tav tm="0">
                                              <p:val>
                                                <p:strVal val="#ppt_y"/>
                                              </p:val>
                                            </p:tav>
                                            <p:tav tm="100000">
                                              <p:val>
                                                <p:strVal val="#ppt_y"/>
                                              </p:val>
                                            </p:tav>
                                          </p:tavLst>
                                        </p:anim>
                                      </p:childTnLst>
                                    </p:cTn>
                                  </p:par>
                                  <p:par>
                                    <p:cTn id="116" presetID="2" presetClass="entr" presetSubtype="2" accel="40000" fill="hold" nodeType="withEffect" p14:presetBounceEnd="40000">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14:bounceEnd="40000">
                                          <p:cBhvr additive="base">
                                            <p:cTn id="118" dur="1250" fill="hold"/>
                                            <p:tgtEl>
                                              <p:spTgt spid="41"/>
                                            </p:tgtEl>
                                            <p:attrNameLst>
                                              <p:attrName>ppt_x</p:attrName>
                                            </p:attrNameLst>
                                          </p:cBhvr>
                                          <p:tavLst>
                                            <p:tav tm="0">
                                              <p:val>
                                                <p:strVal val="1+#ppt_w/2"/>
                                              </p:val>
                                            </p:tav>
                                            <p:tav tm="100000">
                                              <p:val>
                                                <p:strVal val="#ppt_x"/>
                                              </p:val>
                                            </p:tav>
                                          </p:tavLst>
                                        </p:anim>
                                        <p:anim calcmode="lin" valueType="num" p14:bounceEnd="40000">
                                          <p:cBhvr additive="base">
                                            <p:cTn id="119" dur="1250" fill="hold"/>
                                            <p:tgtEl>
                                              <p:spTgt spid="41"/>
                                            </p:tgtEl>
                                            <p:attrNameLst>
                                              <p:attrName>ppt_y</p:attrName>
                                            </p:attrNameLst>
                                          </p:cBhvr>
                                          <p:tavLst>
                                            <p:tav tm="0">
                                              <p:val>
                                                <p:strVal val="#ppt_y"/>
                                              </p:val>
                                            </p:tav>
                                            <p:tav tm="100000">
                                              <p:val>
                                                <p:strVal val="#ppt_y"/>
                                              </p:val>
                                            </p:tav>
                                          </p:tavLst>
                                        </p:anim>
                                      </p:childTnLst>
                                    </p:cTn>
                                  </p:par>
                                  <p:par>
                                    <p:cTn id="120" presetID="2" presetClass="entr" presetSubtype="2" accel="40000" fill="hold" nodeType="withEffect" p14:presetBounceEnd="40000">
                                      <p:stCondLst>
                                        <p:cond delay="0"/>
                                      </p:stCondLst>
                                      <p:childTnLst>
                                        <p:set>
                                          <p:cBhvr>
                                            <p:cTn id="121" dur="1" fill="hold">
                                              <p:stCondLst>
                                                <p:cond delay="0"/>
                                              </p:stCondLst>
                                            </p:cTn>
                                            <p:tgtEl>
                                              <p:spTgt spid="43"/>
                                            </p:tgtEl>
                                            <p:attrNameLst>
                                              <p:attrName>style.visibility</p:attrName>
                                            </p:attrNameLst>
                                          </p:cBhvr>
                                          <p:to>
                                            <p:strVal val="visible"/>
                                          </p:to>
                                        </p:set>
                                        <p:anim calcmode="lin" valueType="num" p14:bounceEnd="40000">
                                          <p:cBhvr additive="base">
                                            <p:cTn id="122" dur="1250" fill="hold"/>
                                            <p:tgtEl>
                                              <p:spTgt spid="43"/>
                                            </p:tgtEl>
                                            <p:attrNameLst>
                                              <p:attrName>ppt_x</p:attrName>
                                            </p:attrNameLst>
                                          </p:cBhvr>
                                          <p:tavLst>
                                            <p:tav tm="0">
                                              <p:val>
                                                <p:strVal val="1+#ppt_w/2"/>
                                              </p:val>
                                            </p:tav>
                                            <p:tav tm="100000">
                                              <p:val>
                                                <p:strVal val="#ppt_x"/>
                                              </p:val>
                                            </p:tav>
                                          </p:tavLst>
                                        </p:anim>
                                        <p:anim calcmode="lin" valueType="num" p14:bounceEnd="40000">
                                          <p:cBhvr additive="base">
                                            <p:cTn id="123" dur="1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barn(inVertical)">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 fill="hold"/>
                                            <p:tgtEl>
                                              <p:spTgt spid="38"/>
                                            </p:tgtEl>
                                            <p:attrNameLst>
                                              <p:attrName>ppt_w</p:attrName>
                                            </p:attrNameLst>
                                          </p:cBhvr>
                                          <p:tavLst>
                                            <p:tav tm="0">
                                              <p:val>
                                                <p:fltVal val="0"/>
                                              </p:val>
                                            </p:tav>
                                            <p:tav tm="100000">
                                              <p:val>
                                                <p:strVal val="#ppt_w"/>
                                              </p:val>
                                            </p:tav>
                                          </p:tavLst>
                                        </p:anim>
                                        <p:anim calcmode="lin" valueType="num">
                                          <p:cBhvr>
                                            <p:cTn id="32" dur="100" fill="hold"/>
                                            <p:tgtEl>
                                              <p:spTgt spid="38"/>
                                            </p:tgtEl>
                                            <p:attrNameLst>
                                              <p:attrName>ppt_h</p:attrName>
                                            </p:attrNameLst>
                                          </p:cBhvr>
                                          <p:tavLst>
                                            <p:tav tm="0">
                                              <p:val>
                                                <p:fltVal val="0"/>
                                              </p:val>
                                            </p:tav>
                                            <p:tav tm="100000">
                                              <p:val>
                                                <p:strVal val="#ppt_h"/>
                                              </p:val>
                                            </p:tav>
                                          </p:tavLst>
                                        </p:anim>
                                        <p:animEffect transition="in" filter="fade">
                                          <p:cBhvr>
                                            <p:cTn id="33" dur="100"/>
                                            <p:tgtEl>
                                              <p:spTgt spid="38"/>
                                            </p:tgtEl>
                                          </p:cBhvr>
                                        </p:animEffect>
                                      </p:childTnLst>
                                    </p:cTn>
                                  </p:par>
                                  <p:par>
                                    <p:cTn id="34" presetID="6" presetClass="emph" presetSubtype="0" fill="hold" nodeType="withEffect">
                                      <p:stCondLst>
                                        <p:cond delay="100"/>
                                      </p:stCondLst>
                                      <p:childTnLst>
                                        <p:animScale>
                                          <p:cBhvr>
                                            <p:cTn id="35" dur="100" fill="hold"/>
                                            <p:tgtEl>
                                              <p:spTgt spid="38"/>
                                            </p:tgtEl>
                                          </p:cBhvr>
                                          <p:by x="110000" y="110000"/>
                                        </p:animScale>
                                      </p:childTnLst>
                                    </p:cTn>
                                  </p:par>
                                  <p:par>
                                    <p:cTn id="36" presetID="6" presetClass="emph" presetSubtype="0" fill="hold" nodeType="withEffect">
                                      <p:stCondLst>
                                        <p:cond delay="200"/>
                                      </p:stCondLst>
                                      <p:childTnLst>
                                        <p:animScale>
                                          <p:cBhvr>
                                            <p:cTn id="37" dur="200" fill="hold"/>
                                            <p:tgtEl>
                                              <p:spTgt spid="38"/>
                                            </p:tgtEl>
                                          </p:cBhvr>
                                          <p:by x="90000" y="90000"/>
                                        </p:animScale>
                                      </p:childTnLst>
                                    </p:cTn>
                                  </p:par>
                                  <p:par>
                                    <p:cTn id="38" presetID="6" presetClass="emph" presetSubtype="0" fill="hold" nodeType="withEffect">
                                      <p:stCondLst>
                                        <p:cond delay="400"/>
                                      </p:stCondLst>
                                      <p:childTnLst>
                                        <p:animScale>
                                          <p:cBhvr>
                                            <p:cTn id="39" dur="100" fill="hold"/>
                                            <p:tgtEl>
                                              <p:spTgt spid="38"/>
                                            </p:tgtEl>
                                          </p:cBhvr>
                                          <p:by x="105000" y="105000"/>
                                        </p:animScale>
                                      </p:childTnLst>
                                    </p:cTn>
                                  </p:par>
                                  <p:par>
                                    <p:cTn id="40" presetID="6" presetClass="emph" presetSubtype="0" fill="hold" nodeType="withEffect">
                                      <p:stCondLst>
                                        <p:cond delay="500"/>
                                      </p:stCondLst>
                                      <p:childTnLst>
                                        <p:animScale>
                                          <p:cBhvr>
                                            <p:cTn id="41" dur="200" fill="hold"/>
                                            <p:tgtEl>
                                              <p:spTgt spid="38"/>
                                            </p:tgtEl>
                                          </p:cBhvr>
                                          <p:by x="95000" y="95000"/>
                                        </p:animScale>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1+#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par>
                                    <p:cTn id="47" presetID="6" presetClass="emph" presetSubtype="0" fill="hold" nodeType="withEffect">
                                      <p:stCondLst>
                                        <p:cond delay="0"/>
                                      </p:stCondLst>
                                      <p:childTnLst>
                                        <p:animScale>
                                          <p:cBhvr>
                                            <p:cTn id="48" dur="10" fill="hold"/>
                                            <p:tgtEl>
                                              <p:spTgt spid="24"/>
                                            </p:tgtEl>
                                          </p:cBhvr>
                                          <p:by x="100000" y="2000"/>
                                        </p:animScale>
                                      </p:childTnLst>
                                    </p:cTn>
                                  </p:par>
                                  <p:par>
                                    <p:cTn id="49" presetID="6" presetClass="emph" presetSubtype="0" fill="hold" nodeType="withEffect">
                                      <p:stCondLst>
                                        <p:cond delay="750"/>
                                      </p:stCondLst>
                                      <p:childTnLst>
                                        <p:animScale>
                                          <p:cBhvr>
                                            <p:cTn id="50" dur="500" fill="hold"/>
                                            <p:tgtEl>
                                              <p:spTgt spid="24"/>
                                            </p:tgtEl>
                                          </p:cBhvr>
                                          <p:by x="100000" y="5000000"/>
                                        </p:animScale>
                                      </p:childTnLst>
                                    </p:cTn>
                                  </p:par>
                                  <p:par>
                                    <p:cTn id="51" presetID="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1+#ppt_w/2"/>
                                              </p:val>
                                            </p:tav>
                                            <p:tav tm="100000">
                                              <p:val>
                                                <p:strVal val="#ppt_x"/>
                                              </p:val>
                                            </p:tav>
                                          </p:tavLst>
                                        </p:anim>
                                        <p:anim calcmode="lin" valueType="num">
                                          <p:cBhvr additive="base">
                                            <p:cTn id="54" dur="500" fill="hold"/>
                                            <p:tgtEl>
                                              <p:spTgt spid="21"/>
                                            </p:tgtEl>
                                            <p:attrNameLst>
                                              <p:attrName>ppt_y</p:attrName>
                                            </p:attrNameLst>
                                          </p:cBhvr>
                                          <p:tavLst>
                                            <p:tav tm="0">
                                              <p:val>
                                                <p:strVal val="#ppt_y"/>
                                              </p:val>
                                            </p:tav>
                                            <p:tav tm="100000">
                                              <p:val>
                                                <p:strVal val="#ppt_y"/>
                                              </p:val>
                                            </p:tav>
                                          </p:tavLst>
                                        </p:anim>
                                      </p:childTnLst>
                                    </p:cTn>
                                  </p:par>
                                  <p:par>
                                    <p:cTn id="55" presetID="6" presetClass="emph" presetSubtype="0" fill="hold" nodeType="withEffect">
                                      <p:stCondLst>
                                        <p:cond delay="0"/>
                                      </p:stCondLst>
                                      <p:childTnLst>
                                        <p:animScale>
                                          <p:cBhvr>
                                            <p:cTn id="56" dur="10" fill="hold"/>
                                            <p:tgtEl>
                                              <p:spTgt spid="21"/>
                                            </p:tgtEl>
                                          </p:cBhvr>
                                          <p:by x="100000" y="2000"/>
                                        </p:animScale>
                                      </p:childTnLst>
                                    </p:cTn>
                                  </p:par>
                                  <p:par>
                                    <p:cTn id="57" presetID="6" presetClass="emph" presetSubtype="0" fill="hold" nodeType="withEffect">
                                      <p:stCondLst>
                                        <p:cond delay="750"/>
                                      </p:stCondLst>
                                      <p:childTnLst>
                                        <p:animScale>
                                          <p:cBhvr>
                                            <p:cTn id="58" dur="500" fill="hold"/>
                                            <p:tgtEl>
                                              <p:spTgt spid="21"/>
                                            </p:tgtEl>
                                          </p:cBhvr>
                                          <p:by x="100000" y="5000000"/>
                                        </p:animScale>
                                      </p:childTnLst>
                                    </p:cTn>
                                  </p:par>
                                  <p:par>
                                    <p:cTn id="59" presetID="2" presetClass="entr" presetSubtype="2" fill="hold" nodeType="withEffect">
                                      <p:stCondLst>
                                        <p:cond delay="25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1+#ppt_w/2"/>
                                              </p:val>
                                            </p:tav>
                                            <p:tav tm="100000">
                                              <p:val>
                                                <p:strVal val="#ppt_x"/>
                                              </p:val>
                                            </p:tav>
                                          </p:tavLst>
                                        </p:anim>
                                        <p:anim calcmode="lin" valueType="num">
                                          <p:cBhvr additive="base">
                                            <p:cTn id="62" dur="500" fill="hold"/>
                                            <p:tgtEl>
                                              <p:spTgt spid="27"/>
                                            </p:tgtEl>
                                            <p:attrNameLst>
                                              <p:attrName>ppt_y</p:attrName>
                                            </p:attrNameLst>
                                          </p:cBhvr>
                                          <p:tavLst>
                                            <p:tav tm="0">
                                              <p:val>
                                                <p:strVal val="#ppt_y"/>
                                              </p:val>
                                            </p:tav>
                                            <p:tav tm="100000">
                                              <p:val>
                                                <p:strVal val="#ppt_y"/>
                                              </p:val>
                                            </p:tav>
                                          </p:tavLst>
                                        </p:anim>
                                      </p:childTnLst>
                                    </p:cTn>
                                  </p:par>
                                  <p:par>
                                    <p:cTn id="63" presetID="6" presetClass="emph" presetSubtype="0" fill="hold" nodeType="withEffect">
                                      <p:stCondLst>
                                        <p:cond delay="0"/>
                                      </p:stCondLst>
                                      <p:childTnLst>
                                        <p:animScale>
                                          <p:cBhvr>
                                            <p:cTn id="64" dur="10" fill="hold"/>
                                            <p:tgtEl>
                                              <p:spTgt spid="27"/>
                                            </p:tgtEl>
                                          </p:cBhvr>
                                          <p:by x="100000" y="2000"/>
                                        </p:animScale>
                                      </p:childTnLst>
                                    </p:cTn>
                                  </p:par>
                                  <p:par>
                                    <p:cTn id="65" presetID="6" presetClass="emph" presetSubtype="0" fill="hold" nodeType="withEffect">
                                      <p:stCondLst>
                                        <p:cond delay="750"/>
                                      </p:stCondLst>
                                      <p:childTnLst>
                                        <p:animScale>
                                          <p:cBhvr>
                                            <p:cTn id="66" dur="500" fill="hold"/>
                                            <p:tgtEl>
                                              <p:spTgt spid="27"/>
                                            </p:tgtEl>
                                          </p:cBhvr>
                                          <p:by x="100000" y="5000000"/>
                                        </p:animScale>
                                      </p:childTnLst>
                                    </p:cTn>
                                  </p:par>
                                  <p:par>
                                    <p:cTn id="67" presetID="2" presetClass="entr" presetSubtype="2" fill="hold" nodeType="withEffect">
                                      <p:stCondLst>
                                        <p:cond delay="25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6" presetClass="emph" presetSubtype="0" fill="hold" nodeType="withEffect">
                                      <p:stCondLst>
                                        <p:cond delay="0"/>
                                      </p:stCondLst>
                                      <p:childTnLst>
                                        <p:animScale>
                                          <p:cBhvr>
                                            <p:cTn id="72" dur="10" fill="hold"/>
                                            <p:tgtEl>
                                              <p:spTgt spid="18"/>
                                            </p:tgtEl>
                                          </p:cBhvr>
                                          <p:by x="100000" y="2000"/>
                                        </p:animScale>
                                      </p:childTnLst>
                                    </p:cTn>
                                  </p:par>
                                  <p:par>
                                    <p:cTn id="73" presetID="6" presetClass="emph" presetSubtype="0" fill="hold" nodeType="withEffect">
                                      <p:stCondLst>
                                        <p:cond delay="750"/>
                                      </p:stCondLst>
                                      <p:childTnLst>
                                        <p:animScale>
                                          <p:cBhvr>
                                            <p:cTn id="74" dur="500" fill="hold"/>
                                            <p:tgtEl>
                                              <p:spTgt spid="18"/>
                                            </p:tgtEl>
                                          </p:cBhvr>
                                          <p:by x="100000" y="5000000"/>
                                        </p:animScale>
                                      </p:childTnLst>
                                    </p:cTn>
                                  </p:par>
                                  <p:par>
                                    <p:cTn id="75" presetID="2" presetClass="entr" presetSubtype="2" fill="hold" nodeType="withEffect">
                                      <p:stCondLst>
                                        <p:cond delay="25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1+#ppt_w/2"/>
                                              </p:val>
                                            </p:tav>
                                            <p:tav tm="100000">
                                              <p:val>
                                                <p:strVal val="#ppt_x"/>
                                              </p:val>
                                            </p:tav>
                                          </p:tavLst>
                                        </p:anim>
                                        <p:anim calcmode="lin" valueType="num">
                                          <p:cBhvr additive="base">
                                            <p:cTn id="78" dur="500" fill="hold"/>
                                            <p:tgtEl>
                                              <p:spTgt spid="30"/>
                                            </p:tgtEl>
                                            <p:attrNameLst>
                                              <p:attrName>ppt_y</p:attrName>
                                            </p:attrNameLst>
                                          </p:cBhvr>
                                          <p:tavLst>
                                            <p:tav tm="0">
                                              <p:val>
                                                <p:strVal val="#ppt_y"/>
                                              </p:val>
                                            </p:tav>
                                            <p:tav tm="100000">
                                              <p:val>
                                                <p:strVal val="#ppt_y"/>
                                              </p:val>
                                            </p:tav>
                                          </p:tavLst>
                                        </p:anim>
                                      </p:childTnLst>
                                    </p:cTn>
                                  </p:par>
                                  <p:par>
                                    <p:cTn id="79" presetID="6" presetClass="emph" presetSubtype="0" fill="hold" nodeType="withEffect">
                                      <p:stCondLst>
                                        <p:cond delay="0"/>
                                      </p:stCondLst>
                                      <p:childTnLst>
                                        <p:animScale>
                                          <p:cBhvr>
                                            <p:cTn id="80" dur="10" fill="hold"/>
                                            <p:tgtEl>
                                              <p:spTgt spid="30"/>
                                            </p:tgtEl>
                                          </p:cBhvr>
                                          <p:by x="100000" y="2000"/>
                                        </p:animScale>
                                      </p:childTnLst>
                                    </p:cTn>
                                  </p:par>
                                  <p:par>
                                    <p:cTn id="81" presetID="6" presetClass="emph" presetSubtype="0" fill="hold" nodeType="withEffect">
                                      <p:stCondLst>
                                        <p:cond delay="750"/>
                                      </p:stCondLst>
                                      <p:childTnLst>
                                        <p:animScale>
                                          <p:cBhvr>
                                            <p:cTn id="82" dur="500" fill="hold"/>
                                            <p:tgtEl>
                                              <p:spTgt spid="30"/>
                                            </p:tgtEl>
                                          </p:cBhvr>
                                          <p:by x="100000" y="5000000"/>
                                        </p:animScale>
                                      </p:childTnLst>
                                    </p:cTn>
                                  </p:par>
                                  <p:par>
                                    <p:cTn id="83" presetID="2" presetClass="entr" presetSubtype="2" fill="hold" nodeType="withEffect">
                                      <p:stCondLst>
                                        <p:cond delay="250"/>
                                      </p:stCondLst>
                                      <p:childTnLst>
                                        <p:set>
                                          <p:cBhvr>
                                            <p:cTn id="84" dur="1" fill="hold">
                                              <p:stCondLst>
                                                <p:cond delay="0"/>
                                              </p:stCondLst>
                                            </p:cTn>
                                            <p:tgtEl>
                                              <p:spTgt spid="37"/>
                                            </p:tgtEl>
                                            <p:attrNameLst>
                                              <p:attrName>style.visibility</p:attrName>
                                            </p:attrNameLst>
                                          </p:cBhvr>
                                          <p:to>
                                            <p:strVal val="visible"/>
                                          </p:to>
                                        </p:set>
                                        <p:anim calcmode="lin" valueType="num">
                                          <p:cBhvr additive="base">
                                            <p:cTn id="85" dur="500" fill="hold"/>
                                            <p:tgtEl>
                                              <p:spTgt spid="37"/>
                                            </p:tgtEl>
                                            <p:attrNameLst>
                                              <p:attrName>ppt_x</p:attrName>
                                            </p:attrNameLst>
                                          </p:cBhvr>
                                          <p:tavLst>
                                            <p:tav tm="0">
                                              <p:val>
                                                <p:strVal val="1+#ppt_w/2"/>
                                              </p:val>
                                            </p:tav>
                                            <p:tav tm="100000">
                                              <p:val>
                                                <p:strVal val="#ppt_x"/>
                                              </p:val>
                                            </p:tav>
                                          </p:tavLst>
                                        </p:anim>
                                        <p:anim calcmode="lin" valueType="num">
                                          <p:cBhvr additive="base">
                                            <p:cTn id="86" dur="500" fill="hold"/>
                                            <p:tgtEl>
                                              <p:spTgt spid="37"/>
                                            </p:tgtEl>
                                            <p:attrNameLst>
                                              <p:attrName>ppt_y</p:attrName>
                                            </p:attrNameLst>
                                          </p:cBhvr>
                                          <p:tavLst>
                                            <p:tav tm="0">
                                              <p:val>
                                                <p:strVal val="#ppt_y"/>
                                              </p:val>
                                            </p:tav>
                                            <p:tav tm="100000">
                                              <p:val>
                                                <p:strVal val="#ppt_y"/>
                                              </p:val>
                                            </p:tav>
                                          </p:tavLst>
                                        </p:anim>
                                      </p:childTnLst>
                                    </p:cTn>
                                  </p:par>
                                  <p:par>
                                    <p:cTn id="87" presetID="6" presetClass="emph" presetSubtype="0" fill="hold" nodeType="withEffect">
                                      <p:stCondLst>
                                        <p:cond delay="0"/>
                                      </p:stCondLst>
                                      <p:childTnLst>
                                        <p:animScale>
                                          <p:cBhvr>
                                            <p:cTn id="88" dur="10" fill="hold"/>
                                            <p:tgtEl>
                                              <p:spTgt spid="37"/>
                                            </p:tgtEl>
                                          </p:cBhvr>
                                          <p:by x="100000" y="2000"/>
                                        </p:animScale>
                                      </p:childTnLst>
                                    </p:cTn>
                                  </p:par>
                                  <p:par>
                                    <p:cTn id="89" presetID="6" presetClass="emph" presetSubtype="0" fill="hold" nodeType="withEffect">
                                      <p:stCondLst>
                                        <p:cond delay="750"/>
                                      </p:stCondLst>
                                      <p:childTnLst>
                                        <p:animScale>
                                          <p:cBhvr>
                                            <p:cTn id="90" dur="500" fill="hold"/>
                                            <p:tgtEl>
                                              <p:spTgt spid="37"/>
                                            </p:tgtEl>
                                          </p:cBhvr>
                                          <p:by x="100000" y="5000000"/>
                                        </p:animScale>
                                      </p:childTnLst>
                                    </p:cTn>
                                  </p:par>
                                  <p:par>
                                    <p:cTn id="91" presetID="2" presetClass="entr" presetSubtype="2" fill="hold" nodeType="withEffect">
                                      <p:stCondLst>
                                        <p:cond delay="25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1+#ppt_w/2"/>
                                              </p:val>
                                            </p:tav>
                                            <p:tav tm="100000">
                                              <p:val>
                                                <p:strVal val="#ppt_x"/>
                                              </p:val>
                                            </p:tav>
                                          </p:tavLst>
                                        </p:anim>
                                        <p:anim calcmode="lin" valueType="num">
                                          <p:cBhvr additive="base">
                                            <p:cTn id="94" dur="500" fill="hold"/>
                                            <p:tgtEl>
                                              <p:spTgt spid="33"/>
                                            </p:tgtEl>
                                            <p:attrNameLst>
                                              <p:attrName>ppt_y</p:attrName>
                                            </p:attrNameLst>
                                          </p:cBhvr>
                                          <p:tavLst>
                                            <p:tav tm="0">
                                              <p:val>
                                                <p:strVal val="#ppt_y"/>
                                              </p:val>
                                            </p:tav>
                                            <p:tav tm="100000">
                                              <p:val>
                                                <p:strVal val="#ppt_y"/>
                                              </p:val>
                                            </p:tav>
                                          </p:tavLst>
                                        </p:anim>
                                      </p:childTnLst>
                                    </p:cTn>
                                  </p:par>
                                  <p:par>
                                    <p:cTn id="95" presetID="6" presetClass="emph" presetSubtype="0" fill="hold" nodeType="withEffect">
                                      <p:stCondLst>
                                        <p:cond delay="0"/>
                                      </p:stCondLst>
                                      <p:childTnLst>
                                        <p:animScale>
                                          <p:cBhvr>
                                            <p:cTn id="96" dur="10" fill="hold"/>
                                            <p:tgtEl>
                                              <p:spTgt spid="33"/>
                                            </p:tgtEl>
                                          </p:cBhvr>
                                          <p:by x="100000" y="2000"/>
                                        </p:animScale>
                                      </p:childTnLst>
                                    </p:cTn>
                                  </p:par>
                                  <p:par>
                                    <p:cTn id="97" presetID="6" presetClass="emph" presetSubtype="0" fill="hold" nodeType="withEffect">
                                      <p:stCondLst>
                                        <p:cond delay="750"/>
                                      </p:stCondLst>
                                      <p:childTnLst>
                                        <p:animScale>
                                          <p:cBhvr>
                                            <p:cTn id="98" dur="500" fill="hold"/>
                                            <p:tgtEl>
                                              <p:spTgt spid="33"/>
                                            </p:tgtEl>
                                          </p:cBhvr>
                                          <p:by x="100000" y="5000000"/>
                                        </p:animScale>
                                      </p:childTnLst>
                                    </p:cTn>
                                  </p:par>
                                  <p:par>
                                    <p:cTn id="99" presetID="2" presetClass="entr" presetSubtype="2" fill="hold" nodeType="withEffect">
                                      <p:stCondLst>
                                        <p:cond delay="25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fill="hold"/>
                                            <p:tgtEl>
                                              <p:spTgt spid="36"/>
                                            </p:tgtEl>
                                            <p:attrNameLst>
                                              <p:attrName>ppt_x</p:attrName>
                                            </p:attrNameLst>
                                          </p:cBhvr>
                                          <p:tavLst>
                                            <p:tav tm="0">
                                              <p:val>
                                                <p:strVal val="1+#ppt_w/2"/>
                                              </p:val>
                                            </p:tav>
                                            <p:tav tm="100000">
                                              <p:val>
                                                <p:strVal val="#ppt_x"/>
                                              </p:val>
                                            </p:tav>
                                          </p:tavLst>
                                        </p:anim>
                                        <p:anim calcmode="lin" valueType="num">
                                          <p:cBhvr additive="base">
                                            <p:cTn id="102" dur="500" fill="hold"/>
                                            <p:tgtEl>
                                              <p:spTgt spid="36"/>
                                            </p:tgtEl>
                                            <p:attrNameLst>
                                              <p:attrName>ppt_y</p:attrName>
                                            </p:attrNameLst>
                                          </p:cBhvr>
                                          <p:tavLst>
                                            <p:tav tm="0">
                                              <p:val>
                                                <p:strVal val="#ppt_y"/>
                                              </p:val>
                                            </p:tav>
                                            <p:tav tm="100000">
                                              <p:val>
                                                <p:strVal val="#ppt_y"/>
                                              </p:val>
                                            </p:tav>
                                          </p:tavLst>
                                        </p:anim>
                                      </p:childTnLst>
                                    </p:cTn>
                                  </p:par>
                                  <p:par>
                                    <p:cTn id="103" presetID="6" presetClass="emph" presetSubtype="0" fill="hold" nodeType="withEffect">
                                      <p:stCondLst>
                                        <p:cond delay="0"/>
                                      </p:stCondLst>
                                      <p:childTnLst>
                                        <p:animScale>
                                          <p:cBhvr>
                                            <p:cTn id="104" dur="10" fill="hold"/>
                                            <p:tgtEl>
                                              <p:spTgt spid="36"/>
                                            </p:tgtEl>
                                          </p:cBhvr>
                                          <p:by x="100000" y="2000"/>
                                        </p:animScale>
                                      </p:childTnLst>
                                    </p:cTn>
                                  </p:par>
                                  <p:par>
                                    <p:cTn id="105" presetID="6" presetClass="emph" presetSubtype="0" fill="hold" nodeType="withEffect">
                                      <p:stCondLst>
                                        <p:cond delay="750"/>
                                      </p:stCondLst>
                                      <p:childTnLst>
                                        <p:animScale>
                                          <p:cBhvr>
                                            <p:cTn id="106" dur="500" fill="hold"/>
                                            <p:tgtEl>
                                              <p:spTgt spid="36"/>
                                            </p:tgtEl>
                                          </p:cBhvr>
                                          <p:by x="100000" y="5000000"/>
                                        </p:animScale>
                                      </p:childTnLst>
                                    </p:cTn>
                                  </p:par>
                                </p:childTnLst>
                              </p:cTn>
                            </p:par>
                            <p:par>
                              <p:cTn id="107" fill="hold">
                                <p:stCondLst>
                                  <p:cond delay="1500"/>
                                </p:stCondLst>
                                <p:childTnLst>
                                  <p:par>
                                    <p:cTn id="108" presetID="2" presetClass="entr" presetSubtype="8" accel="40000" fill="hold" nodeType="afterEffect">
                                      <p:stCondLst>
                                        <p:cond delay="0"/>
                                      </p:stCondLst>
                                      <p:childTnLst>
                                        <p:set>
                                          <p:cBhvr>
                                            <p:cTn id="109" dur="1" fill="hold">
                                              <p:stCondLst>
                                                <p:cond delay="0"/>
                                              </p:stCondLst>
                                            </p:cTn>
                                            <p:tgtEl>
                                              <p:spTgt spid="40"/>
                                            </p:tgtEl>
                                            <p:attrNameLst>
                                              <p:attrName>style.visibility</p:attrName>
                                            </p:attrNameLst>
                                          </p:cBhvr>
                                          <p:to>
                                            <p:strVal val="visible"/>
                                          </p:to>
                                        </p:set>
                                        <p:anim calcmode="lin" valueType="num">
                                          <p:cBhvr additive="base">
                                            <p:cTn id="110" dur="1250" fill="hold"/>
                                            <p:tgtEl>
                                              <p:spTgt spid="40"/>
                                            </p:tgtEl>
                                            <p:attrNameLst>
                                              <p:attrName>ppt_x</p:attrName>
                                            </p:attrNameLst>
                                          </p:cBhvr>
                                          <p:tavLst>
                                            <p:tav tm="0">
                                              <p:val>
                                                <p:strVal val="0-#ppt_w/2"/>
                                              </p:val>
                                            </p:tav>
                                            <p:tav tm="100000">
                                              <p:val>
                                                <p:strVal val="#ppt_x"/>
                                              </p:val>
                                            </p:tav>
                                          </p:tavLst>
                                        </p:anim>
                                        <p:anim calcmode="lin" valueType="num">
                                          <p:cBhvr additive="base">
                                            <p:cTn id="111" dur="1250" fill="hold"/>
                                            <p:tgtEl>
                                              <p:spTgt spid="40"/>
                                            </p:tgtEl>
                                            <p:attrNameLst>
                                              <p:attrName>ppt_y</p:attrName>
                                            </p:attrNameLst>
                                          </p:cBhvr>
                                          <p:tavLst>
                                            <p:tav tm="0">
                                              <p:val>
                                                <p:strVal val="#ppt_y"/>
                                              </p:val>
                                            </p:tav>
                                            <p:tav tm="100000">
                                              <p:val>
                                                <p:strVal val="#ppt_y"/>
                                              </p:val>
                                            </p:tav>
                                          </p:tavLst>
                                        </p:anim>
                                      </p:childTnLst>
                                    </p:cTn>
                                  </p:par>
                                  <p:par>
                                    <p:cTn id="112" presetID="2" presetClass="entr" presetSubtype="8" accel="40000" fill="hold" nodeType="with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additive="base">
                                            <p:cTn id="114" dur="1250" fill="hold"/>
                                            <p:tgtEl>
                                              <p:spTgt spid="42"/>
                                            </p:tgtEl>
                                            <p:attrNameLst>
                                              <p:attrName>ppt_x</p:attrName>
                                            </p:attrNameLst>
                                          </p:cBhvr>
                                          <p:tavLst>
                                            <p:tav tm="0">
                                              <p:val>
                                                <p:strVal val="0-#ppt_w/2"/>
                                              </p:val>
                                            </p:tav>
                                            <p:tav tm="100000">
                                              <p:val>
                                                <p:strVal val="#ppt_x"/>
                                              </p:val>
                                            </p:tav>
                                          </p:tavLst>
                                        </p:anim>
                                        <p:anim calcmode="lin" valueType="num">
                                          <p:cBhvr additive="base">
                                            <p:cTn id="115" dur="1250" fill="hold"/>
                                            <p:tgtEl>
                                              <p:spTgt spid="42"/>
                                            </p:tgtEl>
                                            <p:attrNameLst>
                                              <p:attrName>ppt_y</p:attrName>
                                            </p:attrNameLst>
                                          </p:cBhvr>
                                          <p:tavLst>
                                            <p:tav tm="0">
                                              <p:val>
                                                <p:strVal val="#ppt_y"/>
                                              </p:val>
                                            </p:tav>
                                            <p:tav tm="100000">
                                              <p:val>
                                                <p:strVal val="#ppt_y"/>
                                              </p:val>
                                            </p:tav>
                                          </p:tavLst>
                                        </p:anim>
                                      </p:childTnLst>
                                    </p:cTn>
                                  </p:par>
                                  <p:par>
                                    <p:cTn id="116" presetID="2" presetClass="entr" presetSubtype="2" accel="40000" fill="hold" nodeType="with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additive="base">
                                            <p:cTn id="118" dur="1250" fill="hold"/>
                                            <p:tgtEl>
                                              <p:spTgt spid="41"/>
                                            </p:tgtEl>
                                            <p:attrNameLst>
                                              <p:attrName>ppt_x</p:attrName>
                                            </p:attrNameLst>
                                          </p:cBhvr>
                                          <p:tavLst>
                                            <p:tav tm="0">
                                              <p:val>
                                                <p:strVal val="1+#ppt_w/2"/>
                                              </p:val>
                                            </p:tav>
                                            <p:tav tm="100000">
                                              <p:val>
                                                <p:strVal val="#ppt_x"/>
                                              </p:val>
                                            </p:tav>
                                          </p:tavLst>
                                        </p:anim>
                                        <p:anim calcmode="lin" valueType="num">
                                          <p:cBhvr additive="base">
                                            <p:cTn id="119" dur="1250" fill="hold"/>
                                            <p:tgtEl>
                                              <p:spTgt spid="41"/>
                                            </p:tgtEl>
                                            <p:attrNameLst>
                                              <p:attrName>ppt_y</p:attrName>
                                            </p:attrNameLst>
                                          </p:cBhvr>
                                          <p:tavLst>
                                            <p:tav tm="0">
                                              <p:val>
                                                <p:strVal val="#ppt_y"/>
                                              </p:val>
                                            </p:tav>
                                            <p:tav tm="100000">
                                              <p:val>
                                                <p:strVal val="#ppt_y"/>
                                              </p:val>
                                            </p:tav>
                                          </p:tavLst>
                                        </p:anim>
                                      </p:childTnLst>
                                    </p:cTn>
                                  </p:par>
                                  <p:par>
                                    <p:cTn id="120" presetID="2" presetClass="entr" presetSubtype="2" accel="40000" fill="hold" nodeType="withEffect">
                                      <p:stCondLst>
                                        <p:cond delay="0"/>
                                      </p:stCondLst>
                                      <p:childTnLst>
                                        <p:set>
                                          <p:cBhvr>
                                            <p:cTn id="121" dur="1" fill="hold">
                                              <p:stCondLst>
                                                <p:cond delay="0"/>
                                              </p:stCondLst>
                                            </p:cTn>
                                            <p:tgtEl>
                                              <p:spTgt spid="43"/>
                                            </p:tgtEl>
                                            <p:attrNameLst>
                                              <p:attrName>style.visibility</p:attrName>
                                            </p:attrNameLst>
                                          </p:cBhvr>
                                          <p:to>
                                            <p:strVal val="visible"/>
                                          </p:to>
                                        </p:set>
                                        <p:anim calcmode="lin" valueType="num">
                                          <p:cBhvr additive="base">
                                            <p:cTn id="122" dur="1250" fill="hold"/>
                                            <p:tgtEl>
                                              <p:spTgt spid="43"/>
                                            </p:tgtEl>
                                            <p:attrNameLst>
                                              <p:attrName>ppt_x</p:attrName>
                                            </p:attrNameLst>
                                          </p:cBhvr>
                                          <p:tavLst>
                                            <p:tav tm="0">
                                              <p:val>
                                                <p:strVal val="1+#ppt_w/2"/>
                                              </p:val>
                                            </p:tav>
                                            <p:tav tm="100000">
                                              <p:val>
                                                <p:strVal val="#ppt_x"/>
                                              </p:val>
                                            </p:tav>
                                          </p:tavLst>
                                        </p:anim>
                                        <p:anim calcmode="lin" valueType="num">
                                          <p:cBhvr additive="base">
                                            <p:cTn id="123" dur="1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微立体PPT图表合集3"/>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0_New theme">
      <a:dk1>
        <a:srgbClr val="262626"/>
      </a:dk1>
      <a:lt1>
        <a:srgbClr val="FFFFFF"/>
      </a:lt1>
      <a:dk2>
        <a:srgbClr val="262626"/>
      </a:dk2>
      <a:lt2>
        <a:srgbClr val="FFFFFF"/>
      </a:lt2>
      <a:accent1>
        <a:srgbClr val="237DB9"/>
      </a:accent1>
      <a:accent2>
        <a:srgbClr val="15AA96"/>
      </a:accent2>
      <a:accent3>
        <a:srgbClr val="9BB955"/>
      </a:accent3>
      <a:accent4>
        <a:srgbClr val="F19B14"/>
      </a:accent4>
      <a:accent5>
        <a:srgbClr val="BE382C"/>
      </a:accent5>
      <a:accent6>
        <a:srgbClr val="633247"/>
      </a:accent6>
      <a:hlink>
        <a:srgbClr val="FFFFFF"/>
      </a:hlink>
      <a:folHlink>
        <a:srgbClr val="595959"/>
      </a:folHlink>
    </a:clrScheme>
    <a:fontScheme name="Roboto">
      <a:majorFont>
        <a:latin typeface="Roboto Medium"/>
        <a:ea typeface=""/>
        <a:cs typeface="FontAwesome"/>
      </a:majorFont>
      <a:minorFont>
        <a:latin typeface="Roboto Condensed"/>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30">
      <a:dk1>
        <a:sysClr val="windowText" lastClr="000000"/>
      </a:dk1>
      <a:lt1>
        <a:sysClr val="window" lastClr="FFFFFF"/>
      </a:lt1>
      <a:dk2>
        <a:srgbClr val="44546A"/>
      </a:dk2>
      <a:lt2>
        <a:srgbClr val="E7E6E6"/>
      </a:lt2>
      <a:accent1>
        <a:srgbClr val="3B3838"/>
      </a:accent1>
      <a:accent2>
        <a:srgbClr val="ED7D31"/>
      </a:accent2>
      <a:accent3>
        <a:srgbClr val="ED7D31"/>
      </a:accent3>
      <a:accent4>
        <a:srgbClr val="ED7D31"/>
      </a:accent4>
      <a:accent5>
        <a:srgbClr val="ED7D31"/>
      </a:accent5>
      <a:accent6>
        <a:srgbClr val="ED7D31"/>
      </a:accent6>
      <a:hlink>
        <a:srgbClr val="ED7D31"/>
      </a:hlink>
      <a:folHlink>
        <a:srgbClr val="D5191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3076</Words>
  <Application>Microsoft Office PowerPoint</Application>
  <PresentationFormat>宽屏</PresentationFormat>
  <Paragraphs>469</Paragraphs>
  <Slides>30</Slides>
  <Notes>30</Notes>
  <HiddenSlides>0</HiddenSlides>
  <MMClips>1</MMClips>
  <ScaleCrop>false</ScaleCrop>
  <HeadingPairs>
    <vt:vector size="6" baseType="variant">
      <vt:variant>
        <vt:lpstr>已用的字体</vt:lpstr>
      </vt:variant>
      <vt:variant>
        <vt:i4>29</vt:i4>
      </vt:variant>
      <vt:variant>
        <vt:lpstr>主题</vt:lpstr>
      </vt:variant>
      <vt:variant>
        <vt:i4>5</vt:i4>
      </vt:variant>
      <vt:variant>
        <vt:lpstr>幻灯片标题</vt:lpstr>
      </vt:variant>
      <vt:variant>
        <vt:i4>30</vt:i4>
      </vt:variant>
    </vt:vector>
  </HeadingPairs>
  <TitlesOfParts>
    <vt:vector size="64" baseType="lpstr">
      <vt:lpstr>DIN Mittelschrift Std</vt:lpstr>
      <vt:lpstr>FontAwesome</vt:lpstr>
      <vt:lpstr>Gill Sans</vt:lpstr>
      <vt:lpstr>Hiragino Sans GB W6</vt:lpstr>
      <vt:lpstr>ITC Avant Garde Std Md</vt:lpstr>
      <vt:lpstr>ITC Avant Garde Std XLt</vt:lpstr>
      <vt:lpstr>Kozuka Gothic Pro H</vt:lpstr>
      <vt:lpstr>Lato Light</vt:lpstr>
      <vt:lpstr>LiHei Pro</vt:lpstr>
      <vt:lpstr>Open Sans Extrabold</vt:lpstr>
      <vt:lpstr>Signika</vt:lpstr>
      <vt:lpstr>等线</vt:lpstr>
      <vt:lpstr>等线 Light</vt:lpstr>
      <vt:lpstr>方正兰亭黑简体</vt:lpstr>
      <vt:lpstr>方正正黑简体</vt:lpstr>
      <vt:lpstr>方正正中黑简体</vt:lpstr>
      <vt:lpstr>华文细黑</vt:lpstr>
      <vt:lpstr>庞门正道标题体</vt:lpstr>
      <vt:lpstr>时尚中黑简体</vt:lpstr>
      <vt:lpstr>宋体</vt:lpstr>
      <vt:lpstr>微软雅黑</vt:lpstr>
      <vt:lpstr>Arial</vt:lpstr>
      <vt:lpstr>Calibri</vt:lpstr>
      <vt:lpstr>Helvetica</vt:lpstr>
      <vt:lpstr>Impact</vt:lpstr>
      <vt:lpstr>Roboto Black</vt:lpstr>
      <vt:lpstr>Roboto Condensed</vt:lpstr>
      <vt:lpstr>Roboto Medium</vt:lpstr>
      <vt:lpstr>Wingdings</vt:lpstr>
      <vt:lpstr>www.2ppt.com</vt:lpstr>
      <vt:lpstr>Office 主题</vt:lpstr>
      <vt:lpstr>1_Office 主题</vt:lpstr>
      <vt:lpstr>1_Custom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2021-05-07T10:59:19Z</dcterms:created>
  <dcterms:modified xsi:type="dcterms:W3CDTF">2023-01-10T07:13:51Z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F580973B0A5045E481D821851126A3FD</vt:lpwstr>
  </property>
  <property fmtid="{D5CDD505-2E9C-101B-9397-08002B2CF9AE}" pid="3" name="KSOProductBuildVer">
    <vt:lpwstr>2052-11.1.0.10463</vt:lpwstr>
  </property>
  <property fmtid="{A09F084E-AD41-489F-8076-AA5BE3082BCA}" pid="100">
    <vt:ui4>5</vt:ui4>
  </property>
  <property fmtid="{64440492-4C8B-11D1-8B70-080036B11A03}" pid="11">
    <vt:lpwstr>www.2ppt.com-爱PPT提供资源下载</vt:lpwstr>
  </property>
</Properties>
</file>