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449" r:id="rId2"/>
    <p:sldId id="434" r:id="rId3"/>
    <p:sldId id="435" r:id="rId4"/>
    <p:sldId id="436" r:id="rId5"/>
    <p:sldId id="437" r:id="rId6"/>
    <p:sldId id="438" r:id="rId7"/>
    <p:sldId id="439" r:id="rId8"/>
    <p:sldId id="440" r:id="rId9"/>
    <p:sldId id="441" r:id="rId10"/>
    <p:sldId id="442" r:id="rId11"/>
    <p:sldId id="443" r:id="rId12"/>
    <p:sldId id="444" r:id="rId13"/>
    <p:sldId id="445" r:id="rId14"/>
    <p:sldId id="446" r:id="rId15"/>
    <p:sldId id="447" r:id="rId16"/>
    <p:sldId id="448" r:id="rId17"/>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342900" indent="114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685800" indent="228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028700" indent="3429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371600" indent="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6" autoAdjust="0"/>
    <p:restoredTop sz="94660" autoAdjust="0"/>
  </p:normalViewPr>
  <p:slideViewPr>
    <p:cSldViewPr snapToObjects="1">
      <p:cViewPr>
        <p:scale>
          <a:sx n="130" d="100"/>
          <a:sy n="130" d="100"/>
        </p:scale>
        <p:origin x="-1074" y="-438"/>
      </p:cViewPr>
      <p:guideLst>
        <p:guide orient="horz" pos="1620"/>
        <p:guide pos="2880"/>
      </p:guideLst>
    </p:cSldViewPr>
  </p:slideViewPr>
  <p:notesTextViewPr>
    <p:cViewPr>
      <p:scale>
        <a:sx n="1" d="1"/>
        <a:sy n="1" d="1"/>
      </p:scale>
      <p:origin x="0" y="0"/>
    </p:cViewPr>
  </p:notesTextViewPr>
  <p:gridSpacing cx="216026" cy="21602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defRPr sz="1200" noProof="1"/>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defRPr sz="1200" noProof="1" smtClean="0">
                <a:latin typeface="+mn-lt"/>
                <a:ea typeface="+mn-ea"/>
              </a:defRPr>
            </a:lvl1pPr>
          </a:lstStyle>
          <a:p>
            <a:pPr>
              <a:defRPr/>
            </a:pPr>
            <a:fld id="{7760D850-6917-4C9C-8C05-0B290C5D6F84}" type="datetimeFigureOut">
              <a:rPr lang="zh-CN" altLang="en-US"/>
              <a:t>2023-01-17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defRPr sz="1200" noProof="1"/>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smtClean="0">
                <a:solidFill>
                  <a:srgbClr val="898989"/>
                </a:solidFill>
              </a:defRPr>
            </a:lvl1pPr>
          </a:lstStyle>
          <a:p>
            <a:pPr>
              <a:defRPr/>
            </a:pPr>
            <a:fld id="{1D19B630-889F-424A-8DBC-284033ACC0C2}"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7"/>
          <p:cNvPicPr>
            <a:picLocks noChangeAspect="1" noChangeArrowheads="1"/>
          </p:cNvPicPr>
          <p:nvPr userDrawn="1"/>
        </p:nvPicPr>
        <p:blipFill>
          <a:blip r:embed="rId2" cstate="email"/>
          <a:srcRect/>
          <a:stretch>
            <a:fillRect/>
          </a:stretch>
        </p:blipFill>
        <p:spPr bwMode="auto">
          <a:xfrm rot="1515377" flipH="1" flipV="1">
            <a:off x="-835025" y="-261938"/>
            <a:ext cx="3395663" cy="305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0"/>
          <p:cNvPicPr>
            <a:picLocks noChangeAspect="1" noChangeArrowheads="1"/>
          </p:cNvPicPr>
          <p:nvPr userDrawn="1"/>
        </p:nvPicPr>
        <p:blipFill>
          <a:blip r:embed="rId3" cstate="email"/>
          <a:srcRect/>
          <a:stretch>
            <a:fillRect/>
          </a:stretch>
        </p:blipFill>
        <p:spPr bwMode="auto">
          <a:xfrm rot="16585734" flipH="1" flipV="1">
            <a:off x="8024812" y="4030663"/>
            <a:ext cx="111601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6"/>
          <p:cNvPicPr>
            <a:picLocks noChangeAspect="1" noChangeArrowheads="1"/>
          </p:cNvPicPr>
          <p:nvPr userDrawn="1"/>
        </p:nvPicPr>
        <p:blipFill>
          <a:blip r:embed="rId4" cstate="email"/>
          <a:srcRect/>
          <a:stretch>
            <a:fillRect/>
          </a:stretch>
        </p:blipFill>
        <p:spPr bwMode="auto">
          <a:xfrm>
            <a:off x="744538" y="4403725"/>
            <a:ext cx="7653337"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动作按钮: 后退或前一项 12">
            <a:hlinkClick r:id="" action="ppaction://hlinkshowjump?jump=previousslide"/>
          </p:cNvPr>
          <p:cNvSpPr/>
          <p:nvPr userDrawn="1"/>
        </p:nvSpPr>
        <p:spPr>
          <a:xfrm>
            <a:off x="8242300" y="4884738"/>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4" name="动作按钮: 前进或下一项 13">
            <a:hlinkClick r:id="" action="ppaction://hlinkshowjump?jump=nextslide"/>
          </p:cNvPr>
          <p:cNvSpPr/>
          <p:nvPr userDrawn="1"/>
        </p:nvSpPr>
        <p:spPr>
          <a:xfrm>
            <a:off x="8515350" y="4894263"/>
            <a:ext cx="203200"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5" name="动作按钮: 结束 14">
            <a:hlinkClick r:id="" action="ppaction://hlinkshowjump?jump=endshow"/>
          </p:cNvPr>
          <p:cNvSpPr/>
          <p:nvPr userDrawn="1"/>
        </p:nvSpPr>
        <p:spPr>
          <a:xfrm>
            <a:off x="8780463" y="4886325"/>
            <a:ext cx="190500" cy="227013"/>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Group 1"/>
          <p:cNvGrpSpPr/>
          <p:nvPr userDrawn="1"/>
        </p:nvGrpSpPr>
        <p:grpSpPr bwMode="auto">
          <a:xfrm>
            <a:off x="617538" y="946150"/>
            <a:ext cx="2225675" cy="2179638"/>
            <a:chOff x="-949635" y="0"/>
            <a:chExt cx="7009631" cy="6858000"/>
          </a:xfrm>
        </p:grpSpPr>
        <p:sp>
          <p:nvSpPr>
            <p:cNvPr id="3" name="Diamond 3"/>
            <p:cNvSpPr>
              <a:spLocks noChangeArrowheads="1"/>
            </p:cNvSpPr>
            <p:nvPr/>
          </p:nvSpPr>
          <p:spPr bwMode="auto">
            <a:xfrm>
              <a:off x="-949635" y="0"/>
              <a:ext cx="7009631" cy="6858000"/>
            </a:xfrm>
            <a:prstGeom prst="diamond">
              <a:avLst/>
            </a:prstGeom>
            <a:solidFill>
              <a:srgbClr val="D6DCE5">
                <a:alpha val="34901"/>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ltLang="zh-CN"/>
            </a:p>
          </p:txBody>
        </p:sp>
        <p:sp>
          <p:nvSpPr>
            <p:cNvPr id="4"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ltLang="zh-CN"/>
            </a:p>
          </p:txBody>
        </p:sp>
      </p:grpSp>
      <p:grpSp>
        <p:nvGrpSpPr>
          <p:cNvPr id="5" name="Group 2"/>
          <p:cNvGrpSpPr/>
          <p:nvPr userDrawn="1"/>
        </p:nvGrpSpPr>
        <p:grpSpPr bwMode="auto">
          <a:xfrm>
            <a:off x="573088" y="1370013"/>
            <a:ext cx="1333500" cy="1333500"/>
            <a:chOff x="990600" y="2044717"/>
            <a:chExt cx="2768566" cy="2768566"/>
          </a:xfrm>
        </p:grpSpPr>
        <p:sp>
          <p:nvSpPr>
            <p:cNvPr id="6"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ltLang="zh-CN"/>
            </a:p>
          </p:txBody>
        </p:sp>
        <p:grpSp>
          <p:nvGrpSpPr>
            <p:cNvPr id="7" name="Group 9"/>
            <p:cNvGrpSpPr/>
            <p:nvPr/>
          </p:nvGrpSpPr>
          <p:grpSpPr bwMode="auto">
            <a:xfrm>
              <a:off x="1429100" y="2771847"/>
              <a:ext cx="1800200" cy="992584"/>
              <a:chOff x="2345143" y="2365645"/>
              <a:chExt cx="1800200" cy="992584"/>
            </a:xfrm>
          </p:grpSpPr>
          <p:sp>
            <p:nvSpPr>
              <p:cNvPr id="8" name="TextBox 7"/>
              <p:cNvSpPr txBox="1"/>
              <p:nvPr/>
            </p:nvSpPr>
            <p:spPr>
              <a:xfrm>
                <a:off x="2344998" y="2366911"/>
                <a:ext cx="1799569" cy="675663"/>
              </a:xfrm>
              <a:prstGeom prst="rect">
                <a:avLst/>
              </a:prstGeom>
              <a:noFill/>
            </p:spPr>
            <p:txBody>
              <a:bodyPr lIns="0" tIns="0" rIns="0" bIns="0">
                <a:normAutofit fontScale="77500" lnSpcReduction="20000"/>
              </a:bodyPr>
              <a:lstStyle/>
              <a:p>
                <a:pPr algn="ctr" fontAlgn="auto">
                  <a:defRPr/>
                </a:pPr>
                <a:r>
                  <a:rPr lang="zh-CN" altLang="en-US" sz="3300" noProof="1">
                    <a:solidFill>
                      <a:schemeClr val="bg1"/>
                    </a:solidFill>
                    <a:latin typeface="+mn-lt"/>
                    <a:ea typeface="+mn-ea"/>
                  </a:rPr>
                  <a:t>目录</a:t>
                </a:r>
                <a:endParaRPr lang="zh-CN" altLang="en-US" sz="3300" noProof="1">
                  <a:solidFill>
                    <a:schemeClr val="bg1"/>
                  </a:solidFill>
                </a:endParaRPr>
              </a:p>
            </p:txBody>
          </p:sp>
          <p:sp>
            <p:nvSpPr>
              <p:cNvPr id="9" name="TextBox 8"/>
              <p:cNvSpPr txBox="1"/>
              <p:nvPr/>
            </p:nvSpPr>
            <p:spPr>
              <a:xfrm>
                <a:off x="2344998" y="3144747"/>
                <a:ext cx="1799569" cy="214235"/>
              </a:xfrm>
              <a:prstGeom prst="rect">
                <a:avLst/>
              </a:prstGeom>
              <a:noFill/>
            </p:spPr>
            <p:txBody>
              <a:bodyPr lIns="0" tIns="0" rIns="0" bIns="0">
                <a:normAutofit fontScale="70000" lnSpcReduction="20000"/>
              </a:bodyPr>
              <a:lstStyle/>
              <a:p>
                <a:pPr algn="ctr" fontAlgn="auto">
                  <a:defRPr/>
                </a:pPr>
                <a:r>
                  <a:rPr lang="en-US" altLang="zh-CN" sz="1100" noProof="1">
                    <a:solidFill>
                      <a:schemeClr val="bg1"/>
                    </a:solidFill>
                    <a:latin typeface="+mn-lt"/>
                    <a:ea typeface="+mn-ea"/>
                  </a:rPr>
                  <a:t>CONTENTS</a:t>
                </a:r>
                <a:endParaRPr lang="en-US" altLang="zh-CN" sz="1100" noProof="1">
                  <a:solidFill>
                    <a:schemeClr val="bg1"/>
                  </a:solidFill>
                </a:endParaRPr>
              </a:p>
            </p:txBody>
          </p:sp>
        </p:grpSp>
      </p:grpSp>
      <p:sp>
        <p:nvSpPr>
          <p:cNvPr id="10" name="Diamond 11"/>
          <p:cNvSpPr/>
          <p:nvPr userDrawn="1"/>
        </p:nvSpPr>
        <p:spPr bwMode="auto">
          <a:xfrm>
            <a:off x="1409700" y="712788"/>
            <a:ext cx="555625" cy="555625"/>
          </a:xfrm>
          <a:prstGeom prst="diamond">
            <a:avLst/>
          </a:prstGeom>
          <a:solidFill>
            <a:schemeClr val="accent2"/>
          </a:solidFill>
          <a:ln w="19050">
            <a:noFill/>
            <a:round/>
          </a:ln>
        </p:spPr>
        <p:txBody>
          <a:bodyPr wrap="none" lIns="68580" tIns="34290" rIns="68580" bIns="34290" anchor="ctr" anchorCtr="1">
            <a:normAutofit fontScale="92500" lnSpcReduction="20000"/>
          </a:bodyPr>
          <a:lstStyle/>
          <a:p>
            <a:pPr algn="ctr" fontAlgn="auto">
              <a:defRPr/>
            </a:pPr>
            <a:r>
              <a:rPr lang="en-US" altLang="zh-CN" b="1" noProof="1">
                <a:solidFill>
                  <a:schemeClr val="bg1"/>
                </a:solidFill>
                <a:latin typeface="Impact" panose="020B0806030902050204" pitchFamily="34" charset="0"/>
                <a:ea typeface="+mn-ea"/>
              </a:rPr>
              <a:t>01</a:t>
            </a:r>
            <a:endParaRPr lang="en-US" altLang="zh-CN" b="1" noProof="1">
              <a:solidFill>
                <a:schemeClr val="bg1"/>
              </a:solidFill>
              <a:latin typeface="Impact" panose="020B0806030902050204" pitchFamily="34" charset="0"/>
            </a:endParaRPr>
          </a:p>
        </p:txBody>
      </p:sp>
      <p:sp>
        <p:nvSpPr>
          <p:cNvPr id="11" name="Diamond 12"/>
          <p:cNvSpPr/>
          <p:nvPr userDrawn="1"/>
        </p:nvSpPr>
        <p:spPr bwMode="auto">
          <a:xfrm>
            <a:off x="2030413" y="1322388"/>
            <a:ext cx="554037" cy="554037"/>
          </a:xfrm>
          <a:prstGeom prst="diamond">
            <a:avLst/>
          </a:prstGeom>
          <a:solidFill>
            <a:schemeClr val="accent3"/>
          </a:solidFill>
          <a:ln w="19050">
            <a:noFill/>
            <a:round/>
          </a:ln>
        </p:spPr>
        <p:txBody>
          <a:bodyPr wrap="none" lIns="68580" tIns="34290" rIns="68580" bIns="34290" anchor="ctr" anchorCtr="1">
            <a:normAutofit fontScale="92500" lnSpcReduction="20000"/>
          </a:bodyPr>
          <a:lstStyle/>
          <a:p>
            <a:pPr algn="ctr" fontAlgn="auto">
              <a:defRPr/>
            </a:pPr>
            <a:r>
              <a:rPr lang="en-US" altLang="zh-CN" b="1" noProof="1">
                <a:solidFill>
                  <a:schemeClr val="bg1"/>
                </a:solidFill>
                <a:latin typeface="Impact" panose="020B0806030902050204" pitchFamily="34" charset="0"/>
                <a:ea typeface="+mn-ea"/>
              </a:rPr>
              <a:t>02</a:t>
            </a:r>
            <a:endParaRPr lang="en-US" altLang="zh-CN" b="1" noProof="1">
              <a:solidFill>
                <a:schemeClr val="bg1"/>
              </a:solidFill>
              <a:latin typeface="Impact" panose="020B0806030902050204" pitchFamily="34" charset="0"/>
            </a:endParaRPr>
          </a:p>
        </p:txBody>
      </p:sp>
      <p:sp>
        <p:nvSpPr>
          <p:cNvPr id="12" name="Diamond 13"/>
          <p:cNvSpPr/>
          <p:nvPr userDrawn="1"/>
        </p:nvSpPr>
        <p:spPr bwMode="auto">
          <a:xfrm>
            <a:off x="2030413" y="2181225"/>
            <a:ext cx="554037" cy="555625"/>
          </a:xfrm>
          <a:prstGeom prst="diamond">
            <a:avLst/>
          </a:prstGeom>
          <a:solidFill>
            <a:schemeClr val="accent4"/>
          </a:solidFill>
          <a:ln w="19050">
            <a:noFill/>
            <a:round/>
          </a:ln>
        </p:spPr>
        <p:txBody>
          <a:bodyPr wrap="none" lIns="68580" tIns="34290" rIns="68580" bIns="34290" anchor="ctr" anchorCtr="1">
            <a:normAutofit fontScale="92500" lnSpcReduction="20000"/>
          </a:bodyPr>
          <a:lstStyle/>
          <a:p>
            <a:pPr algn="ctr" fontAlgn="auto">
              <a:defRPr/>
            </a:pPr>
            <a:r>
              <a:rPr lang="en-US" altLang="zh-CN" b="1" noProof="1">
                <a:solidFill>
                  <a:schemeClr val="bg1"/>
                </a:solidFill>
                <a:latin typeface="Impact" panose="020B0806030902050204" pitchFamily="34" charset="0"/>
                <a:ea typeface="+mn-ea"/>
              </a:rPr>
              <a:t>03</a:t>
            </a:r>
            <a:endParaRPr lang="en-US" altLang="zh-CN" b="1" noProof="1">
              <a:solidFill>
                <a:schemeClr val="bg1"/>
              </a:solidFill>
              <a:latin typeface="Impact" panose="020B0806030902050204" pitchFamily="34" charset="0"/>
            </a:endParaRPr>
          </a:p>
        </p:txBody>
      </p:sp>
      <p:sp>
        <p:nvSpPr>
          <p:cNvPr id="13" name="Diamond 14"/>
          <p:cNvSpPr/>
          <p:nvPr userDrawn="1"/>
        </p:nvSpPr>
        <p:spPr bwMode="auto">
          <a:xfrm>
            <a:off x="1409700" y="2827338"/>
            <a:ext cx="555625" cy="554037"/>
          </a:xfrm>
          <a:prstGeom prst="diamond">
            <a:avLst/>
          </a:prstGeom>
          <a:solidFill>
            <a:schemeClr val="accent5"/>
          </a:solidFill>
          <a:ln w="19050">
            <a:noFill/>
            <a:round/>
          </a:ln>
        </p:spPr>
        <p:txBody>
          <a:bodyPr wrap="none" lIns="68580" tIns="34290" rIns="68580" bIns="34290" anchor="ctr" anchorCtr="1">
            <a:normAutofit fontScale="92500" lnSpcReduction="20000"/>
          </a:bodyPr>
          <a:lstStyle/>
          <a:p>
            <a:pPr algn="ctr" fontAlgn="auto">
              <a:defRPr/>
            </a:pPr>
            <a:r>
              <a:rPr lang="en-US" altLang="zh-CN" b="1" noProof="1">
                <a:solidFill>
                  <a:schemeClr val="bg1"/>
                </a:solidFill>
                <a:latin typeface="Impact" panose="020B0806030902050204" pitchFamily="34" charset="0"/>
                <a:ea typeface="+mn-ea"/>
              </a:rPr>
              <a:t>04</a:t>
            </a:r>
            <a:endParaRPr lang="en-US" altLang="zh-CN" b="1" noProof="1">
              <a:solidFill>
                <a:schemeClr val="bg1"/>
              </a:solidFill>
              <a:latin typeface="Impact" panose="020B0806030902050204" pitchFamily="34" charset="0"/>
            </a:endParaRPr>
          </a:p>
        </p:txBody>
      </p:sp>
      <p:grpSp>
        <p:nvGrpSpPr>
          <p:cNvPr id="14" name="Group 21"/>
          <p:cNvGrpSpPr/>
          <p:nvPr userDrawn="1"/>
        </p:nvGrpSpPr>
        <p:grpSpPr bwMode="auto">
          <a:xfrm>
            <a:off x="1965325" y="850900"/>
            <a:ext cx="1908175" cy="271463"/>
            <a:chOff x="3943834" y="704409"/>
            <a:chExt cx="3962574" cy="563232"/>
          </a:xfrm>
        </p:grpSpPr>
        <p:sp>
          <p:nvSpPr>
            <p:cNvPr id="15" name="TextBox 14"/>
            <p:cNvSpPr txBox="1"/>
            <p:nvPr/>
          </p:nvSpPr>
          <p:spPr>
            <a:xfrm>
              <a:off x="3943834" y="704409"/>
              <a:ext cx="3962574" cy="243737"/>
            </a:xfrm>
            <a:prstGeom prst="rect">
              <a:avLst/>
            </a:prstGeom>
            <a:noFill/>
          </p:spPr>
          <p:txBody>
            <a:bodyPr wrap="none" lIns="360000" tIns="0" rIns="0" bIns="0" anchor="b">
              <a:normAutofit fontScale="77500" lnSpcReduction="20000"/>
            </a:bodyPr>
            <a:lstStyle/>
            <a:p>
              <a:pPr fontAlgn="auto">
                <a:defRPr/>
              </a:pPr>
              <a:r>
                <a:rPr lang="zh-CN" altLang="en-US" sz="1200" b="1" noProof="1">
                  <a:solidFill>
                    <a:schemeClr val="accent1">
                      <a:lumMod val="100000"/>
                    </a:schemeClr>
                  </a:solidFill>
                  <a:latin typeface="+mn-lt"/>
                  <a:ea typeface="+mn-ea"/>
                </a:rPr>
                <a:t>标题文本预设</a:t>
              </a:r>
              <a:endParaRPr lang="zh-CN" altLang="en-US" sz="1200" b="1" noProof="1">
                <a:solidFill>
                  <a:schemeClr val="accent1">
                    <a:lumMod val="100000"/>
                  </a:schemeClr>
                </a:solidFill>
              </a:endParaRPr>
            </a:p>
          </p:txBody>
        </p:sp>
        <p:sp>
          <p:nvSpPr>
            <p:cNvPr id="16" name="TextBox 15"/>
            <p:cNvSpPr txBox="1"/>
            <p:nvPr/>
          </p:nvSpPr>
          <p:spPr>
            <a:xfrm>
              <a:off x="3943834" y="948146"/>
              <a:ext cx="3962574" cy="319495"/>
            </a:xfrm>
            <a:prstGeom prst="rect">
              <a:avLst/>
            </a:prstGeom>
          </p:spPr>
          <p:txBody>
            <a:bodyPr lIns="360000" tIns="0" rIns="0" bIns="0" anchor="ctr">
              <a:normAutofit fontScale="62500" lnSpcReduction="20000"/>
            </a:bodyPr>
            <a:lstStyle/>
            <a:p>
              <a:pPr fontAlgn="auto">
                <a:lnSpc>
                  <a:spcPct val="120000"/>
                </a:lnSpc>
                <a:defRPr/>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17" name="Group 22"/>
          <p:cNvGrpSpPr/>
          <p:nvPr userDrawn="1"/>
        </p:nvGrpSpPr>
        <p:grpSpPr bwMode="auto">
          <a:xfrm>
            <a:off x="2584450" y="1447800"/>
            <a:ext cx="1909763" cy="271463"/>
            <a:chOff x="3943834" y="704409"/>
            <a:chExt cx="3962574" cy="563232"/>
          </a:xfrm>
        </p:grpSpPr>
        <p:sp>
          <p:nvSpPr>
            <p:cNvPr id="18" name="TextBox 23"/>
            <p:cNvSpPr txBox="1"/>
            <p:nvPr/>
          </p:nvSpPr>
          <p:spPr>
            <a:xfrm>
              <a:off x="3943834" y="704409"/>
              <a:ext cx="3962574" cy="243737"/>
            </a:xfrm>
            <a:prstGeom prst="rect">
              <a:avLst/>
            </a:prstGeom>
            <a:noFill/>
          </p:spPr>
          <p:txBody>
            <a:bodyPr wrap="none" lIns="360000" tIns="0" rIns="0" bIns="0" anchor="b">
              <a:normAutofit fontScale="77500" lnSpcReduction="20000"/>
            </a:bodyPr>
            <a:lstStyle/>
            <a:p>
              <a:pPr fontAlgn="auto">
                <a:defRPr/>
              </a:pPr>
              <a:r>
                <a:rPr lang="zh-CN" altLang="en-US" sz="1200" b="1" noProof="1">
                  <a:solidFill>
                    <a:schemeClr val="accent2">
                      <a:lumMod val="100000"/>
                    </a:schemeClr>
                  </a:solidFill>
                  <a:latin typeface="+mn-lt"/>
                  <a:ea typeface="+mn-ea"/>
                </a:rPr>
                <a:t>标题文本预设</a:t>
              </a:r>
              <a:endParaRPr lang="zh-CN" altLang="en-US" sz="1200" b="1" noProof="1">
                <a:solidFill>
                  <a:schemeClr val="accent2">
                    <a:lumMod val="100000"/>
                  </a:schemeClr>
                </a:solidFill>
              </a:endParaRPr>
            </a:p>
          </p:txBody>
        </p:sp>
        <p:sp>
          <p:nvSpPr>
            <p:cNvPr id="19" name="TextBox 24"/>
            <p:cNvSpPr txBox="1"/>
            <p:nvPr/>
          </p:nvSpPr>
          <p:spPr>
            <a:xfrm>
              <a:off x="3943834" y="948146"/>
              <a:ext cx="3962574" cy="319495"/>
            </a:xfrm>
            <a:prstGeom prst="rect">
              <a:avLst/>
            </a:prstGeom>
          </p:spPr>
          <p:txBody>
            <a:bodyPr lIns="360000" tIns="0" rIns="0" bIns="0" anchor="ctr">
              <a:normAutofit fontScale="62500" lnSpcReduction="20000"/>
            </a:bodyPr>
            <a:lstStyle/>
            <a:p>
              <a:pPr fontAlgn="auto">
                <a:lnSpc>
                  <a:spcPct val="120000"/>
                </a:lnSpc>
                <a:defRPr/>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0" name="Group 25"/>
          <p:cNvGrpSpPr/>
          <p:nvPr userDrawn="1"/>
        </p:nvGrpSpPr>
        <p:grpSpPr bwMode="auto">
          <a:xfrm>
            <a:off x="2584450" y="2362200"/>
            <a:ext cx="1909763" cy="271463"/>
            <a:chOff x="3943834" y="704409"/>
            <a:chExt cx="3962574" cy="563232"/>
          </a:xfrm>
        </p:grpSpPr>
        <p:sp>
          <p:nvSpPr>
            <p:cNvPr id="21" name="TextBox 26"/>
            <p:cNvSpPr txBox="1"/>
            <p:nvPr/>
          </p:nvSpPr>
          <p:spPr>
            <a:xfrm>
              <a:off x="3943834" y="704409"/>
              <a:ext cx="3962574" cy="243737"/>
            </a:xfrm>
            <a:prstGeom prst="rect">
              <a:avLst/>
            </a:prstGeom>
            <a:noFill/>
          </p:spPr>
          <p:txBody>
            <a:bodyPr wrap="none" lIns="360000" tIns="0" rIns="0" bIns="0" anchor="b">
              <a:normAutofit fontScale="77500" lnSpcReduction="20000"/>
            </a:bodyPr>
            <a:lstStyle/>
            <a:p>
              <a:pPr fontAlgn="auto">
                <a:defRPr/>
              </a:pPr>
              <a:r>
                <a:rPr lang="zh-CN" altLang="en-US" sz="1200" b="1" noProof="1">
                  <a:solidFill>
                    <a:schemeClr val="accent3">
                      <a:lumMod val="100000"/>
                    </a:schemeClr>
                  </a:solidFill>
                  <a:latin typeface="+mn-lt"/>
                  <a:ea typeface="+mn-ea"/>
                </a:rPr>
                <a:t>标题文本预设</a:t>
              </a:r>
              <a:endParaRPr lang="zh-CN" altLang="en-US" sz="1200" b="1" noProof="1">
                <a:solidFill>
                  <a:schemeClr val="accent3">
                    <a:lumMod val="100000"/>
                  </a:schemeClr>
                </a:solidFill>
              </a:endParaRPr>
            </a:p>
          </p:txBody>
        </p:sp>
        <p:sp>
          <p:nvSpPr>
            <p:cNvPr id="22" name="TextBox 27"/>
            <p:cNvSpPr txBox="1"/>
            <p:nvPr/>
          </p:nvSpPr>
          <p:spPr>
            <a:xfrm>
              <a:off x="3943834" y="948146"/>
              <a:ext cx="3962574" cy="319495"/>
            </a:xfrm>
            <a:prstGeom prst="rect">
              <a:avLst/>
            </a:prstGeom>
          </p:spPr>
          <p:txBody>
            <a:bodyPr lIns="360000" tIns="0" rIns="0" bIns="0" anchor="ctr">
              <a:normAutofit fontScale="62500" lnSpcReduction="20000"/>
            </a:bodyPr>
            <a:lstStyle/>
            <a:p>
              <a:pPr fontAlgn="auto">
                <a:lnSpc>
                  <a:spcPct val="120000"/>
                </a:lnSpc>
                <a:defRPr/>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3" name="Group 28"/>
          <p:cNvGrpSpPr/>
          <p:nvPr userDrawn="1"/>
        </p:nvGrpSpPr>
        <p:grpSpPr bwMode="auto">
          <a:xfrm>
            <a:off x="1965325" y="3017838"/>
            <a:ext cx="1908175" cy="271462"/>
            <a:chOff x="3943834" y="704409"/>
            <a:chExt cx="3962574" cy="563232"/>
          </a:xfrm>
        </p:grpSpPr>
        <p:sp>
          <p:nvSpPr>
            <p:cNvPr id="24" name="TextBox 29"/>
            <p:cNvSpPr txBox="1"/>
            <p:nvPr/>
          </p:nvSpPr>
          <p:spPr>
            <a:xfrm>
              <a:off x="3943834" y="704409"/>
              <a:ext cx="3962574" cy="243738"/>
            </a:xfrm>
            <a:prstGeom prst="rect">
              <a:avLst/>
            </a:prstGeom>
            <a:noFill/>
          </p:spPr>
          <p:txBody>
            <a:bodyPr wrap="none" lIns="360000" tIns="0" rIns="0" bIns="0" anchor="b">
              <a:normAutofit fontScale="77500" lnSpcReduction="20000"/>
            </a:bodyPr>
            <a:lstStyle/>
            <a:p>
              <a:pPr fontAlgn="auto">
                <a:defRPr/>
              </a:pPr>
              <a:r>
                <a:rPr lang="zh-CN" altLang="en-US" sz="1200" b="1" noProof="1">
                  <a:solidFill>
                    <a:schemeClr val="accent4">
                      <a:lumMod val="100000"/>
                    </a:schemeClr>
                  </a:solidFill>
                  <a:latin typeface="+mn-lt"/>
                  <a:ea typeface="+mn-ea"/>
                </a:rPr>
                <a:t>标题文本预设</a:t>
              </a:r>
              <a:endParaRPr lang="zh-CN" altLang="en-US" sz="1200" b="1" noProof="1">
                <a:solidFill>
                  <a:schemeClr val="accent4">
                    <a:lumMod val="100000"/>
                  </a:schemeClr>
                </a:solidFill>
              </a:endParaRPr>
            </a:p>
          </p:txBody>
        </p:sp>
        <p:sp>
          <p:nvSpPr>
            <p:cNvPr id="25" name="TextBox 30"/>
            <p:cNvSpPr txBox="1"/>
            <p:nvPr/>
          </p:nvSpPr>
          <p:spPr>
            <a:xfrm>
              <a:off x="3943834" y="948147"/>
              <a:ext cx="3962574" cy="319494"/>
            </a:xfrm>
            <a:prstGeom prst="rect">
              <a:avLst/>
            </a:prstGeom>
          </p:spPr>
          <p:txBody>
            <a:bodyPr lIns="360000" tIns="0" rIns="0" bIns="0" anchor="ctr">
              <a:normAutofit fontScale="62500" lnSpcReduction="20000"/>
            </a:bodyPr>
            <a:lstStyle/>
            <a:p>
              <a:pPr fontAlgn="auto">
                <a:lnSpc>
                  <a:spcPct val="120000"/>
                </a:lnSpc>
                <a:defRPr/>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sp>
        <p:nvSpPr>
          <p:cNvPr id="26" name="动作按钮: 后退或前一项 25">
            <a:hlinkClick r:id="" action="ppaction://hlinkshowjump?jump=previousslide"/>
          </p:cNvPr>
          <p:cNvSpPr/>
          <p:nvPr userDrawn="1"/>
        </p:nvSpPr>
        <p:spPr>
          <a:xfrm>
            <a:off x="8281988" y="4884738"/>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7" name="动作按钮: 前进或下一项 26">
            <a:hlinkClick r:id="" action="ppaction://hlinkshowjump?jump=nextslide"/>
          </p:cNvPr>
          <p:cNvSpPr/>
          <p:nvPr userDrawn="1"/>
        </p:nvSpPr>
        <p:spPr>
          <a:xfrm>
            <a:off x="8555038" y="4894263"/>
            <a:ext cx="201612"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8" name="动作按钮: 结束 27">
            <a:hlinkClick r:id="" action="ppaction://hlinkshowjump?jump=endshow"/>
          </p:cNvPr>
          <p:cNvSpPr/>
          <p:nvPr userDrawn="1"/>
        </p:nvSpPr>
        <p:spPr>
          <a:xfrm>
            <a:off x="8820150" y="4886325"/>
            <a:ext cx="190500" cy="227013"/>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0-#ppt_w/2"/>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0-#ppt_w/2"/>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0-#ppt_w/2"/>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ppt_x</p:attrName>
                                        </p:attrNameLst>
                                      </p:cBhvr>
                                      <p:tavLst>
                                        <p:tav tm="0">
                                          <p:val>
                                            <p:strVal val="0-#ppt_w/2"/>
                                          </p:val>
                                        </p:tav>
                                        <p:tav tm="100000">
                                          <p:val>
                                            <p:strVal val="#ppt_x"/>
                                          </p:val>
                                        </p:tav>
                                      </p:tavLst>
                                    </p:anim>
                                    <p:anim calcmode="lin" valueType="num">
                                      <p:cBhvr>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0-#ppt_w/2"/>
                                          </p:val>
                                        </p:tav>
                                        <p:tav tm="100000">
                                          <p:val>
                                            <p:strVal val="#ppt_x"/>
                                          </p:val>
                                        </p:tav>
                                      </p:tavLst>
                                    </p:anim>
                                    <p:anim calcmode="lin" valueType="num">
                                      <p:cBhvr>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ppt_x</p:attrName>
                                        </p:attrNameLst>
                                      </p:cBhvr>
                                      <p:tavLst>
                                        <p:tav tm="0">
                                          <p:val>
                                            <p:strVal val="0-#ppt_w/2"/>
                                          </p:val>
                                        </p:tav>
                                        <p:tav tm="100000">
                                          <p:val>
                                            <p:strVal val="#ppt_x"/>
                                          </p:val>
                                        </p:tav>
                                      </p:tavLst>
                                    </p:anim>
                                    <p:anim calcmode="lin" valueType="num">
                                      <p:cBhvr>
                                        <p:cTn id="38" dur="500" fill="hold"/>
                                        <p:tgtEl>
                                          <p:spTgt spid="20"/>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ppt_x</p:attrName>
                                        </p:attrNameLst>
                                      </p:cBhvr>
                                      <p:tavLst>
                                        <p:tav tm="0">
                                          <p:val>
                                            <p:strVal val="0-#ppt_w/2"/>
                                          </p:val>
                                        </p:tav>
                                        <p:tav tm="100000">
                                          <p:val>
                                            <p:strVal val="#ppt_x"/>
                                          </p:val>
                                        </p:tav>
                                      </p:tavLst>
                                    </p:anim>
                                    <p:anim calcmode="lin" valueType="num">
                                      <p:cBhvr>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0-#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动作按钮: 后退或前一项 2">
            <a:hlinkClick r:id="" action="ppaction://hlinkshowjump?jump=previousslide"/>
          </p:cNvPr>
          <p:cNvSpPr/>
          <p:nvPr userDrawn="1"/>
        </p:nvSpPr>
        <p:spPr>
          <a:xfrm>
            <a:off x="8281988" y="4884738"/>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4" name="动作按钮: 前进或下一项 3">
            <a:hlinkClick r:id="" action="ppaction://hlinkshowjump?jump=nextslide"/>
          </p:cNvPr>
          <p:cNvSpPr/>
          <p:nvPr userDrawn="1"/>
        </p:nvSpPr>
        <p:spPr>
          <a:xfrm>
            <a:off x="8555038" y="4894263"/>
            <a:ext cx="201612"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结束 4">
            <a:hlinkClick r:id="" action="ppaction://hlinkshowjump?jump=endshow"/>
          </p:cNvPr>
          <p:cNvSpPr/>
          <p:nvPr userDrawn="1"/>
        </p:nvSpPr>
        <p:spPr>
          <a:xfrm>
            <a:off x="8820150" y="4886325"/>
            <a:ext cx="190500" cy="227013"/>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6" name="直接连接符 5"/>
          <p:cNvCxnSpPr/>
          <p:nvPr userDrawn="1"/>
        </p:nvCxnSpPr>
        <p:spPr>
          <a:xfrm>
            <a:off x="104775" y="4719638"/>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104775" y="593725"/>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2347913" y="917575"/>
            <a:ext cx="0" cy="3479800"/>
          </a:xfrm>
          <a:prstGeom prst="line">
            <a:avLst/>
          </a:prstGeom>
          <a:ln>
            <a:solidFill>
              <a:srgbClr val="00B050"/>
            </a:solidFill>
            <a:prstDash val="dashDot"/>
          </a:ln>
        </p:spPr>
        <p:style>
          <a:lnRef idx="1">
            <a:schemeClr val="accent1"/>
          </a:lnRef>
          <a:fillRef idx="0">
            <a:schemeClr val="accent1"/>
          </a:fillRef>
          <a:effectRef idx="0">
            <a:schemeClr val="accent1"/>
          </a:effectRef>
          <a:fontRef idx="minor">
            <a:schemeClr val="tx1"/>
          </a:fontRef>
        </p:style>
      </p:cxnSp>
      <p:grpSp>
        <p:nvGrpSpPr>
          <p:cNvPr id="9" name="组合 42"/>
          <p:cNvGrpSpPr/>
          <p:nvPr userDrawn="1"/>
        </p:nvGrpSpPr>
        <p:grpSpPr bwMode="auto">
          <a:xfrm>
            <a:off x="80963" y="1579563"/>
            <a:ext cx="2270125" cy="2179637"/>
            <a:chOff x="755951" y="2210607"/>
            <a:chExt cx="3026493" cy="2905010"/>
          </a:xfrm>
        </p:grpSpPr>
        <p:grpSp>
          <p:nvGrpSpPr>
            <p:cNvPr id="10" name="Group 1"/>
            <p:cNvGrpSpPr/>
            <p:nvPr/>
          </p:nvGrpSpPr>
          <p:grpSpPr bwMode="auto">
            <a:xfrm>
              <a:off x="813205" y="2210607"/>
              <a:ext cx="2969239" cy="2905010"/>
              <a:chOff x="-949635" y="0"/>
              <a:chExt cx="7009631" cy="6858000"/>
            </a:xfrm>
          </p:grpSpPr>
          <p:sp>
            <p:nvSpPr>
              <p:cNvPr id="16" name="Diamond 3"/>
              <p:cNvSpPr>
                <a:spLocks noChangeArrowheads="1"/>
              </p:cNvSpPr>
              <p:nvPr/>
            </p:nvSpPr>
            <p:spPr bwMode="auto">
              <a:xfrm>
                <a:off x="-949635" y="0"/>
                <a:ext cx="7009631" cy="6858000"/>
              </a:xfrm>
              <a:prstGeom prst="diamond">
                <a:avLst/>
              </a:prstGeom>
              <a:solidFill>
                <a:srgbClr val="D6DCE5">
                  <a:alpha val="34901"/>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ltLang="zh-CN"/>
              </a:p>
            </p:txBody>
          </p:sp>
          <p:sp>
            <p:nvSpPr>
              <p:cNvPr id="17"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ltLang="zh-CN"/>
              </a:p>
            </p:txBody>
          </p:sp>
        </p:grpSp>
        <p:grpSp>
          <p:nvGrpSpPr>
            <p:cNvPr id="11" name="Group 2"/>
            <p:cNvGrpSpPr/>
            <p:nvPr/>
          </p:nvGrpSpPr>
          <p:grpSpPr bwMode="auto">
            <a:xfrm>
              <a:off x="755951" y="2773741"/>
              <a:ext cx="1778742" cy="1778742"/>
              <a:chOff x="990600" y="2044717"/>
              <a:chExt cx="2768566" cy="2768566"/>
            </a:xfrm>
          </p:grpSpPr>
          <p:sp>
            <p:nvSpPr>
              <p:cNvPr id="12"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ltLang="zh-CN"/>
              </a:p>
            </p:txBody>
          </p:sp>
          <p:grpSp>
            <p:nvGrpSpPr>
              <p:cNvPr id="13" name="Group 9"/>
              <p:cNvGrpSpPr/>
              <p:nvPr/>
            </p:nvGrpSpPr>
            <p:grpSpPr bwMode="auto">
              <a:xfrm>
                <a:off x="1429100" y="2771847"/>
                <a:ext cx="1800200" cy="992584"/>
                <a:chOff x="2345143" y="2365645"/>
                <a:chExt cx="1800200" cy="992584"/>
              </a:xfrm>
            </p:grpSpPr>
            <p:sp>
              <p:nvSpPr>
                <p:cNvPr id="14" name="TextBox 7"/>
                <p:cNvSpPr txBox="1"/>
                <p:nvPr/>
              </p:nvSpPr>
              <p:spPr>
                <a:xfrm>
                  <a:off x="2344765" y="2365803"/>
                  <a:ext cx="1798615" cy="675108"/>
                </a:xfrm>
                <a:prstGeom prst="rect">
                  <a:avLst/>
                </a:prstGeom>
                <a:noFill/>
              </p:spPr>
              <p:txBody>
                <a:bodyPr lIns="0" tIns="0" rIns="0" bIns="0">
                  <a:normAutofit fontScale="77500" lnSpcReduction="20000"/>
                </a:bodyPr>
                <a:lstStyle/>
                <a:p>
                  <a:pPr algn="ctr" fontAlgn="auto">
                    <a:defRPr/>
                  </a:pPr>
                  <a:r>
                    <a:rPr lang="zh-CN" altLang="en-US" sz="3300" noProof="1">
                      <a:solidFill>
                        <a:schemeClr val="bg1"/>
                      </a:solidFill>
                      <a:latin typeface="+mn-lt"/>
                      <a:ea typeface="+mn-ea"/>
                    </a:rPr>
                    <a:t>目录</a:t>
                  </a:r>
                  <a:endParaRPr lang="zh-CN" altLang="en-US" sz="3300" noProof="1">
                    <a:solidFill>
                      <a:schemeClr val="bg1"/>
                    </a:solidFill>
                  </a:endParaRPr>
                </a:p>
              </p:txBody>
            </p:sp>
            <p:sp>
              <p:nvSpPr>
                <p:cNvPr id="15" name="TextBox 8"/>
                <p:cNvSpPr txBox="1"/>
                <p:nvPr/>
              </p:nvSpPr>
              <p:spPr>
                <a:xfrm>
                  <a:off x="2344765" y="3143000"/>
                  <a:ext cx="1798615" cy="214059"/>
                </a:xfrm>
                <a:prstGeom prst="rect">
                  <a:avLst/>
                </a:prstGeom>
                <a:noFill/>
              </p:spPr>
              <p:txBody>
                <a:bodyPr lIns="0" tIns="0" rIns="0" bIns="0">
                  <a:normAutofit fontScale="70000" lnSpcReduction="20000"/>
                </a:bodyPr>
                <a:lstStyle/>
                <a:p>
                  <a:pPr algn="ctr" fontAlgn="auto">
                    <a:defRPr/>
                  </a:pPr>
                  <a:r>
                    <a:rPr lang="en-US" altLang="zh-CN" sz="1100" noProof="1">
                      <a:solidFill>
                        <a:schemeClr val="bg1"/>
                      </a:solidFill>
                      <a:latin typeface="+mn-lt"/>
                      <a:ea typeface="+mn-ea"/>
                    </a:rPr>
                    <a:t>CONTENTS</a:t>
                  </a:r>
                  <a:endParaRPr lang="en-US" altLang="zh-CN" sz="1100" noProof="1">
                    <a:solidFill>
                      <a:schemeClr val="bg1"/>
                    </a:solidFill>
                  </a:endParaRPr>
                </a:p>
              </p:txBody>
            </p:sp>
          </p:grpSp>
        </p:grpSp>
      </p:grpSp>
      <p:sp>
        <p:nvSpPr>
          <p:cNvPr id="2" name="标题 1"/>
          <p:cNvSpPr>
            <a:spLocks noGrp="1"/>
          </p:cNvSpPr>
          <p:nvPr>
            <p:ph type="title"/>
          </p:nvPr>
        </p:nvSpPr>
        <p:spPr>
          <a:xfrm>
            <a:off x="81167" y="60343"/>
            <a:ext cx="8929483" cy="483125"/>
          </a:xfrm>
        </p:spPr>
        <p:txBody>
          <a:bodyPr/>
          <a:lstStyle>
            <a:lvl1pPr algn="ctr">
              <a:defRPr/>
            </a:lvl1pPr>
          </a:lstStyle>
          <a:p>
            <a:r>
              <a:rPr lang="zh-CN" altLang="en-US" noProof="1" smtClean="0"/>
              <a:t>单击此处编辑母版标题样式</a:t>
            </a:r>
            <a:endParaRPr lang="zh-CN" altLang="en-US" noProof="1"/>
          </a:p>
        </p:txBody>
      </p:sp>
      <p:sp>
        <p:nvSpPr>
          <p:cNvPr id="18" name="灯片编号占位符 4"/>
          <p:cNvSpPr>
            <a:spLocks noGrp="1"/>
          </p:cNvSpPr>
          <p:nvPr>
            <p:ph type="sldNum" sz="quarter" idx="10"/>
          </p:nvPr>
        </p:nvSpPr>
        <p:spPr>
          <a:xfrm>
            <a:off x="366713" y="4822825"/>
            <a:ext cx="279400" cy="274638"/>
          </a:xfrm>
        </p:spPr>
        <p:txBody>
          <a:bodyPr/>
          <a:lstStyle>
            <a:lvl1pPr>
              <a:defRPr smtClean="0"/>
            </a:lvl1pPr>
          </a:lstStyle>
          <a:p>
            <a:pPr>
              <a:defRPr/>
            </a:pPr>
            <a:fld id="{77CD7686-D7BD-4514-A0F7-938C73FEC3B8}"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动作按钮: 后退或前一项 3">
            <a:hlinkClick r:id="" action="ppaction://hlinkshowjump?jump=previousslide"/>
          </p:cNvPr>
          <p:cNvSpPr/>
          <p:nvPr userDrawn="1"/>
        </p:nvSpPr>
        <p:spPr>
          <a:xfrm>
            <a:off x="8281988" y="4884738"/>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前进或下一项 8">
            <a:hlinkClick r:id="" action="ppaction://hlinkshowjump?jump=nextslide"/>
          </p:cNvPr>
          <p:cNvSpPr/>
          <p:nvPr userDrawn="1"/>
        </p:nvSpPr>
        <p:spPr>
          <a:xfrm>
            <a:off x="8555038" y="4894263"/>
            <a:ext cx="201612"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6" name="动作按钮: 结束 9">
            <a:hlinkClick r:id="" action="ppaction://hlinkshowjump?jump=endshow"/>
          </p:cNvPr>
          <p:cNvSpPr/>
          <p:nvPr userDrawn="1"/>
        </p:nvSpPr>
        <p:spPr>
          <a:xfrm>
            <a:off x="8820150" y="4886325"/>
            <a:ext cx="190500" cy="227013"/>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7" name="直接连接符 6"/>
          <p:cNvCxnSpPr/>
          <p:nvPr userDrawn="1"/>
        </p:nvCxnSpPr>
        <p:spPr>
          <a:xfrm>
            <a:off x="180975" y="304800"/>
            <a:ext cx="87757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idx="1"/>
          </p:nvPr>
        </p:nvSpPr>
        <p:spPr>
          <a:xfrm>
            <a:off x="181155" y="401129"/>
            <a:ext cx="8775808" cy="4433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4538" y="4403725"/>
            <a:ext cx="7653337"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0784402" flipH="1" flipV="1">
            <a:off x="5868988" y="2552700"/>
            <a:ext cx="3000375"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0" y="1866900"/>
            <a:ext cx="9144000" cy="622300"/>
          </a:xfrm>
          <a:prstGeom prst="rect">
            <a:avLst/>
          </a:prstGeom>
        </p:spPr>
        <p:txBody>
          <a:bodyPr lIns="68580" tIns="34290" rIns="68580" bIns="34290">
            <a:spAutoFit/>
          </a:bodyPr>
          <a:lstStyle/>
          <a:p>
            <a:pPr algn="ctr" fontAlgn="auto">
              <a:spcBef>
                <a:spcPts val="0"/>
              </a:spcBef>
              <a:spcAft>
                <a:spcPts val="0"/>
              </a:spcAft>
              <a:defRPr/>
            </a:pPr>
            <a:r>
              <a:rPr lang="zh-CN" altLang="en-US" sz="3600" spc="225" noProof="1">
                <a:solidFill>
                  <a:srgbClr val="778495"/>
                </a:solidFill>
                <a:latin typeface="华文中宋" panose="02010600040101010101" pitchFamily="2" charset="-122"/>
                <a:ea typeface="华文中宋" panose="02010600040101010101" pitchFamily="2" charset="-122"/>
                <a:sym typeface="微软雅黑" panose="020B0503020204020204" pitchFamily="34" charset="-122"/>
              </a:rPr>
              <a:t>本节内容结束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68580" tIns="34290" rIns="68580" bIns="34290" rtlCol="0" anchor="ctr"/>
          <a:lstStyle>
            <a:lvl1pPr algn="l" fontAlgn="auto">
              <a:defRPr sz="900" noProof="1" smtClean="0">
                <a:solidFill>
                  <a:schemeClr val="tx1">
                    <a:tint val="75000"/>
                  </a:schemeClr>
                </a:solidFill>
                <a:latin typeface="+mn-lt"/>
                <a:ea typeface="+mn-ea"/>
              </a:defRPr>
            </a:lvl1pPr>
          </a:lstStyle>
          <a:p>
            <a:pPr>
              <a:defRPr/>
            </a:pPr>
            <a:fld id="{8BA1B8CC-51DD-4FAC-B8D2-7C257376F144}" type="datetimeFigureOut">
              <a:rPr lang="zh-CN" altLang="en-US"/>
              <a:t>2023-01-17</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68580" tIns="34290" rIns="68580" bIns="34290" rtlCol="0" anchor="ctr"/>
          <a:lstStyle>
            <a:lvl1pPr algn="ctr" fontAlgn="auto">
              <a:defRPr sz="9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wrap="square" lIns="68580" tIns="34290" rIns="68580" bIns="34290" numCol="1" anchor="ctr" anchorCtr="0" compatLnSpc="1"/>
          <a:lstStyle>
            <a:lvl1pPr algn="r">
              <a:defRPr sz="900" smtClean="0">
                <a:solidFill>
                  <a:srgbClr val="898989"/>
                </a:solidFill>
              </a:defRPr>
            </a:lvl1pPr>
          </a:lstStyle>
          <a:p>
            <a:pPr>
              <a:defRPr/>
            </a:pPr>
            <a:fld id="{3E2AD6A9-63BE-426A-8DD9-7F3190F7359C}" type="slidenum">
              <a:rPr lang="zh-CN" altLang="en-US"/>
              <a:t>‹#›</a:t>
            </a:fld>
            <a:endParaRPr lang="zh-CN" altLang="en-US"/>
          </a:p>
        </p:txBody>
      </p:sp>
      <p:pic>
        <p:nvPicPr>
          <p:cNvPr id="1031" name="图片 6"/>
          <p:cNvPicPr>
            <a:picLocks noChangeAspect="1" noChangeArrowheads="1"/>
          </p:cNvPicPr>
          <p:nvPr userDrawn="1"/>
        </p:nvPicPr>
        <p:blipFill>
          <a:blip r:embed="rId8" cstate="email"/>
          <a:srcRect/>
          <a:stretch>
            <a:fillRect/>
          </a:stretch>
        </p:blipFill>
        <p:spPr bwMode="auto">
          <a:xfrm>
            <a:off x="3175"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文本框 7"/>
          <p:cNvSpPr txBox="1">
            <a:spLocks noChangeArrowheads="1"/>
          </p:cNvSpPr>
          <p:nvPr userDrawn="1"/>
        </p:nvSpPr>
        <p:spPr bwMode="auto">
          <a:xfrm>
            <a:off x="325438" y="4875213"/>
            <a:ext cx="32067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fld id="{529BBD9D-3711-409F-9F8D-6BA15CDD3AAD}" type="slidenum">
              <a:rPr lang="zh-CN" altLang="en-US" sz="1100">
                <a:latin typeface="Times New Roman" panose="02020603050405020304" pitchFamily="18" charset="0"/>
              </a:rPr>
              <a:t>‹#›</a:t>
            </a:fld>
            <a:endParaRPr lang="zh-CN" altLang="en-US" sz="1100">
              <a:latin typeface="Times New Roman" panose="02020603050405020304" pitchFamily="18" charset="0"/>
            </a:endParaRPr>
          </a:p>
        </p:txBody>
      </p:sp>
      <p:sp>
        <p:nvSpPr>
          <p:cNvPr id="9" name="矩形 8">
            <a:hlinkClick r:id="" action="ppaction://hlinkshowjump?jump=previousslide"/>
          </p:cNvPr>
          <p:cNvSpPr/>
          <p:nvPr userDrawn="1"/>
        </p:nvSpPr>
        <p:spPr>
          <a:xfrm>
            <a:off x="0" y="4710113"/>
            <a:ext cx="344488"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defRPr/>
            </a:pPr>
            <a:endParaRPr lang="zh-CN" altLang="en-US" noProof="1"/>
          </a:p>
        </p:txBody>
      </p:sp>
      <p:sp>
        <p:nvSpPr>
          <p:cNvPr id="10" name="矩形 9">
            <a:hlinkClick r:id="" action="ppaction://hlinkshowjump?jump=nextslide"/>
          </p:cNvPr>
          <p:cNvSpPr/>
          <p:nvPr userDrawn="1"/>
        </p:nvSpPr>
        <p:spPr>
          <a:xfrm>
            <a:off x="627063" y="4710113"/>
            <a:ext cx="342900"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defRPr/>
            </a:pPr>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347913" y="1889125"/>
            <a:ext cx="58515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sz="3600" b="1" kern="100" dirty="0">
                <a:latin typeface="Times New Roman" panose="02020603050405020304"/>
              </a:rPr>
              <a:t>Unit 5</a:t>
            </a:r>
            <a:r>
              <a:rPr lang="zh-CN" altLang="zh-CN" sz="3600" kern="100" dirty="0">
                <a:latin typeface="Times New Roman" panose="02020603050405020304"/>
                <a:cs typeface="Times New Roman" panose="02020603050405020304"/>
              </a:rPr>
              <a:t>　</a:t>
            </a:r>
            <a:r>
              <a:rPr lang="en-US" altLang="zh-CN" sz="3600" b="1" kern="100" dirty="0">
                <a:latin typeface="Times New Roman" panose="02020603050405020304"/>
              </a:rPr>
              <a:t>What an adventure!</a:t>
            </a:r>
            <a:endParaRPr lang="zh-CN" altLang="zh-CN" dirty="0">
              <a:latin typeface="宋体" panose="02010600030101010101" pitchFamily="2" charset="-122"/>
              <a:cs typeface="Courier New" panose="02070309020205020404" pitchFamily="49" charset="0"/>
            </a:endParaRPr>
          </a:p>
        </p:txBody>
      </p:sp>
      <p:sp>
        <p:nvSpPr>
          <p:cNvPr id="3" name="矩形 2"/>
          <p:cNvSpPr/>
          <p:nvPr/>
        </p:nvSpPr>
        <p:spPr>
          <a:xfrm>
            <a:off x="0" y="4516438"/>
            <a:ext cx="9144000" cy="429895"/>
          </a:xfrm>
          <a:prstGeom prst="rect">
            <a:avLst/>
          </a:prstGeom>
        </p:spPr>
        <p:txBody>
          <a:bodyPr>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kern="0" dirty="0">
              <a:solidFill>
                <a:srgbClr val="000000"/>
              </a:solidFill>
              <a:latin typeface="微软雅黑" panose="020B0503020204020204" pitchFamily="34" charset="-122"/>
              <a:ea typeface="微软雅黑" panose="020B0503020204020204" pitchFamily="34" charset="-122"/>
            </a:endParaRPr>
          </a:p>
        </p:txBody>
      </p:sp>
      <p:sp>
        <p:nvSpPr>
          <p:cNvPr id="4" name="矩形 1"/>
          <p:cNvSpPr>
            <a:spLocks noChangeArrowheads="1"/>
          </p:cNvSpPr>
          <p:nvPr/>
        </p:nvSpPr>
        <p:spPr bwMode="auto">
          <a:xfrm>
            <a:off x="371475" y="3219450"/>
            <a:ext cx="84978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en-US" altLang="zh-CN" sz="2400" b="1" kern="100" dirty="0">
                <a:latin typeface="Times New Roman" panose="02020603050405020304"/>
                <a:cs typeface="Courier New" panose="02070309020205020404"/>
              </a:rPr>
              <a:t>Part </a:t>
            </a:r>
            <a:r>
              <a:rPr lang="en-US" altLang="zh-CN" sz="2400" b="1" kern="100" dirty="0">
                <a:latin typeface="宋体" panose="02010600030101010101" pitchFamily="2" charset="-122"/>
                <a:cs typeface="Times New Roman" panose="02020603050405020304"/>
              </a:rPr>
              <a:t>Ⅴ</a:t>
            </a:r>
            <a:r>
              <a:rPr lang="en-US" altLang="zh-CN" sz="2400" kern="100" dirty="0">
                <a:latin typeface="Times New Roman" panose="02020603050405020304"/>
                <a:cs typeface="Times New Roman" panose="02020603050405020304"/>
              </a:rPr>
              <a:t>  </a:t>
            </a:r>
            <a:r>
              <a:rPr lang="en-US" altLang="zh-CN" sz="2400" b="1" kern="100" dirty="0">
                <a:latin typeface="Times New Roman" panose="02020603050405020304"/>
                <a:cs typeface="Courier New" panose="02070309020205020404"/>
              </a:rPr>
              <a:t>Writing——</a:t>
            </a:r>
            <a:r>
              <a:rPr lang="zh-CN" altLang="zh-CN" sz="2400" kern="100" dirty="0">
                <a:latin typeface="Times New Roman" panose="02020603050405020304"/>
                <a:cs typeface="Times New Roman" panose="02020603050405020304"/>
              </a:rPr>
              <a:t>关于潜水经历的日记</a:t>
            </a:r>
            <a:endParaRPr lang="zh-CN" altLang="zh-CN" sz="900" kern="100" dirty="0">
              <a:latin typeface="宋体" panose="02010600030101010101" pitchFamily="2" charset="-122"/>
              <a:cs typeface="Courier New" panose="020703090202050204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1"/>
          <p:cNvSpPr>
            <a:spLocks noChangeArrowheads="1"/>
          </p:cNvSpPr>
          <p:nvPr/>
        </p:nvSpPr>
        <p:spPr bwMode="auto">
          <a:xfrm>
            <a:off x="314325" y="465138"/>
            <a:ext cx="85709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ea typeface="黑体" panose="02010609060101010101" charset="-122"/>
              </a:rPr>
              <a:t>第一步：布局谋篇很关键</a:t>
            </a:r>
            <a:endParaRPr lang="zh-CN" altLang="zh-CN">
              <a:latin typeface="宋体" panose="02010600030101010101" pitchFamily="2" charset="-122"/>
              <a:ea typeface="黑体" panose="02010609060101010101" charset="-122"/>
            </a:endParaRPr>
          </a:p>
        </p:txBody>
      </p:sp>
      <p:sp>
        <p:nvSpPr>
          <p:cNvPr id="5" name="矩形 1"/>
          <p:cNvSpPr>
            <a:spLocks noChangeArrowheads="1"/>
          </p:cNvSpPr>
          <p:nvPr/>
        </p:nvSpPr>
        <p:spPr bwMode="auto">
          <a:xfrm>
            <a:off x="303213" y="869950"/>
            <a:ext cx="8570912"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审题</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确定体裁：本文为一篇介绍潜水的</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确定中心人称：本文主要人称为</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3.</a:t>
            </a:r>
            <a:r>
              <a:rPr lang="zh-CN" altLang="zh-CN" kern="100" dirty="0">
                <a:latin typeface="Times New Roman" panose="02020603050405020304"/>
                <a:cs typeface="Times New Roman" panose="02020603050405020304"/>
              </a:rPr>
              <a:t>确定主体时态：以</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为主。</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构思</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第一部分：介绍潜水时的所见、所想；</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第二部分：</a:t>
            </a:r>
            <a:r>
              <a:rPr lang="en-US" altLang="zh-CN" kern="100" dirty="0">
                <a:latin typeface="Times New Roman" panose="02020603050405020304"/>
                <a:cs typeface="Courier New" panose="02070309020205020404"/>
              </a:rPr>
              <a:t>___________________</a:t>
            </a:r>
            <a:r>
              <a:rPr lang="zh-CN" altLang="zh-CN" kern="100" dirty="0">
                <a:latin typeface="Times New Roman" panose="02020603050405020304"/>
                <a:cs typeface="Times New Roman" panose="02020603050405020304"/>
              </a:rPr>
              <a:t>。</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4248150" y="1335088"/>
            <a:ext cx="600075" cy="346075"/>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日记</a:t>
            </a:r>
            <a:endParaRPr lang="zh-CN" altLang="en-US" dirty="0"/>
          </a:p>
        </p:txBody>
      </p:sp>
      <p:sp>
        <p:nvSpPr>
          <p:cNvPr id="6" name="矩形 5"/>
          <p:cNvSpPr/>
          <p:nvPr/>
        </p:nvSpPr>
        <p:spPr>
          <a:xfrm>
            <a:off x="3843338" y="1751013"/>
            <a:ext cx="1062037" cy="346075"/>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第一人称</a:t>
            </a:r>
            <a:endParaRPr lang="zh-CN" altLang="en-US" dirty="0"/>
          </a:p>
        </p:txBody>
      </p:sp>
      <p:sp>
        <p:nvSpPr>
          <p:cNvPr id="7" name="矩形 6"/>
          <p:cNvSpPr/>
          <p:nvPr/>
        </p:nvSpPr>
        <p:spPr>
          <a:xfrm>
            <a:off x="2465388" y="2179638"/>
            <a:ext cx="1293812" cy="346075"/>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一般过去时</a:t>
            </a:r>
            <a:endParaRPr lang="zh-CN" altLang="en-US" dirty="0"/>
          </a:p>
        </p:txBody>
      </p:sp>
      <p:sp>
        <p:nvSpPr>
          <p:cNvPr id="8" name="矩形 7"/>
          <p:cNvSpPr/>
          <p:nvPr/>
        </p:nvSpPr>
        <p:spPr>
          <a:xfrm>
            <a:off x="1666875" y="3371850"/>
            <a:ext cx="1754188" cy="346075"/>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说明潜水的感受</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1"/>
          <p:cNvSpPr>
            <a:spLocks noChangeArrowheads="1"/>
          </p:cNvSpPr>
          <p:nvPr/>
        </p:nvSpPr>
        <p:spPr bwMode="auto">
          <a:xfrm>
            <a:off x="314325" y="465138"/>
            <a:ext cx="85709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ea typeface="黑体" panose="02010609060101010101" charset="-122"/>
              </a:rPr>
              <a:t>第二步：核心词汇想周全</a:t>
            </a:r>
            <a:endParaRPr lang="zh-CN" altLang="zh-CN">
              <a:latin typeface="宋体" panose="02010600030101010101" pitchFamily="2" charset="-122"/>
              <a:ea typeface="黑体" panose="02010609060101010101" charset="-122"/>
            </a:endParaRPr>
          </a:p>
        </p:txBody>
      </p:sp>
      <p:sp>
        <p:nvSpPr>
          <p:cNvPr id="5" name="矩形 1"/>
          <p:cNvSpPr>
            <a:spLocks noChangeArrowheads="1"/>
          </p:cNvSpPr>
          <p:nvPr/>
        </p:nvSpPr>
        <p:spPr bwMode="auto">
          <a:xfrm>
            <a:off x="303213" y="869950"/>
            <a:ext cx="8570912"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1.________________  </a:t>
            </a:r>
            <a:r>
              <a:rPr lang="zh-CN" altLang="zh-CN" kern="100" dirty="0">
                <a:latin typeface="Times New Roman" panose="02020603050405020304"/>
                <a:cs typeface="Times New Roman" panose="02020603050405020304"/>
              </a:rPr>
              <a:t>去潜水</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2.________________  </a:t>
            </a:r>
            <a:r>
              <a:rPr lang="zh-CN" altLang="zh-CN" kern="100" dirty="0">
                <a:latin typeface="Times New Roman" panose="02020603050405020304"/>
                <a:cs typeface="Times New Roman" panose="02020603050405020304"/>
              </a:rPr>
              <a:t>意识到</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3.________________  </a:t>
            </a:r>
            <a:r>
              <a:rPr lang="zh-CN" altLang="zh-CN" kern="100" dirty="0">
                <a:latin typeface="Times New Roman" panose="02020603050405020304"/>
                <a:cs typeface="Times New Roman" panose="02020603050405020304"/>
              </a:rPr>
              <a:t>使人印象深刻</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4.________________  </a:t>
            </a:r>
            <a:r>
              <a:rPr lang="zh-CN" altLang="zh-CN" kern="100" dirty="0">
                <a:latin typeface="Times New Roman" panose="02020603050405020304"/>
                <a:cs typeface="Times New Roman" panose="02020603050405020304"/>
              </a:rPr>
              <a:t>被允许做某事</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5.________________  </a:t>
            </a:r>
            <a:r>
              <a:rPr lang="zh-CN" altLang="zh-CN" kern="100" dirty="0">
                <a:latin typeface="Times New Roman" panose="02020603050405020304"/>
                <a:cs typeface="Times New Roman" panose="02020603050405020304"/>
              </a:rPr>
              <a:t>接近；靠近</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927100" y="903288"/>
            <a:ext cx="1006475" cy="346075"/>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go diving</a:t>
            </a:r>
            <a:endParaRPr lang="zh-CN" altLang="en-US" dirty="0"/>
          </a:p>
        </p:txBody>
      </p:sp>
      <p:sp>
        <p:nvSpPr>
          <p:cNvPr id="7" name="矩形 6"/>
          <p:cNvSpPr/>
          <p:nvPr/>
        </p:nvSpPr>
        <p:spPr>
          <a:xfrm>
            <a:off x="638175" y="1346200"/>
            <a:ext cx="1716088" cy="346075"/>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become aware of</a:t>
            </a:r>
            <a:endParaRPr lang="zh-CN" altLang="en-US" dirty="0"/>
          </a:p>
        </p:txBody>
      </p:sp>
      <p:sp>
        <p:nvSpPr>
          <p:cNvPr id="8" name="矩形 7"/>
          <p:cNvSpPr/>
          <p:nvPr/>
        </p:nvSpPr>
        <p:spPr>
          <a:xfrm>
            <a:off x="684213" y="1727200"/>
            <a:ext cx="1625600" cy="346075"/>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impress </a:t>
            </a:r>
            <a:r>
              <a:rPr lang="en-US" altLang="zh-CN" kern="100" dirty="0" err="1">
                <a:solidFill>
                  <a:srgbClr val="FF0000"/>
                </a:solidFill>
                <a:latin typeface="Times New Roman" panose="02020603050405020304"/>
              </a:rPr>
              <a:t>sb</a:t>
            </a:r>
            <a:r>
              <a:rPr lang="en-US" altLang="zh-CN" kern="100" dirty="0">
                <a:solidFill>
                  <a:srgbClr val="FF0000"/>
                </a:solidFill>
                <a:latin typeface="Times New Roman" panose="02020603050405020304"/>
              </a:rPr>
              <a:t> most</a:t>
            </a:r>
            <a:endParaRPr lang="zh-CN" altLang="en-US" dirty="0"/>
          </a:p>
        </p:txBody>
      </p:sp>
      <p:sp>
        <p:nvSpPr>
          <p:cNvPr id="9" name="矩形 8"/>
          <p:cNvSpPr/>
          <p:nvPr/>
        </p:nvSpPr>
        <p:spPr>
          <a:xfrm>
            <a:off x="601663" y="2168525"/>
            <a:ext cx="1825625" cy="346075"/>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 permitted to do</a:t>
            </a:r>
            <a:endParaRPr lang="zh-CN" altLang="en-US" dirty="0"/>
          </a:p>
        </p:txBody>
      </p:sp>
      <p:sp>
        <p:nvSpPr>
          <p:cNvPr id="10" name="矩形 9"/>
          <p:cNvSpPr/>
          <p:nvPr/>
        </p:nvSpPr>
        <p:spPr>
          <a:xfrm>
            <a:off x="873125" y="2571750"/>
            <a:ext cx="1189038" cy="346075"/>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get close to</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1"/>
          <p:cNvSpPr>
            <a:spLocks noChangeArrowheads="1"/>
          </p:cNvSpPr>
          <p:nvPr/>
        </p:nvSpPr>
        <p:spPr bwMode="auto">
          <a:xfrm>
            <a:off x="314325" y="465138"/>
            <a:ext cx="85709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ea typeface="黑体" panose="02010609060101010101" charset="-122"/>
              </a:rPr>
              <a:t>第三步：由词扩句雏形现</a:t>
            </a:r>
            <a:endParaRPr lang="zh-CN" altLang="zh-CN">
              <a:latin typeface="宋体" panose="02010600030101010101" pitchFamily="2" charset="-122"/>
              <a:ea typeface="黑体" panose="02010609060101010101" charset="-122"/>
            </a:endParaRPr>
          </a:p>
        </p:txBody>
      </p:sp>
      <p:sp>
        <p:nvSpPr>
          <p:cNvPr id="5" name="矩形 1"/>
          <p:cNvSpPr>
            <a:spLocks noChangeArrowheads="1"/>
          </p:cNvSpPr>
          <p:nvPr/>
        </p:nvSpPr>
        <p:spPr bwMode="auto">
          <a:xfrm>
            <a:off x="303213" y="869950"/>
            <a:ext cx="8570912"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323850" algn="just">
              <a:lnSpc>
                <a:spcPct val="150000"/>
              </a:lnSpc>
              <a:spcAft>
                <a:spcPts val="0"/>
              </a:spcAft>
              <a:defRPr/>
            </a:pPr>
            <a:r>
              <a:rPr lang="en-US" altLang="zh-CN" kern="100" dirty="0">
                <a:latin typeface="Times New Roman" panose="02020603050405020304"/>
                <a:cs typeface="Courier New" panose="02070309020205020404"/>
              </a:rPr>
              <a:t>1.The first thing ________________________ was all the vivid </a:t>
            </a:r>
            <a:r>
              <a:rPr lang="en-US" altLang="zh-CN" kern="100" dirty="0" err="1">
                <a:latin typeface="Times New Roman" panose="02020603050405020304"/>
                <a:cs typeface="Courier New" panose="02070309020205020404"/>
              </a:rPr>
              <a:t>colours</a:t>
            </a:r>
            <a:r>
              <a:rPr lang="en-US" altLang="zh-CN" kern="100" dirty="0">
                <a:latin typeface="Times New Roman" panose="02020603050405020304"/>
                <a:cs typeface="Courier New" panose="02070309020205020404"/>
              </a:rPr>
              <a:t> surrounding me.</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Times New Roman" panose="02020603050405020304"/>
              </a:rPr>
              <a:t>	</a:t>
            </a:r>
            <a:r>
              <a:rPr lang="zh-CN" altLang="zh-CN" kern="100" dirty="0">
                <a:latin typeface="Times New Roman" panose="02020603050405020304"/>
                <a:cs typeface="Times New Roman" panose="02020603050405020304"/>
              </a:rPr>
              <a:t>我首先意识到的是我周围所有鲜艳的色彩。</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2.________________________ was the fantastic corals  ________________________ fans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plates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mushrooms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 branches of trees and the horns of deer.</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Times New Roman" panose="02020603050405020304"/>
              </a:rPr>
              <a:t>	</a:t>
            </a:r>
            <a:r>
              <a:rPr lang="zh-CN" altLang="zh-CN" kern="100" dirty="0">
                <a:latin typeface="Times New Roman" panose="02020603050405020304"/>
                <a:cs typeface="Times New Roman" panose="02020603050405020304"/>
              </a:rPr>
              <a:t>给我印象最深的是奇妙的珊瑚，它们的形状像扇子、盘子、蘑菇、树枝和鹿角。</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2170113" y="930275"/>
            <a:ext cx="1838325" cy="346075"/>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 became aware of</a:t>
            </a:r>
            <a:endParaRPr lang="zh-CN" altLang="en-US" dirty="0"/>
          </a:p>
        </p:txBody>
      </p:sp>
      <p:sp>
        <p:nvSpPr>
          <p:cNvPr id="7" name="矩形 6"/>
          <p:cNvSpPr/>
          <p:nvPr/>
        </p:nvSpPr>
        <p:spPr>
          <a:xfrm>
            <a:off x="695325" y="1751013"/>
            <a:ext cx="2479675" cy="346075"/>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What impressed me most</a:t>
            </a:r>
            <a:endParaRPr lang="zh-CN" altLang="en-US" dirty="0"/>
          </a:p>
        </p:txBody>
      </p:sp>
      <p:sp>
        <p:nvSpPr>
          <p:cNvPr id="8" name="矩形 7"/>
          <p:cNvSpPr/>
          <p:nvPr/>
        </p:nvSpPr>
        <p:spPr>
          <a:xfrm>
            <a:off x="5827713" y="1751013"/>
            <a:ext cx="2311400" cy="346075"/>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which were shaped like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03213" y="950913"/>
            <a:ext cx="84836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323850" algn="just">
              <a:lnSpc>
                <a:spcPct val="150000"/>
              </a:lnSpc>
              <a:spcAft>
                <a:spcPts val="0"/>
              </a:spcAft>
              <a:defRPr/>
            </a:pPr>
            <a:r>
              <a:rPr lang="en-US" altLang="zh-CN" kern="100" dirty="0">
                <a:latin typeface="Times New Roman" panose="02020603050405020304"/>
                <a:cs typeface="Courier New" panose="02070309020205020404"/>
              </a:rPr>
              <a:t>3.However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some creatures were so dangerous __________________________________</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	them such as sharks.</a:t>
            </a:r>
          </a:p>
          <a:p>
            <a:pPr marL="189230" indent="-323850" algn="just">
              <a:lnSpc>
                <a:spcPct val="150000"/>
              </a:lnSpc>
              <a:spcAft>
                <a:spcPts val="0"/>
              </a:spcAft>
              <a:defRPr/>
            </a:pPr>
            <a:r>
              <a:rPr lang="en-US" altLang="zh-CN" kern="100" dirty="0">
                <a:latin typeface="Times New Roman" panose="02020603050405020304"/>
                <a:cs typeface="Times New Roman" panose="02020603050405020304"/>
              </a:rPr>
              <a:t>	</a:t>
            </a:r>
            <a:r>
              <a:rPr lang="zh-CN" altLang="zh-CN" kern="100" dirty="0">
                <a:latin typeface="Times New Roman" panose="02020603050405020304"/>
                <a:cs typeface="Times New Roman" panose="02020603050405020304"/>
              </a:rPr>
              <a:t>不过，还有一些生物太危险，我是不被允许靠近的，比如鲨鱼。</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4.From the experience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 realize ____________________________________________</a:t>
            </a: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	___________.</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Times New Roman" panose="02020603050405020304"/>
              </a:rPr>
              <a:t>	</a:t>
            </a:r>
            <a:r>
              <a:rPr lang="zh-CN" altLang="zh-CN" kern="100" dirty="0">
                <a:latin typeface="Times New Roman" panose="02020603050405020304"/>
                <a:cs typeface="Times New Roman" panose="02020603050405020304"/>
              </a:rPr>
              <a:t>从这次经历中，我意识到神奇的水下世界正等着我们去探索。</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4838700" y="998538"/>
            <a:ext cx="3930650" cy="346075"/>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that I wasn’t permitted to get too close to</a:t>
            </a:r>
            <a:endParaRPr lang="zh-CN" altLang="en-US" dirty="0"/>
          </a:p>
        </p:txBody>
      </p:sp>
      <p:sp>
        <p:nvSpPr>
          <p:cNvPr id="7" name="矩形 6"/>
          <p:cNvSpPr/>
          <p:nvPr/>
        </p:nvSpPr>
        <p:spPr>
          <a:xfrm>
            <a:off x="3462338" y="2247900"/>
            <a:ext cx="5146675" cy="346075"/>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that the amazing underwater world is waiting for us to</a:t>
            </a:r>
            <a:endParaRPr lang="zh-CN" altLang="en-US" dirty="0"/>
          </a:p>
        </p:txBody>
      </p:sp>
      <p:sp>
        <p:nvSpPr>
          <p:cNvPr id="8" name="矩形 7"/>
          <p:cNvSpPr/>
          <p:nvPr/>
        </p:nvSpPr>
        <p:spPr>
          <a:xfrm>
            <a:off x="684213" y="2652713"/>
            <a:ext cx="830262" cy="346075"/>
          </a:xfrm>
          <a:prstGeom prst="rect">
            <a:avLst/>
          </a:prstGeom>
        </p:spPr>
        <p:txBody>
          <a:bodyPr wrap="none" lIns="68580" tIns="34290" rIns="68580" bIns="34290">
            <a:spAutoFit/>
          </a:bodyPr>
          <a:lstStyle/>
          <a:p>
            <a:pPr>
              <a:defRPr/>
            </a:pPr>
            <a:r>
              <a:rPr lang="en-US" altLang="zh-CN" kern="100">
                <a:solidFill>
                  <a:srgbClr val="FF0000"/>
                </a:solidFill>
                <a:latin typeface="Times New Roman" panose="02020603050405020304"/>
              </a:rPr>
              <a:t>explore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1"/>
          <p:cNvSpPr>
            <a:spLocks noChangeArrowheads="1"/>
          </p:cNvSpPr>
          <p:nvPr/>
        </p:nvSpPr>
        <p:spPr bwMode="auto">
          <a:xfrm>
            <a:off x="314325" y="465138"/>
            <a:ext cx="85709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ea typeface="黑体" panose="02010609060101010101" charset="-122"/>
              </a:rPr>
              <a:t>第四步：句式升级造亮点</a:t>
            </a:r>
            <a:endParaRPr lang="zh-CN" altLang="zh-CN">
              <a:latin typeface="宋体" panose="02010600030101010101" pitchFamily="2" charset="-122"/>
              <a:ea typeface="黑体" panose="02010609060101010101" charset="-122"/>
            </a:endParaRPr>
          </a:p>
        </p:txBody>
      </p:sp>
      <p:sp>
        <p:nvSpPr>
          <p:cNvPr id="5" name="矩形 1"/>
          <p:cNvSpPr>
            <a:spLocks noChangeArrowheads="1"/>
          </p:cNvSpPr>
          <p:nvPr/>
        </p:nvSpPr>
        <p:spPr bwMode="auto">
          <a:xfrm>
            <a:off x="303213" y="869950"/>
            <a:ext cx="8570912"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用强调句型改写句</a:t>
            </a:r>
            <a:r>
              <a:rPr lang="en-US" altLang="zh-CN" kern="100" dirty="0">
                <a:latin typeface="Times New Roman" panose="02020603050405020304"/>
                <a:cs typeface="Courier New" panose="02070309020205020404"/>
              </a:rPr>
              <a:t>2</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________________________ which were shaped like fans, plates, mushrooms, the branches of trees and the horns of deer ________________________.</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684213" y="1335088"/>
            <a:ext cx="2279650" cy="346075"/>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It is the fantastic corals</a:t>
            </a:r>
            <a:endParaRPr lang="zh-CN" altLang="en-US" dirty="0"/>
          </a:p>
        </p:txBody>
      </p:sp>
      <p:sp>
        <p:nvSpPr>
          <p:cNvPr id="7" name="矩形 6"/>
          <p:cNvSpPr/>
          <p:nvPr/>
        </p:nvSpPr>
        <p:spPr>
          <a:xfrm>
            <a:off x="4192588" y="1622425"/>
            <a:ext cx="2325687" cy="485775"/>
          </a:xfrm>
          <a:prstGeom prst="rect">
            <a:avLst/>
          </a:prstGeom>
        </p:spPr>
        <p:txBody>
          <a:bodyPr wrap="none" lIns="68580" tIns="34290" rIns="68580" bIns="34290">
            <a:spAutoFit/>
          </a:bodyPr>
          <a:lstStyle/>
          <a:p>
            <a:pPr algn="just">
              <a:lnSpc>
                <a:spcPct val="150000"/>
              </a:lnSpc>
              <a:spcAft>
                <a:spcPts val="0"/>
              </a:spcAft>
              <a:defRPr/>
            </a:pPr>
            <a:r>
              <a:rPr lang="en-US" altLang="zh-CN" kern="100" dirty="0">
                <a:solidFill>
                  <a:srgbClr val="FF0000"/>
                </a:solidFill>
                <a:latin typeface="Times New Roman" panose="02020603050405020304"/>
                <a:cs typeface="Courier New" panose="02070309020205020404"/>
              </a:rPr>
              <a:t>that impressed me most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1"/>
          <p:cNvSpPr>
            <a:spLocks noChangeArrowheads="1"/>
          </p:cNvSpPr>
          <p:nvPr/>
        </p:nvSpPr>
        <p:spPr bwMode="auto">
          <a:xfrm>
            <a:off x="314325" y="465138"/>
            <a:ext cx="85709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solidFill>
                  <a:srgbClr val="FF0000"/>
                </a:solidFill>
                <a:latin typeface="Times New Roman" panose="02020603050405020304" pitchFamily="18" charset="0"/>
                <a:ea typeface="黑体" panose="02010609060101010101" charset="-122"/>
              </a:rPr>
              <a:t>第五步：过渡衔接连成篇</a:t>
            </a:r>
            <a:endParaRPr lang="zh-CN" altLang="zh-CN">
              <a:solidFill>
                <a:srgbClr val="FF0000"/>
              </a:solidFill>
              <a:latin typeface="宋体" panose="02010600030101010101" pitchFamily="2" charset="-122"/>
              <a:ea typeface="黑体" panose="02010609060101010101" charset="-122"/>
            </a:endParaRPr>
          </a:p>
        </p:txBody>
      </p:sp>
      <p:sp>
        <p:nvSpPr>
          <p:cNvPr id="5" name="矩形 1"/>
          <p:cNvSpPr>
            <a:spLocks noChangeArrowheads="1"/>
          </p:cNvSpPr>
          <p:nvPr/>
        </p:nvSpPr>
        <p:spPr bwMode="auto">
          <a:xfrm>
            <a:off x="303213" y="869950"/>
            <a:ext cx="8570912"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solidFill>
                  <a:srgbClr val="FF0000"/>
                </a:solidFill>
                <a:latin typeface="Times New Roman" panose="02020603050405020304"/>
                <a:cs typeface="Courier New" panose="02070309020205020404"/>
              </a:rPr>
              <a:t>September 21</a:t>
            </a:r>
            <a:r>
              <a:rPr lang="zh-CN" altLang="zh-CN" kern="100" dirty="0">
                <a:solidFill>
                  <a:srgbClr val="FF0000"/>
                </a:solidFill>
                <a:latin typeface="Times New Roman" panose="02020603050405020304"/>
                <a:cs typeface="Times New Roman" panose="02020603050405020304"/>
              </a:rPr>
              <a:t>，</a:t>
            </a:r>
            <a:r>
              <a:rPr lang="en-US" altLang="zh-CN" kern="100" dirty="0">
                <a:solidFill>
                  <a:srgbClr val="FF0000"/>
                </a:solidFill>
                <a:latin typeface="Times New Roman" panose="02020603050405020304"/>
                <a:cs typeface="Courier New" panose="02070309020205020404"/>
              </a:rPr>
              <a:t>2019                                                                                                       Sunny</a:t>
            </a:r>
            <a:endParaRPr lang="zh-CN" altLang="zh-CN" sz="800" kern="100" dirty="0">
              <a:latin typeface="宋体" panose="02010600030101010101" pitchFamily="2" charset="-122"/>
              <a:cs typeface="Courier New" panose="02070309020205020404"/>
            </a:endParaRPr>
          </a:p>
          <a:p>
            <a:pPr indent="540385" algn="just">
              <a:lnSpc>
                <a:spcPct val="150000"/>
              </a:lnSpc>
              <a:spcAft>
                <a:spcPts val="0"/>
              </a:spcAft>
              <a:defRPr/>
            </a:pPr>
            <a:r>
              <a:rPr lang="en-US" altLang="zh-CN" kern="100" dirty="0">
                <a:solidFill>
                  <a:srgbClr val="FF0000"/>
                </a:solidFill>
                <a:latin typeface="Times New Roman" panose="02020603050405020304"/>
                <a:cs typeface="Courier New" panose="02070309020205020404"/>
              </a:rPr>
              <a:t>It was a day of pure magic! I went diving on the reef offshore yesterday </a:t>
            </a:r>
            <a:r>
              <a:rPr lang="en-US" altLang="zh-CN" kern="100" dirty="0" err="1">
                <a:solidFill>
                  <a:srgbClr val="FF0000"/>
                </a:solidFill>
                <a:latin typeface="Times New Roman" panose="02020603050405020304"/>
                <a:cs typeface="Courier New" panose="02070309020205020404"/>
              </a:rPr>
              <a:t>morning.The</a:t>
            </a:r>
            <a:r>
              <a:rPr lang="en-US" altLang="zh-CN" kern="100" dirty="0">
                <a:solidFill>
                  <a:srgbClr val="FF0000"/>
                </a:solidFill>
                <a:latin typeface="Times New Roman" panose="02020603050405020304"/>
                <a:cs typeface="Courier New" panose="02070309020205020404"/>
              </a:rPr>
              <a:t> first thing I became aware of was all the vivid </a:t>
            </a:r>
            <a:r>
              <a:rPr lang="en-US" altLang="zh-CN" kern="100" dirty="0" err="1">
                <a:solidFill>
                  <a:srgbClr val="FF0000"/>
                </a:solidFill>
                <a:latin typeface="Times New Roman" panose="02020603050405020304"/>
                <a:cs typeface="Courier New" panose="02070309020205020404"/>
              </a:rPr>
              <a:t>colours</a:t>
            </a:r>
            <a:r>
              <a:rPr lang="en-US" altLang="zh-CN" kern="100" dirty="0">
                <a:solidFill>
                  <a:srgbClr val="FF0000"/>
                </a:solidFill>
                <a:latin typeface="Times New Roman" panose="02020603050405020304"/>
                <a:cs typeface="Courier New" panose="02070309020205020404"/>
              </a:rPr>
              <a:t> surrounding </a:t>
            </a:r>
            <a:r>
              <a:rPr lang="en-US" altLang="zh-CN" kern="100" dirty="0" err="1">
                <a:solidFill>
                  <a:srgbClr val="FF0000"/>
                </a:solidFill>
                <a:latin typeface="Times New Roman" panose="02020603050405020304"/>
                <a:cs typeface="Courier New" panose="02070309020205020404"/>
              </a:rPr>
              <a:t>me.What</a:t>
            </a:r>
            <a:r>
              <a:rPr lang="en-US" altLang="zh-CN" kern="100" dirty="0">
                <a:solidFill>
                  <a:srgbClr val="FF0000"/>
                </a:solidFill>
                <a:latin typeface="Times New Roman" panose="02020603050405020304"/>
                <a:cs typeface="Courier New" panose="02070309020205020404"/>
              </a:rPr>
              <a:t> impressed me most was the fantastic corals which were shaped like fans</a:t>
            </a:r>
            <a:r>
              <a:rPr lang="zh-CN" altLang="zh-CN" kern="100" dirty="0">
                <a:solidFill>
                  <a:srgbClr val="FF0000"/>
                </a:solidFill>
                <a:latin typeface="Times New Roman" panose="02020603050405020304"/>
                <a:cs typeface="Times New Roman" panose="02020603050405020304"/>
              </a:rPr>
              <a:t>，</a:t>
            </a:r>
            <a:r>
              <a:rPr lang="en-US" altLang="zh-CN" kern="100" dirty="0">
                <a:solidFill>
                  <a:srgbClr val="FF0000"/>
                </a:solidFill>
                <a:latin typeface="Times New Roman" panose="02020603050405020304"/>
                <a:cs typeface="Courier New" panose="02070309020205020404"/>
              </a:rPr>
              <a:t>plates</a:t>
            </a:r>
            <a:r>
              <a:rPr lang="zh-CN" altLang="zh-CN" kern="100" dirty="0">
                <a:solidFill>
                  <a:srgbClr val="FF0000"/>
                </a:solidFill>
                <a:latin typeface="Times New Roman" panose="02020603050405020304"/>
                <a:cs typeface="Times New Roman" panose="02020603050405020304"/>
              </a:rPr>
              <a:t>，</a:t>
            </a:r>
            <a:r>
              <a:rPr lang="en-US" altLang="zh-CN" kern="100" dirty="0">
                <a:solidFill>
                  <a:srgbClr val="FF0000"/>
                </a:solidFill>
                <a:latin typeface="Times New Roman" panose="02020603050405020304"/>
                <a:cs typeface="Courier New" panose="02070309020205020404"/>
              </a:rPr>
              <a:t>mushrooms</a:t>
            </a:r>
            <a:r>
              <a:rPr lang="zh-CN" altLang="zh-CN" kern="100" dirty="0">
                <a:solidFill>
                  <a:srgbClr val="FF0000"/>
                </a:solidFill>
                <a:latin typeface="Times New Roman" panose="02020603050405020304"/>
                <a:cs typeface="Times New Roman" panose="02020603050405020304"/>
              </a:rPr>
              <a:t>，</a:t>
            </a:r>
            <a:r>
              <a:rPr lang="en-US" altLang="zh-CN" kern="100" dirty="0">
                <a:solidFill>
                  <a:srgbClr val="FF0000"/>
                </a:solidFill>
                <a:latin typeface="Times New Roman" panose="02020603050405020304"/>
                <a:cs typeface="Courier New" panose="02070309020205020404"/>
              </a:rPr>
              <a:t>the branches of trees and the horns of </a:t>
            </a:r>
            <a:r>
              <a:rPr lang="en-US" altLang="zh-CN" kern="100" dirty="0" err="1">
                <a:solidFill>
                  <a:srgbClr val="FF0000"/>
                </a:solidFill>
                <a:latin typeface="Times New Roman" panose="02020603050405020304"/>
                <a:cs typeface="Courier New" panose="02070309020205020404"/>
              </a:rPr>
              <a:t>deer.And</a:t>
            </a:r>
            <a:r>
              <a:rPr lang="en-US" altLang="zh-CN" kern="100" dirty="0">
                <a:solidFill>
                  <a:srgbClr val="FF0000"/>
                </a:solidFill>
                <a:latin typeface="Times New Roman" panose="02020603050405020304"/>
                <a:cs typeface="Courier New" panose="02070309020205020404"/>
              </a:rPr>
              <a:t> all kinds of small and elegant fish were swimming in and around the </a:t>
            </a:r>
            <a:r>
              <a:rPr lang="en-US" altLang="zh-CN" kern="100" dirty="0" err="1">
                <a:solidFill>
                  <a:srgbClr val="FF0000"/>
                </a:solidFill>
                <a:latin typeface="Times New Roman" panose="02020603050405020304"/>
                <a:cs typeface="Courier New" panose="02070309020205020404"/>
              </a:rPr>
              <a:t>corals.However</a:t>
            </a:r>
            <a:r>
              <a:rPr lang="zh-CN" altLang="zh-CN" kern="100" dirty="0">
                <a:solidFill>
                  <a:srgbClr val="FF0000"/>
                </a:solidFill>
                <a:latin typeface="Times New Roman" panose="02020603050405020304"/>
                <a:cs typeface="Times New Roman" panose="02020603050405020304"/>
              </a:rPr>
              <a:t>，</a:t>
            </a:r>
            <a:r>
              <a:rPr lang="en-US" altLang="zh-CN" kern="100" dirty="0">
                <a:solidFill>
                  <a:srgbClr val="FF0000"/>
                </a:solidFill>
                <a:latin typeface="Times New Roman" panose="02020603050405020304"/>
                <a:cs typeface="Courier New" panose="02070309020205020404"/>
              </a:rPr>
              <a:t>there were other dangerous creatures that I wasn’t permitted to get too close to such as </a:t>
            </a:r>
            <a:r>
              <a:rPr lang="en-US" altLang="zh-CN" kern="100" dirty="0" err="1">
                <a:solidFill>
                  <a:srgbClr val="FF0000"/>
                </a:solidFill>
                <a:latin typeface="Times New Roman" panose="02020603050405020304"/>
                <a:cs typeface="Courier New" panose="02070309020205020404"/>
              </a:rPr>
              <a:t>sharks.From</a:t>
            </a:r>
            <a:r>
              <a:rPr lang="en-US" altLang="zh-CN" kern="100" dirty="0">
                <a:solidFill>
                  <a:srgbClr val="FF0000"/>
                </a:solidFill>
                <a:latin typeface="Times New Roman" panose="02020603050405020304"/>
                <a:cs typeface="Courier New" panose="02070309020205020404"/>
              </a:rPr>
              <a:t> the experience</a:t>
            </a:r>
            <a:r>
              <a:rPr lang="zh-CN" altLang="zh-CN" kern="100" dirty="0">
                <a:solidFill>
                  <a:srgbClr val="FF0000"/>
                </a:solidFill>
                <a:latin typeface="Times New Roman" panose="02020603050405020304"/>
                <a:cs typeface="Times New Roman" panose="02020603050405020304"/>
              </a:rPr>
              <a:t>，</a:t>
            </a:r>
            <a:r>
              <a:rPr lang="en-US" altLang="zh-CN" kern="100" dirty="0">
                <a:solidFill>
                  <a:srgbClr val="FF0000"/>
                </a:solidFill>
                <a:latin typeface="Times New Roman" panose="02020603050405020304"/>
                <a:cs typeface="Courier New" panose="02070309020205020404"/>
              </a:rPr>
              <a:t>I realize that the amazing underwater world is waiting for us to explore.</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5598" flipH="1" flipV="1">
            <a:off x="5868988" y="2552700"/>
            <a:ext cx="3000375"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925513"/>
            <a:ext cx="8570913"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540385" algn="just">
              <a:lnSpc>
                <a:spcPct val="150000"/>
              </a:lnSpc>
              <a:spcAft>
                <a:spcPts val="0"/>
              </a:spcAft>
              <a:defRPr/>
            </a:pPr>
            <a:r>
              <a:rPr lang="zh-CN" altLang="zh-CN" kern="100" dirty="0">
                <a:latin typeface="Times New Roman" panose="02020603050405020304"/>
                <a:cs typeface="Times New Roman" panose="02020603050405020304"/>
              </a:rPr>
              <a:t>日记是以记叙一天生活中的所见、所闻、所做或所想为内容的一种文体。在日记中，人们会对事件发表议论，阐述一下自己的态度或体会。日记中所记录的事情可以是自己的直接经历也可以是描述他人的事情。</a:t>
            </a:r>
            <a:endParaRPr lang="zh-CN" altLang="zh-CN" sz="800" kern="100" dirty="0">
              <a:latin typeface="宋体" panose="02010600030101010101" pitchFamily="2" charset="-122"/>
              <a:cs typeface="Courier New" panose="02070309020205020404"/>
            </a:endParaRPr>
          </a:p>
          <a:p>
            <a:pPr indent="540385" algn="just">
              <a:lnSpc>
                <a:spcPct val="150000"/>
              </a:lnSpc>
              <a:spcAft>
                <a:spcPts val="0"/>
              </a:spcAft>
              <a:defRPr/>
            </a:pPr>
            <a:r>
              <a:rPr lang="zh-CN" altLang="zh-CN" kern="100" dirty="0">
                <a:latin typeface="Times New Roman" panose="02020603050405020304"/>
                <a:cs typeface="Times New Roman" panose="02020603050405020304"/>
              </a:rPr>
              <a:t>写好英文日记要注意以下几点：</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266700" y="2584450"/>
            <a:ext cx="8485188"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1</a:t>
            </a:r>
            <a:r>
              <a:rPr lang="en-US" altLang="zh-CN"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日记的格式</a:t>
            </a:r>
            <a:endParaRPr lang="zh-CN" altLang="zh-CN" sz="800" kern="100" dirty="0">
              <a:latin typeface="宋体" panose="02010600030101010101" pitchFamily="2" charset="-122"/>
              <a:cs typeface="Courier New" panose="02070309020205020404"/>
            </a:endParaRPr>
          </a:p>
          <a:p>
            <a:pPr marL="189230" algn="just">
              <a:lnSpc>
                <a:spcPct val="150000"/>
              </a:lnSpc>
              <a:spcAft>
                <a:spcPts val="0"/>
              </a:spcAft>
              <a:defRPr/>
            </a:pPr>
            <a:r>
              <a:rPr lang="zh-CN" altLang="zh-CN" kern="100" dirty="0">
                <a:latin typeface="Times New Roman" panose="02020603050405020304"/>
                <a:cs typeface="Times New Roman" panose="02020603050405020304"/>
              </a:rPr>
              <a:t>英文日记通常由书端和正文两个部分组成。中、英文的日记格式大致一样。英语日记的书端是专门写日记的日期、星期和天气的。左上角是日期</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年、月、日</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、星期。右上角写上当天的天气情况，如：</a:t>
            </a:r>
            <a:r>
              <a:rPr lang="en-US" altLang="zh-CN" kern="100" dirty="0">
                <a:latin typeface="Times New Roman" panose="02020603050405020304"/>
                <a:cs typeface="Courier New" panose="02070309020205020404"/>
              </a:rPr>
              <a:t>Sunny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Fine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Rainy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Windy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Snowy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Cloudy</a:t>
            </a:r>
            <a:r>
              <a:rPr lang="zh-CN" altLang="zh-CN" kern="100" dirty="0">
                <a:latin typeface="Times New Roman" panose="02020603050405020304"/>
                <a:cs typeface="Times New Roman" panose="02020603050405020304"/>
              </a:rPr>
              <a:t>等。</a:t>
            </a:r>
            <a:endParaRPr lang="zh-CN" altLang="zh-CN" kern="100" dirty="0">
              <a:latin typeface="宋体" panose="02010600030101010101" pitchFamily="2" charset="-122"/>
              <a:cs typeface="Courier New" panose="02070309020205020404"/>
            </a:endParaRPr>
          </a:p>
        </p:txBody>
      </p:sp>
      <p:pic>
        <p:nvPicPr>
          <p:cNvPr id="21508" name="Picture 4" descr="写作指导"/>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275013" y="546100"/>
            <a:ext cx="1681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138"/>
            <a:ext cx="85709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2</a:t>
            </a:r>
            <a:r>
              <a:rPr lang="en-US" altLang="zh-CN"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日记的时态</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69900" y="869950"/>
            <a:ext cx="823753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由于日记是对当天所发生事情的回顾，故常用一般过去时。发表议论或感想时，也可使用现在完成时或一般将来时。</a:t>
            </a:r>
            <a:endParaRPr lang="zh-CN" altLang="zh-CN" kern="100" dirty="0">
              <a:latin typeface="宋体" panose="02010600030101010101" pitchFamily="2" charset="-122"/>
              <a:cs typeface="Courier New" panose="02070309020205020404"/>
            </a:endParaRPr>
          </a:p>
        </p:txBody>
      </p:sp>
      <p:sp>
        <p:nvSpPr>
          <p:cNvPr id="6" name="矩形 1"/>
          <p:cNvSpPr>
            <a:spLocks noChangeArrowheads="1"/>
          </p:cNvSpPr>
          <p:nvPr/>
        </p:nvSpPr>
        <p:spPr bwMode="auto">
          <a:xfrm>
            <a:off x="314325" y="1806575"/>
            <a:ext cx="85709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3</a:t>
            </a:r>
            <a:r>
              <a:rPr lang="en-US" altLang="zh-CN"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日记的人称</a:t>
            </a:r>
            <a:endParaRPr lang="zh-CN" altLang="zh-CN" kern="100" dirty="0">
              <a:latin typeface="宋体" panose="02010600030101010101" pitchFamily="2" charset="-122"/>
              <a:cs typeface="Courier New" panose="02070309020205020404"/>
            </a:endParaRPr>
          </a:p>
        </p:txBody>
      </p:sp>
      <p:sp>
        <p:nvSpPr>
          <p:cNvPr id="7" name="矩形 1"/>
          <p:cNvSpPr>
            <a:spLocks noChangeArrowheads="1"/>
          </p:cNvSpPr>
          <p:nvPr/>
        </p:nvSpPr>
        <p:spPr bwMode="auto">
          <a:xfrm>
            <a:off x="500063" y="2222500"/>
            <a:ext cx="81534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因为日记是记载自己的亲身经历，故应用第一人称，语言尽量口语化，按照事情发生的先后顺序，清楚、准确、连贯地把事情表达出来。</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138"/>
            <a:ext cx="85709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4</a:t>
            </a:r>
            <a:r>
              <a:rPr lang="en-US" altLang="zh-CN"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日记的篇章结构</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500063" y="882650"/>
            <a:ext cx="81534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首先要对所发生的事件或现象进行描述。按照事件发展的先后顺序进行，适当添加对天气或景物或心情的描述。其次要发表感想或议论，针对事件进行感悟或议论性的描述，以使文章有所立意。最后要对未来提出展望或推测，或表示决心、态度、观点、意图、希冀等。</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1"/>
          <p:cNvSpPr>
            <a:spLocks noChangeArrowheads="1"/>
          </p:cNvSpPr>
          <p:nvPr/>
        </p:nvSpPr>
        <p:spPr bwMode="auto">
          <a:xfrm>
            <a:off x="314325" y="465138"/>
            <a:ext cx="8570913"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ea typeface="黑体" panose="02010609060101010101" charset="-122"/>
              </a:rPr>
              <a:t>【增分表达】</a:t>
            </a:r>
            <a:endParaRPr lang="zh-CN" altLang="zh-CN" sz="800">
              <a:latin typeface="宋体" panose="02010600030101010101" pitchFamily="2" charset="-122"/>
              <a:ea typeface="黑体" panose="02010609060101010101" charset="-122"/>
            </a:endParaRPr>
          </a:p>
          <a:p>
            <a:pPr algn="just">
              <a:lnSpc>
                <a:spcPct val="150000"/>
              </a:lnSpc>
            </a:pPr>
            <a:r>
              <a:rPr lang="en-US" altLang="zh-CN">
                <a:latin typeface="Times New Roman" panose="02020603050405020304" pitchFamily="18" charset="0"/>
                <a:ea typeface="黑体" panose="02010609060101010101" charset="-122"/>
              </a:rPr>
              <a:t>1</a:t>
            </a:r>
            <a:r>
              <a:rPr lang="en-US" altLang="zh-CN">
                <a:latin typeface="Times New Roman" panose="02020603050405020304" pitchFamily="18" charset="0"/>
              </a:rPr>
              <a:t>.</a:t>
            </a:r>
            <a:r>
              <a:rPr lang="zh-CN" altLang="zh-CN">
                <a:latin typeface="Times New Roman" panose="02020603050405020304" pitchFamily="18" charset="0"/>
                <a:ea typeface="黑体" panose="02010609060101010101" charset="-122"/>
              </a:rPr>
              <a:t>表示天气状况的形容词</a:t>
            </a:r>
            <a:endParaRPr lang="zh-CN" altLang="zh-CN">
              <a:latin typeface="宋体" panose="02010600030101010101" pitchFamily="2" charset="-122"/>
              <a:cs typeface="Courier New" panose="02070309020205020404" pitchFamily="49" charset="0"/>
            </a:endParaRPr>
          </a:p>
        </p:txBody>
      </p:sp>
      <p:sp>
        <p:nvSpPr>
          <p:cNvPr id="5" name="矩形 1"/>
          <p:cNvSpPr>
            <a:spLocks noChangeArrowheads="1"/>
          </p:cNvSpPr>
          <p:nvPr/>
        </p:nvSpPr>
        <p:spPr bwMode="auto">
          <a:xfrm>
            <a:off x="500063" y="1330325"/>
            <a:ext cx="8153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fine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sunny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rainy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snowy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windy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cloudy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showery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hot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cold</a:t>
            </a:r>
            <a:r>
              <a:rPr lang="zh-CN" altLang="zh-CN" kern="100" dirty="0">
                <a:latin typeface="Times New Roman" panose="02020603050405020304"/>
                <a:cs typeface="Times New Roman" panose="02020603050405020304"/>
              </a:rPr>
              <a:t>等。</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138"/>
            <a:ext cx="85709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2</a:t>
            </a:r>
            <a:r>
              <a:rPr lang="en-US" altLang="zh-CN"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叙述经过</a:t>
            </a:r>
            <a:endParaRPr lang="zh-CN" altLang="zh-CN" sz="800"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69900" y="869950"/>
            <a:ext cx="8237538"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(1)It reminded me of a similar experience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which was imprinted on my mind.</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(2)One day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 was riding my bike hurriedly to school when my bike hit a car which stopped by the side.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(3)We were about to set off when it began to rain.</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(4)Hardly had he finished his speech when the audience started cheering.</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(5)On hearing the bell</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students ran into the classroom as quickly as they could.</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(6)We volunteers gathered at the school gate and started our bike trip</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which took us about one hour and a half.</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708025"/>
            <a:ext cx="857091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3</a:t>
            </a:r>
            <a:r>
              <a:rPr lang="en-US" altLang="zh-CN"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表达先后顺序</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69900" y="1112838"/>
            <a:ext cx="823753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at first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then</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later on</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soon</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afterwards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finally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at last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soon after that</a:t>
            </a:r>
            <a:r>
              <a:rPr lang="zh-CN" altLang="zh-CN" kern="100" dirty="0">
                <a:latin typeface="Times New Roman" panose="02020603050405020304"/>
                <a:cs typeface="Times New Roman" panose="02020603050405020304"/>
              </a:rPr>
              <a:t>等。</a:t>
            </a:r>
            <a:endParaRPr lang="zh-CN" altLang="zh-CN" kern="100" dirty="0">
              <a:latin typeface="宋体" panose="02010600030101010101" pitchFamily="2" charset="-122"/>
              <a:cs typeface="Courier New" panose="02070309020205020404"/>
            </a:endParaRPr>
          </a:p>
        </p:txBody>
      </p:sp>
      <p:sp>
        <p:nvSpPr>
          <p:cNvPr id="6" name="矩形 1"/>
          <p:cNvSpPr>
            <a:spLocks noChangeArrowheads="1"/>
          </p:cNvSpPr>
          <p:nvPr/>
        </p:nvSpPr>
        <p:spPr bwMode="auto">
          <a:xfrm>
            <a:off x="314325" y="1550988"/>
            <a:ext cx="85709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4</a:t>
            </a:r>
            <a:r>
              <a:rPr lang="en-US" altLang="zh-CN"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表达感受</a:t>
            </a:r>
            <a:endParaRPr lang="zh-CN" altLang="zh-CN" kern="100" dirty="0">
              <a:latin typeface="宋体" panose="02010600030101010101" pitchFamily="2" charset="-122"/>
              <a:cs typeface="Courier New" panose="02070309020205020404"/>
            </a:endParaRPr>
          </a:p>
        </p:txBody>
      </p:sp>
      <p:sp>
        <p:nvSpPr>
          <p:cNvPr id="7" name="矩形 1"/>
          <p:cNvSpPr>
            <a:spLocks noChangeArrowheads="1"/>
          </p:cNvSpPr>
          <p:nvPr/>
        </p:nvSpPr>
        <p:spPr bwMode="auto">
          <a:xfrm>
            <a:off x="430213" y="1955800"/>
            <a:ext cx="8316912"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(1)From the experience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 realize that it’s not easy but meaningful to be a journalist.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(2)I benefit a lot from this unforgettable experience and realize that it is honesty that wins us the respect from others.</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430213" y="869950"/>
            <a:ext cx="8316912"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(3)Through this meaningful activity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 learnt that giving is much happier than receiving.</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(4)Though I didn’t win any prize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 learn that nervousness is nothing to be afraid of.</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(5)The fact mentioned in the story moved me to tears.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(6)No matter what we do</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we should obey the law of </a:t>
            </a:r>
            <a:r>
              <a:rPr lang="en-US" altLang="zh-CN" kern="100" dirty="0" err="1">
                <a:latin typeface="Times New Roman" panose="02020603050405020304"/>
                <a:cs typeface="Courier New" panose="02070309020205020404"/>
              </a:rPr>
              <a:t>nature.It</a:t>
            </a:r>
            <a:r>
              <a:rPr lang="en-US" altLang="zh-CN" kern="100" dirty="0">
                <a:latin typeface="Times New Roman" panose="02020603050405020304"/>
                <a:cs typeface="Courier New" panose="02070309020205020404"/>
              </a:rPr>
              <a:t> is the same with our </a:t>
            </a:r>
            <a:r>
              <a:rPr lang="en-US" altLang="zh-CN" kern="100" dirty="0" err="1">
                <a:latin typeface="Times New Roman" panose="02020603050405020304"/>
                <a:cs typeface="Courier New" panose="02070309020205020404"/>
              </a:rPr>
              <a:t>studies.Only</a:t>
            </a:r>
            <a:r>
              <a:rPr lang="en-US" altLang="zh-CN" kern="100" dirty="0">
                <a:latin typeface="Times New Roman" panose="02020603050405020304"/>
                <a:cs typeface="Courier New" panose="02070309020205020404"/>
              </a:rPr>
              <a:t> by learning step by step can we achieve success.</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1006475"/>
            <a:ext cx="8570913"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540385" algn="just">
              <a:lnSpc>
                <a:spcPct val="150000"/>
              </a:lnSpc>
              <a:spcAft>
                <a:spcPts val="0"/>
              </a:spcAft>
              <a:defRPr/>
            </a:pPr>
            <a:r>
              <a:rPr lang="zh-CN" altLang="zh-CN" kern="100" dirty="0">
                <a:latin typeface="Times New Roman" panose="02020603050405020304"/>
                <a:cs typeface="Times New Roman" panose="02020603050405020304"/>
              </a:rPr>
              <a:t>假如你是李华，今年暑假去三亚旅游，生平第一次潜水使你很激动。请写一篇日记，记述潜水的经历。</a:t>
            </a:r>
            <a:endParaRPr lang="zh-CN" altLang="zh-CN" sz="800" kern="100" dirty="0">
              <a:latin typeface="宋体" panose="02010600030101010101" pitchFamily="2" charset="-122"/>
              <a:cs typeface="Courier New" panose="02070309020205020404"/>
            </a:endParaRPr>
          </a:p>
          <a:p>
            <a:pPr indent="540385" algn="just">
              <a:lnSpc>
                <a:spcPct val="150000"/>
              </a:lnSpc>
              <a:spcAft>
                <a:spcPts val="0"/>
              </a:spcAft>
              <a:defRPr/>
            </a:pPr>
            <a:r>
              <a:rPr lang="zh-CN" altLang="zh-CN" kern="100" dirty="0">
                <a:latin typeface="Times New Roman" panose="02020603050405020304"/>
                <a:cs typeface="Times New Roman" panose="02020603050405020304"/>
              </a:rPr>
              <a:t>内容包括：</a:t>
            </a:r>
            <a:endParaRPr lang="zh-CN" altLang="zh-CN" sz="800" kern="100" dirty="0">
              <a:latin typeface="宋体" panose="02010600030101010101" pitchFamily="2" charset="-122"/>
              <a:cs typeface="Courier New" panose="02070309020205020404"/>
            </a:endParaRPr>
          </a:p>
          <a:p>
            <a:pPr indent="540385"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介绍潜水中的所见、所想；</a:t>
            </a:r>
            <a:endParaRPr lang="zh-CN" altLang="zh-CN" sz="800" kern="100" dirty="0">
              <a:latin typeface="宋体" panose="02010600030101010101" pitchFamily="2" charset="-122"/>
              <a:cs typeface="Courier New" panose="02070309020205020404"/>
            </a:endParaRPr>
          </a:p>
          <a:p>
            <a:pPr indent="540385"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说明潜水的感受。</a:t>
            </a:r>
            <a:endParaRPr lang="zh-CN" altLang="zh-CN" sz="800" kern="100" dirty="0">
              <a:latin typeface="宋体" panose="02010600030101010101" pitchFamily="2" charset="-122"/>
              <a:cs typeface="Courier New" panose="02070309020205020404"/>
            </a:endParaRPr>
          </a:p>
          <a:p>
            <a:pPr indent="540385" algn="just">
              <a:lnSpc>
                <a:spcPct val="150000"/>
              </a:lnSpc>
              <a:spcAft>
                <a:spcPts val="0"/>
              </a:spcAft>
              <a:defRPr/>
            </a:pPr>
            <a:r>
              <a:rPr lang="zh-CN" altLang="zh-CN" kern="100" dirty="0">
                <a:latin typeface="Times New Roman" panose="02020603050405020304"/>
                <a:ea typeface="黑体" panose="02010609060101010101" charset="-122"/>
                <a:cs typeface="Times New Roman" panose="02020603050405020304"/>
              </a:rPr>
              <a:t>注意：</a:t>
            </a: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词数</a:t>
            </a:r>
            <a:r>
              <a:rPr lang="en-US" altLang="zh-CN" kern="100" dirty="0">
                <a:latin typeface="Times New Roman" panose="02020603050405020304"/>
                <a:cs typeface="Courier New" panose="02070309020205020404"/>
              </a:rPr>
              <a:t>100</a:t>
            </a:r>
            <a:r>
              <a:rPr lang="zh-CN" altLang="zh-CN" kern="100" dirty="0">
                <a:latin typeface="Times New Roman" panose="02020603050405020304"/>
                <a:cs typeface="Times New Roman" panose="02020603050405020304"/>
              </a:rPr>
              <a:t>左右；</a:t>
            </a:r>
            <a:endParaRPr lang="zh-CN" altLang="zh-CN" sz="800" kern="100" dirty="0">
              <a:latin typeface="宋体" panose="02010600030101010101" pitchFamily="2" charset="-122"/>
              <a:cs typeface="Courier New" panose="02070309020205020404"/>
            </a:endParaRPr>
          </a:p>
          <a:p>
            <a:pPr indent="540385"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可适当增加细节，以使行文连贯。</a:t>
            </a:r>
            <a:endParaRPr lang="zh-CN" altLang="zh-CN" sz="800" kern="100" dirty="0">
              <a:latin typeface="宋体" panose="02010600030101010101" pitchFamily="2" charset="-122"/>
              <a:cs typeface="Courier New" panose="02070309020205020404"/>
            </a:endParaRPr>
          </a:p>
        </p:txBody>
      </p:sp>
      <p:pic>
        <p:nvPicPr>
          <p:cNvPr id="28675" name="Picture 4" descr="典例示范"/>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155950" y="550863"/>
            <a:ext cx="167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1034</Words>
  <Application>Microsoft Office PowerPoint</Application>
  <PresentationFormat>全屏显示(16:9)</PresentationFormat>
  <Paragraphs>86</Paragraphs>
  <Slides>16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16</vt:i4>
      </vt:variant>
    </vt:vector>
  </HeadingPairs>
  <TitlesOfParts>
    <vt:vector size="28" baseType="lpstr">
      <vt:lpstr>MS Mincho</vt:lpstr>
      <vt:lpstr>黑体</vt:lpstr>
      <vt:lpstr>华文中宋</vt:lpstr>
      <vt:lpstr>宋体</vt:lpstr>
      <vt:lpstr>微软雅黑</vt:lpstr>
      <vt:lpstr>Arial</vt:lpstr>
      <vt:lpstr>Calibri</vt:lpstr>
      <vt:lpstr>Calibri Light</vt:lpstr>
      <vt:lpstr>Courier New</vt:lpstr>
      <vt:lpstr>Impact</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2018-01-02T04:06:00Z</dcterms:created>
  <dcterms:modified xsi:type="dcterms:W3CDTF">2023-01-17T02:02:55Z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42C4E5A11030428A95E399320B7E83D1</vt:lpwstr>
  </property>
  <property fmtid="{A09F084E-AD41-489F-8076-AA5BE3082BCA}" pid="100">
    <vt:ui4>5</vt:ui4>
  </property>
  <property fmtid="{64440492-4C8B-11D1-8B70-080036B11A03}" pid="11">
    <vt:lpwstr>www.2ppt.com-爱PPT提供资源下载</vt:lpwstr>
  </property>
</Properties>
</file>