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257" r:id="rId2"/>
    <p:sldId id="260" r:id="rId3"/>
    <p:sldId id="259" r:id="rId4"/>
    <p:sldId id="262" r:id="rId5"/>
    <p:sldId id="263" r:id="rId6"/>
    <p:sldId id="264" r:id="rId7"/>
    <p:sldId id="265" r:id="rId8"/>
    <p:sldId id="266" r:id="rId9"/>
    <p:sldId id="267" r:id="rId10"/>
    <p:sldId id="286" r:id="rId11"/>
    <p:sldId id="268" r:id="rId12"/>
    <p:sldId id="269" r:id="rId13"/>
    <p:sldId id="270" r:id="rId14"/>
    <p:sldId id="277" r:id="rId15"/>
    <p:sldId id="271" r:id="rId16"/>
    <p:sldId id="288" r:id="rId17"/>
    <p:sldId id="272" r:id="rId18"/>
    <p:sldId id="273" r:id="rId19"/>
    <p:sldId id="276" r:id="rId20"/>
    <p:sldId id="285" r:id="rId21"/>
    <p:sldId id="274" r:id="rId22"/>
    <p:sldId id="289" r:id="rId23"/>
    <p:sldId id="275" r:id="rId24"/>
    <p:sldId id="278" r:id="rId25"/>
    <p:sldId id="280" r:id="rId26"/>
    <p:sldId id="281" r:id="rId27"/>
    <p:sldId id="282" r:id="rId28"/>
    <p:sldId id="283" r:id="rId29"/>
    <p:sldId id="284" r:id="rId30"/>
    <p:sldId id="290" r:id="rId31"/>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58" d="100"/>
          <a:sy n="58" d="100"/>
        </p:scale>
        <p:origin x="-102"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c:spPr>
          <c:dPt>
            <c:idx val="0"/>
            <c:bubble3D val="0"/>
            <c:spPr>
              <a:gradFill>
                <a:gsLst>
                  <a:gs pos="0">
                    <a:srgbClr val="ED492C"/>
                  </a:gs>
                  <a:gs pos="100000">
                    <a:srgbClr val="DE163D"/>
                  </a:gs>
                </a:gsLst>
                <a:lin ang="2700000" scaled="1"/>
              </a:gradFill>
              <a:ln w="19050">
                <a:noFill/>
              </a:ln>
              <a:effectLst/>
            </c:spPr>
            <c:extLst>
              <c:ext xmlns:c16="http://schemas.microsoft.com/office/drawing/2014/chart" uri="{C3380CC4-5D6E-409C-BE32-E72D297353CC}">
                <c16:uniqueId val="{00000001-C895-4C7E-A2AB-96090505D74B}"/>
              </c:ext>
            </c:extLst>
          </c:dPt>
          <c:dPt>
            <c:idx val="1"/>
            <c:bubble3D val="0"/>
            <c:spPr>
              <a:noFill/>
              <a:ln w="19050">
                <a:noFill/>
              </a:ln>
              <a:effectLst/>
            </c:spPr>
            <c:extLst>
              <c:ext xmlns:c16="http://schemas.microsoft.com/office/drawing/2014/chart" uri="{C3380CC4-5D6E-409C-BE32-E72D297353CC}">
                <c16:uniqueId val="{00000003-C895-4C7E-A2AB-96090505D74B}"/>
              </c:ext>
            </c:extLst>
          </c:dPt>
          <c:dPt>
            <c:idx val="2"/>
            <c:bubble3D val="0"/>
            <c:spPr>
              <a:solidFill>
                <a:schemeClr val="accent3"/>
              </a:solidFill>
              <a:ln w="19050">
                <a:noFill/>
              </a:ln>
              <a:effectLst/>
            </c:spPr>
            <c:extLst>
              <c:ext xmlns:c16="http://schemas.microsoft.com/office/drawing/2014/chart" uri="{C3380CC4-5D6E-409C-BE32-E72D297353CC}">
                <c16:uniqueId val="{00000005-C895-4C7E-A2AB-96090505D74B}"/>
              </c:ext>
            </c:extLst>
          </c:dPt>
          <c:dPt>
            <c:idx val="3"/>
            <c:bubble3D val="0"/>
            <c:spPr>
              <a:solidFill>
                <a:schemeClr val="accent4"/>
              </a:solidFill>
              <a:ln w="19050">
                <a:noFill/>
              </a:ln>
              <a:effectLst/>
            </c:spPr>
            <c:extLst>
              <c:ext xmlns:c16="http://schemas.microsoft.com/office/drawing/2014/chart" uri="{C3380CC4-5D6E-409C-BE32-E72D297353CC}">
                <c16:uniqueId val="{00000007-C895-4C7E-A2AB-96090505D74B}"/>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C895-4C7E-A2AB-96090505D74B}"/>
            </c:ext>
          </c:extLst>
        </c:ser>
        <c:dLbls>
          <c:showLegendKey val="0"/>
          <c:showVal val="0"/>
          <c:showCatName val="0"/>
          <c:showSerName val="0"/>
          <c:showPercent val="0"/>
          <c:showBubbleSize val="0"/>
          <c:showLeaderLines val="1"/>
        </c:dLbls>
        <c:firstSliceAng val="84"/>
        <c:holeSize val="6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c:spPr>
          <c:dPt>
            <c:idx val="0"/>
            <c:bubble3D val="0"/>
            <c:spPr>
              <a:gradFill>
                <a:gsLst>
                  <a:gs pos="0">
                    <a:srgbClr val="01B3C5"/>
                  </a:gs>
                  <a:gs pos="100000">
                    <a:srgbClr val="009F9B"/>
                  </a:gs>
                </a:gsLst>
                <a:lin ang="2700000" scaled="1"/>
              </a:gradFill>
              <a:ln w="19050">
                <a:noFill/>
              </a:ln>
              <a:effectLst/>
            </c:spPr>
            <c:extLst>
              <c:ext xmlns:c16="http://schemas.microsoft.com/office/drawing/2014/chart" uri="{C3380CC4-5D6E-409C-BE32-E72D297353CC}">
                <c16:uniqueId val="{00000001-3C99-49C5-A091-83B34CCEF023}"/>
              </c:ext>
            </c:extLst>
          </c:dPt>
          <c:dPt>
            <c:idx val="1"/>
            <c:bubble3D val="0"/>
            <c:spPr>
              <a:noFill/>
              <a:ln w="19050">
                <a:noFill/>
              </a:ln>
              <a:effectLst/>
            </c:spPr>
            <c:extLst>
              <c:ext xmlns:c16="http://schemas.microsoft.com/office/drawing/2014/chart" uri="{C3380CC4-5D6E-409C-BE32-E72D297353CC}">
                <c16:uniqueId val="{00000003-3C99-49C5-A091-83B34CCEF023}"/>
              </c:ext>
            </c:extLst>
          </c:dPt>
          <c:dPt>
            <c:idx val="2"/>
            <c:bubble3D val="0"/>
            <c:spPr>
              <a:solidFill>
                <a:schemeClr val="accent3"/>
              </a:solidFill>
              <a:ln w="19050">
                <a:noFill/>
              </a:ln>
              <a:effectLst/>
            </c:spPr>
            <c:extLst>
              <c:ext xmlns:c16="http://schemas.microsoft.com/office/drawing/2014/chart" uri="{C3380CC4-5D6E-409C-BE32-E72D297353CC}">
                <c16:uniqueId val="{00000005-3C99-49C5-A091-83B34CCEF023}"/>
              </c:ext>
            </c:extLst>
          </c:dPt>
          <c:dPt>
            <c:idx val="3"/>
            <c:bubble3D val="0"/>
            <c:spPr>
              <a:solidFill>
                <a:schemeClr val="accent4"/>
              </a:solidFill>
              <a:ln w="19050">
                <a:noFill/>
              </a:ln>
              <a:effectLst/>
            </c:spPr>
            <c:extLst>
              <c:ext xmlns:c16="http://schemas.microsoft.com/office/drawing/2014/chart" uri="{C3380CC4-5D6E-409C-BE32-E72D297353CC}">
                <c16:uniqueId val="{00000007-3C99-49C5-A091-83B34CCEF023}"/>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5</c:v>
                </c:pt>
                <c:pt idx="1">
                  <c:v>5</c:v>
                </c:pt>
              </c:numCache>
            </c:numRef>
          </c:val>
          <c:extLst>
            <c:ext xmlns:c16="http://schemas.microsoft.com/office/drawing/2014/chart" uri="{C3380CC4-5D6E-409C-BE32-E72D297353CC}">
              <c16:uniqueId val="{00000008-3C99-49C5-A091-83B34CCEF023}"/>
            </c:ext>
          </c:extLst>
        </c:ser>
        <c:dLbls>
          <c:showLegendKey val="0"/>
          <c:showVal val="0"/>
          <c:showCatName val="0"/>
          <c:showSerName val="0"/>
          <c:showPercent val="0"/>
          <c:showBubbleSize val="0"/>
          <c:showLeaderLines val="1"/>
        </c:dLbls>
        <c:firstSliceAng val="180"/>
        <c:holeSize val="6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innerShdw blurRad="50800" dist="38100" dir="13500000">
                <a:prstClr val="black">
                  <a:alpha val="50000"/>
                </a:prstClr>
              </a:innerShdw>
            </a:effectLst>
          </c:spPr>
          <c:dPt>
            <c:idx val="0"/>
            <c:bubble3D val="0"/>
            <c:spPr>
              <a:gradFill>
                <a:gsLst>
                  <a:gs pos="0">
                    <a:srgbClr val="7B64A9"/>
                  </a:gs>
                  <a:gs pos="100000">
                    <a:srgbClr val="473F8E"/>
                  </a:gs>
                </a:gsLst>
                <a:lin ang="2700000" scaled="1"/>
              </a:gradFill>
              <a:ln w="19050">
                <a:noFill/>
              </a:ln>
              <a:effectLst/>
            </c:spPr>
            <c:extLst>
              <c:ext xmlns:c16="http://schemas.microsoft.com/office/drawing/2014/chart" uri="{C3380CC4-5D6E-409C-BE32-E72D297353CC}">
                <c16:uniqueId val="{00000001-A86C-49E4-AEB1-A150C3DCC572}"/>
              </c:ext>
            </c:extLst>
          </c:dPt>
          <c:dPt>
            <c:idx val="1"/>
            <c:bubble3D val="0"/>
            <c:spPr>
              <a:noFill/>
              <a:ln w="19050">
                <a:noFill/>
              </a:ln>
              <a:effectLst>
                <a:innerShdw blurRad="50800" dist="38100" dir="13500000">
                  <a:prstClr val="black">
                    <a:alpha val="50000"/>
                  </a:prstClr>
                </a:innerShdw>
              </a:effectLst>
            </c:spPr>
            <c:extLst>
              <c:ext xmlns:c16="http://schemas.microsoft.com/office/drawing/2014/chart" uri="{C3380CC4-5D6E-409C-BE32-E72D297353CC}">
                <c16:uniqueId val="{00000003-A86C-49E4-AEB1-A150C3DCC572}"/>
              </c:ext>
            </c:extLst>
          </c:dPt>
          <c:dPt>
            <c:idx val="2"/>
            <c:bubble3D val="0"/>
            <c:spPr>
              <a:solidFill>
                <a:schemeClr val="accent3"/>
              </a:solidFill>
              <a:ln w="19050">
                <a:noFill/>
              </a:ln>
              <a:effectLst>
                <a:innerShdw blurRad="50800" dist="38100" dir="13500000">
                  <a:prstClr val="black">
                    <a:alpha val="50000"/>
                  </a:prstClr>
                </a:innerShdw>
              </a:effectLst>
            </c:spPr>
            <c:extLst>
              <c:ext xmlns:c16="http://schemas.microsoft.com/office/drawing/2014/chart" uri="{C3380CC4-5D6E-409C-BE32-E72D297353CC}">
                <c16:uniqueId val="{00000005-A86C-49E4-AEB1-A150C3DCC572}"/>
              </c:ext>
            </c:extLst>
          </c:dPt>
          <c:dPt>
            <c:idx val="3"/>
            <c:bubble3D val="0"/>
            <c:spPr>
              <a:solidFill>
                <a:schemeClr val="accent4"/>
              </a:solidFill>
              <a:ln w="19050">
                <a:noFill/>
              </a:ln>
              <a:effectLst>
                <a:innerShdw blurRad="50800" dist="38100" dir="13500000">
                  <a:prstClr val="black">
                    <a:alpha val="50000"/>
                  </a:prstClr>
                </a:innerShdw>
              </a:effectLst>
            </c:spPr>
            <c:extLst>
              <c:ext xmlns:c16="http://schemas.microsoft.com/office/drawing/2014/chart" uri="{C3380CC4-5D6E-409C-BE32-E72D297353CC}">
                <c16:uniqueId val="{00000007-A86C-49E4-AEB1-A150C3DCC572}"/>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5</c:v>
                </c:pt>
                <c:pt idx="1">
                  <c:v>7</c:v>
                </c:pt>
              </c:numCache>
            </c:numRef>
          </c:val>
          <c:extLst>
            <c:ext xmlns:c16="http://schemas.microsoft.com/office/drawing/2014/chart" uri="{C3380CC4-5D6E-409C-BE32-E72D297353CC}">
              <c16:uniqueId val="{00000008-A86C-49E4-AEB1-A150C3DCC572}"/>
            </c:ext>
          </c:extLst>
        </c:ser>
        <c:dLbls>
          <c:showLegendKey val="0"/>
          <c:showVal val="0"/>
          <c:showCatName val="0"/>
          <c:showSerName val="0"/>
          <c:showPercent val="0"/>
          <c:showBubbleSize val="0"/>
          <c:showLeaderLines val="1"/>
        </c:dLbls>
        <c:firstSliceAng val="180"/>
        <c:holeSize val="6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000EA-1379-4B4E-87EC-FEC0FA0289E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34CDA-467E-4FD8-8801-F5E11AFFB12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34CDA-467E-4FD8-8801-F5E11AFFB12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D5F358-3354-476D-B063-55BD3A27D6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D5F358-3354-476D-B063-55BD3A27D6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D5F358-3354-476D-B063-55BD3A27D6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D5F358-3354-476D-B063-55BD3A27D6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email"/>
          <a:srcRect/>
          <a:stretch>
            <a:fillRect/>
          </a:stretch>
        </p:blipFill>
        <p:spPr>
          <a:xfrm>
            <a:off x="-19040" y="1"/>
            <a:ext cx="12211040" cy="68564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email"/>
          <a:srcRect/>
          <a:stretch>
            <a:fillRect/>
          </a:stretch>
        </p:blipFill>
        <p:spPr>
          <a:xfrm>
            <a:off x="-19040" y="1"/>
            <a:ext cx="12211040" cy="68564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D5F358-3354-476D-B063-55BD3A27D6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D5F358-3354-476D-B063-55BD3A27D6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D5F358-3354-476D-B063-55BD3A27D6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D5F358-3354-476D-B063-55BD3A27D6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D5F358-3354-476D-B063-55BD3A27D6AB}" type="slidenum">
              <a:rPr lang="zh-CN" altLang="en-US" smtClean="0"/>
              <a:t>‹#›</a:t>
            </a:fld>
            <a:endParaRPr lang="zh-CN" altLang="en-US"/>
          </a:p>
        </p:txBody>
      </p:sp>
      <p:sp>
        <p:nvSpPr>
          <p:cNvPr id="11" name="矩形 10"/>
          <p:cNvSpPr/>
          <p:nvPr userDrawn="1"/>
        </p:nvSpPr>
        <p:spPr>
          <a:xfrm>
            <a:off x="8798769" y="638213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D5F358-3354-476D-B063-55BD3A27D6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D5F358-3354-476D-B063-55BD3A27D6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4185FE5-4810-4176-8CCB-5B52F66C8B1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D5F358-3354-476D-B063-55BD3A27D6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85FE5-4810-4176-8CCB-5B52F66C8B1F}"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5F358-3354-476D-B063-55BD3A27D6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notesSlide" Target="../notesSlides/notesSlide10.xml"/><Relationship Id="rId18" Type="http://schemas.openxmlformats.org/officeDocument/2006/relationships/image" Target="../media/image17.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slideLayout" Target="../slideLayouts/slideLayout14.xml"/><Relationship Id="rId17" Type="http://schemas.openxmlformats.org/officeDocument/2006/relationships/image" Target="../media/image16.png"/><Relationship Id="rId2" Type="http://schemas.openxmlformats.org/officeDocument/2006/relationships/tags" Target="../tags/tag18.xml"/><Relationship Id="rId16" Type="http://schemas.openxmlformats.org/officeDocument/2006/relationships/image" Target="../media/image15.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14.png"/><Relationship Id="rId10" Type="http://schemas.openxmlformats.org/officeDocument/2006/relationships/tags" Target="../tags/tag26.xml"/><Relationship Id="rId19" Type="http://schemas.openxmlformats.org/officeDocument/2006/relationships/image" Target="../media/image18.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notesSlide" Target="../notesSlides/notesSlide16.xml"/><Relationship Id="rId18" Type="http://schemas.openxmlformats.org/officeDocument/2006/relationships/image" Target="../media/image17.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slideLayout" Target="../slideLayouts/slideLayout14.xml"/><Relationship Id="rId17" Type="http://schemas.openxmlformats.org/officeDocument/2006/relationships/image" Target="../media/image16.png"/><Relationship Id="rId2" Type="http://schemas.openxmlformats.org/officeDocument/2006/relationships/tags" Target="../tags/tag29.xml"/><Relationship Id="rId16" Type="http://schemas.openxmlformats.org/officeDocument/2006/relationships/image" Target="../media/image15.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image" Target="../media/image14.png"/><Relationship Id="rId10" Type="http://schemas.openxmlformats.org/officeDocument/2006/relationships/tags" Target="../tags/tag37.xml"/><Relationship Id="rId19" Type="http://schemas.openxmlformats.org/officeDocument/2006/relationships/image" Target="../media/image18.png"/><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notesSlide" Target="../notesSlides/notesSlide22.xml"/><Relationship Id="rId18" Type="http://schemas.openxmlformats.org/officeDocument/2006/relationships/image" Target="../media/image17.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slideLayout" Target="../slideLayouts/slideLayout14.xml"/><Relationship Id="rId17" Type="http://schemas.openxmlformats.org/officeDocument/2006/relationships/image" Target="../media/image16.png"/><Relationship Id="rId2" Type="http://schemas.openxmlformats.org/officeDocument/2006/relationships/tags" Target="../tags/tag40.xml"/><Relationship Id="rId16" Type="http://schemas.openxmlformats.org/officeDocument/2006/relationships/image" Target="../media/image15.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14.png"/><Relationship Id="rId10" Type="http://schemas.openxmlformats.org/officeDocument/2006/relationships/tags" Target="../tags/tag48.xml"/><Relationship Id="rId19" Type="http://schemas.openxmlformats.org/officeDocument/2006/relationships/image" Target="../media/image18.pn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3.xml"/><Relationship Id="rId18" Type="http://schemas.openxmlformats.org/officeDocument/2006/relationships/image" Target="../media/image17.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4.xml"/><Relationship Id="rId17" Type="http://schemas.openxmlformats.org/officeDocument/2006/relationships/image" Target="../media/image16.png"/><Relationship Id="rId2" Type="http://schemas.openxmlformats.org/officeDocument/2006/relationships/tags" Target="../tags/tag3.xml"/><Relationship Id="rId16" Type="http://schemas.openxmlformats.org/officeDocument/2006/relationships/image" Target="../media/image1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14.png"/><Relationship Id="rId10" Type="http://schemas.openxmlformats.org/officeDocument/2006/relationships/tags" Target="../tags/tag11.xml"/><Relationship Id="rId19" Type="http://schemas.openxmlformats.org/officeDocument/2006/relationships/image" Target="../media/image18.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9.xml"/><Relationship Id="rId5" Type="http://schemas.openxmlformats.org/officeDocument/2006/relationships/slideLayout" Target="../slideLayouts/slideLayout14.xml"/><Relationship Id="rId4"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email"/>
          <a:srcRect/>
          <a:stretch>
            <a:fillRect/>
          </a:stretch>
        </p:blipFill>
        <p:spPr>
          <a:xfrm flipH="1">
            <a:off x="4439816" y="-27384"/>
            <a:ext cx="7776864" cy="4321864"/>
          </a:xfrm>
          <a:prstGeom prst="rect">
            <a:avLst/>
          </a:prstGeom>
        </p:spPr>
      </p:pic>
      <p:sp>
        <p:nvSpPr>
          <p:cNvPr id="14" name="Freeform 5"/>
          <p:cNvSpPr/>
          <p:nvPr/>
        </p:nvSpPr>
        <p:spPr bwMode="auto">
          <a:xfrm>
            <a:off x="0" y="4464050"/>
            <a:ext cx="12198350" cy="2393950"/>
          </a:xfrm>
          <a:custGeom>
            <a:avLst/>
            <a:gdLst>
              <a:gd name="T0" fmla="*/ 3715 w 3840"/>
              <a:gd name="T1" fmla="*/ 330 h 751"/>
              <a:gd name="T2" fmla="*/ 3785 w 3840"/>
              <a:gd name="T3" fmla="*/ 227 h 751"/>
              <a:gd name="T4" fmla="*/ 3594 w 3840"/>
              <a:gd name="T5" fmla="*/ 386 h 751"/>
              <a:gd name="T6" fmla="*/ 3610 w 3840"/>
              <a:gd name="T7" fmla="*/ 339 h 751"/>
              <a:gd name="T8" fmla="*/ 3440 w 3840"/>
              <a:gd name="T9" fmla="*/ 295 h 751"/>
              <a:gd name="T10" fmla="*/ 3335 w 3840"/>
              <a:gd name="T11" fmla="*/ 303 h 751"/>
              <a:gd name="T12" fmla="*/ 3238 w 3840"/>
              <a:gd name="T13" fmla="*/ 221 h 751"/>
              <a:gd name="T14" fmla="*/ 3206 w 3840"/>
              <a:gd name="T15" fmla="*/ 159 h 751"/>
              <a:gd name="T16" fmla="*/ 3243 w 3840"/>
              <a:gd name="T17" fmla="*/ 333 h 751"/>
              <a:gd name="T18" fmla="*/ 3117 w 3840"/>
              <a:gd name="T19" fmla="*/ 280 h 751"/>
              <a:gd name="T20" fmla="*/ 3136 w 3840"/>
              <a:gd name="T21" fmla="*/ 221 h 751"/>
              <a:gd name="T22" fmla="*/ 2982 w 3840"/>
              <a:gd name="T23" fmla="*/ 412 h 751"/>
              <a:gd name="T24" fmla="*/ 2980 w 3840"/>
              <a:gd name="T25" fmla="*/ 88 h 751"/>
              <a:gd name="T26" fmla="*/ 2842 w 3840"/>
              <a:gd name="T27" fmla="*/ 303 h 751"/>
              <a:gd name="T28" fmla="*/ 2716 w 3840"/>
              <a:gd name="T29" fmla="*/ 253 h 751"/>
              <a:gd name="T30" fmla="*/ 2673 w 3840"/>
              <a:gd name="T31" fmla="*/ 421 h 751"/>
              <a:gd name="T32" fmla="*/ 2578 w 3840"/>
              <a:gd name="T33" fmla="*/ 274 h 751"/>
              <a:gd name="T34" fmla="*/ 2506 w 3840"/>
              <a:gd name="T35" fmla="*/ 454 h 751"/>
              <a:gd name="T36" fmla="*/ 2436 w 3840"/>
              <a:gd name="T37" fmla="*/ 197 h 751"/>
              <a:gd name="T38" fmla="*/ 2298 w 3840"/>
              <a:gd name="T39" fmla="*/ 354 h 751"/>
              <a:gd name="T40" fmla="*/ 2336 w 3840"/>
              <a:gd name="T41" fmla="*/ 189 h 751"/>
              <a:gd name="T42" fmla="*/ 2158 w 3840"/>
              <a:gd name="T43" fmla="*/ 286 h 751"/>
              <a:gd name="T44" fmla="*/ 2131 w 3840"/>
              <a:gd name="T45" fmla="*/ 300 h 751"/>
              <a:gd name="T46" fmla="*/ 2115 w 3840"/>
              <a:gd name="T47" fmla="*/ 256 h 751"/>
              <a:gd name="T48" fmla="*/ 1960 w 3840"/>
              <a:gd name="T49" fmla="*/ 418 h 751"/>
              <a:gd name="T50" fmla="*/ 1939 w 3840"/>
              <a:gd name="T51" fmla="*/ 295 h 751"/>
              <a:gd name="T52" fmla="*/ 1888 w 3840"/>
              <a:gd name="T53" fmla="*/ 233 h 751"/>
              <a:gd name="T54" fmla="*/ 1807 w 3840"/>
              <a:gd name="T55" fmla="*/ 221 h 751"/>
              <a:gd name="T56" fmla="*/ 1806 w 3840"/>
              <a:gd name="T57" fmla="*/ 298 h 751"/>
              <a:gd name="T58" fmla="*/ 1769 w 3840"/>
              <a:gd name="T59" fmla="*/ 218 h 751"/>
              <a:gd name="T60" fmla="*/ 1756 w 3840"/>
              <a:gd name="T61" fmla="*/ 224 h 751"/>
              <a:gd name="T62" fmla="*/ 1742 w 3840"/>
              <a:gd name="T63" fmla="*/ 225 h 751"/>
              <a:gd name="T64" fmla="*/ 1745 w 3840"/>
              <a:gd name="T65" fmla="*/ 254 h 751"/>
              <a:gd name="T66" fmla="*/ 1754 w 3840"/>
              <a:gd name="T67" fmla="*/ 287 h 751"/>
              <a:gd name="T68" fmla="*/ 1710 w 3840"/>
              <a:gd name="T69" fmla="*/ 171 h 751"/>
              <a:gd name="T70" fmla="*/ 1705 w 3840"/>
              <a:gd name="T71" fmla="*/ 118 h 751"/>
              <a:gd name="T72" fmla="*/ 1691 w 3840"/>
              <a:gd name="T73" fmla="*/ 120 h 751"/>
              <a:gd name="T74" fmla="*/ 1694 w 3840"/>
              <a:gd name="T75" fmla="*/ 309 h 751"/>
              <a:gd name="T76" fmla="*/ 1764 w 3840"/>
              <a:gd name="T77" fmla="*/ 358 h 751"/>
              <a:gd name="T78" fmla="*/ 1670 w 3840"/>
              <a:gd name="T79" fmla="*/ 436 h 751"/>
              <a:gd name="T80" fmla="*/ 1645 w 3840"/>
              <a:gd name="T81" fmla="*/ 218 h 751"/>
              <a:gd name="T82" fmla="*/ 1497 w 3840"/>
              <a:gd name="T83" fmla="*/ 374 h 751"/>
              <a:gd name="T84" fmla="*/ 1497 w 3840"/>
              <a:gd name="T85" fmla="*/ 44 h 751"/>
              <a:gd name="T86" fmla="*/ 1357 w 3840"/>
              <a:gd name="T87" fmla="*/ 333 h 751"/>
              <a:gd name="T88" fmla="*/ 1263 w 3840"/>
              <a:gd name="T89" fmla="*/ 239 h 751"/>
              <a:gd name="T90" fmla="*/ 1096 w 3840"/>
              <a:gd name="T91" fmla="*/ 62 h 751"/>
              <a:gd name="T92" fmla="*/ 1077 w 3840"/>
              <a:gd name="T93" fmla="*/ 298 h 751"/>
              <a:gd name="T94" fmla="*/ 1061 w 3840"/>
              <a:gd name="T95" fmla="*/ 253 h 751"/>
              <a:gd name="T96" fmla="*/ 961 w 3840"/>
              <a:gd name="T97" fmla="*/ 147 h 751"/>
              <a:gd name="T98" fmla="*/ 894 w 3840"/>
              <a:gd name="T99" fmla="*/ 342 h 751"/>
              <a:gd name="T100" fmla="*/ 751 w 3840"/>
              <a:gd name="T101" fmla="*/ 259 h 751"/>
              <a:gd name="T102" fmla="*/ 784 w 3840"/>
              <a:gd name="T103" fmla="*/ 159 h 751"/>
              <a:gd name="T104" fmla="*/ 611 w 3840"/>
              <a:gd name="T105" fmla="*/ 318 h 751"/>
              <a:gd name="T106" fmla="*/ 630 w 3840"/>
              <a:gd name="T107" fmla="*/ 256 h 751"/>
              <a:gd name="T108" fmla="*/ 509 w 3840"/>
              <a:gd name="T109" fmla="*/ 442 h 751"/>
              <a:gd name="T110" fmla="*/ 334 w 3840"/>
              <a:gd name="T111" fmla="*/ 303 h 751"/>
              <a:gd name="T112" fmla="*/ 237 w 3840"/>
              <a:gd name="T113" fmla="*/ 221 h 751"/>
              <a:gd name="T114" fmla="*/ 202 w 3840"/>
              <a:gd name="T115" fmla="*/ 156 h 751"/>
              <a:gd name="T116" fmla="*/ 237 w 3840"/>
              <a:gd name="T117" fmla="*/ 348 h 751"/>
              <a:gd name="T118" fmla="*/ 135 w 3840"/>
              <a:gd name="T119" fmla="*/ 265 h 751"/>
              <a:gd name="T120" fmla="*/ 116 w 3840"/>
              <a:gd name="T121" fmla="*/ 221 h 751"/>
              <a:gd name="T122" fmla="*/ 1501 w 3840"/>
              <a:gd name="T123"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0" h="751">
                <a:moveTo>
                  <a:pt x="3812" y="445"/>
                </a:moveTo>
                <a:cubicBezTo>
                  <a:pt x="3812" y="427"/>
                  <a:pt x="3825" y="424"/>
                  <a:pt x="3831" y="412"/>
                </a:cubicBezTo>
                <a:cubicBezTo>
                  <a:pt x="3824" y="384"/>
                  <a:pt x="3822" y="355"/>
                  <a:pt x="3798" y="348"/>
                </a:cubicBezTo>
                <a:cubicBezTo>
                  <a:pt x="3767" y="338"/>
                  <a:pt x="3748" y="371"/>
                  <a:pt x="3747" y="409"/>
                </a:cubicBezTo>
                <a:cubicBezTo>
                  <a:pt x="3752" y="423"/>
                  <a:pt x="3763" y="433"/>
                  <a:pt x="3750" y="448"/>
                </a:cubicBezTo>
                <a:cubicBezTo>
                  <a:pt x="3732" y="414"/>
                  <a:pt x="3725" y="385"/>
                  <a:pt x="3723" y="336"/>
                </a:cubicBezTo>
                <a:cubicBezTo>
                  <a:pt x="3716" y="337"/>
                  <a:pt x="3714" y="342"/>
                  <a:pt x="3715" y="330"/>
                </a:cubicBezTo>
                <a:cubicBezTo>
                  <a:pt x="3712" y="331"/>
                  <a:pt x="3710" y="333"/>
                  <a:pt x="3710" y="336"/>
                </a:cubicBezTo>
                <a:cubicBezTo>
                  <a:pt x="3711" y="296"/>
                  <a:pt x="3748" y="279"/>
                  <a:pt x="3798" y="289"/>
                </a:cubicBezTo>
                <a:cubicBezTo>
                  <a:pt x="3798" y="279"/>
                  <a:pt x="3788" y="281"/>
                  <a:pt x="3779" y="280"/>
                </a:cubicBezTo>
                <a:cubicBezTo>
                  <a:pt x="3788" y="267"/>
                  <a:pt x="3809" y="270"/>
                  <a:pt x="3817" y="256"/>
                </a:cubicBezTo>
                <a:cubicBezTo>
                  <a:pt x="3809" y="248"/>
                  <a:pt x="3799" y="262"/>
                  <a:pt x="3790" y="262"/>
                </a:cubicBezTo>
                <a:cubicBezTo>
                  <a:pt x="3781" y="263"/>
                  <a:pt x="3798" y="238"/>
                  <a:pt x="3779" y="239"/>
                </a:cubicBezTo>
                <a:cubicBezTo>
                  <a:pt x="3776" y="229"/>
                  <a:pt x="3788" y="236"/>
                  <a:pt x="3785" y="227"/>
                </a:cubicBezTo>
                <a:cubicBezTo>
                  <a:pt x="3725" y="263"/>
                  <a:pt x="3673" y="307"/>
                  <a:pt x="3631" y="362"/>
                </a:cubicBezTo>
                <a:cubicBezTo>
                  <a:pt x="3632" y="389"/>
                  <a:pt x="3653" y="408"/>
                  <a:pt x="3650" y="430"/>
                </a:cubicBezTo>
                <a:cubicBezTo>
                  <a:pt x="3637" y="426"/>
                  <a:pt x="3629" y="416"/>
                  <a:pt x="3626" y="401"/>
                </a:cubicBezTo>
                <a:cubicBezTo>
                  <a:pt x="3615" y="400"/>
                  <a:pt x="3604" y="400"/>
                  <a:pt x="3596" y="404"/>
                </a:cubicBezTo>
                <a:cubicBezTo>
                  <a:pt x="3605" y="430"/>
                  <a:pt x="3634" y="433"/>
                  <a:pt x="3647" y="454"/>
                </a:cubicBezTo>
                <a:cubicBezTo>
                  <a:pt x="3629" y="460"/>
                  <a:pt x="3603" y="449"/>
                  <a:pt x="3585" y="445"/>
                </a:cubicBezTo>
                <a:cubicBezTo>
                  <a:pt x="3583" y="419"/>
                  <a:pt x="3585" y="405"/>
                  <a:pt x="3594" y="386"/>
                </a:cubicBezTo>
                <a:cubicBezTo>
                  <a:pt x="3608" y="386"/>
                  <a:pt x="3616" y="378"/>
                  <a:pt x="3629" y="374"/>
                </a:cubicBezTo>
                <a:cubicBezTo>
                  <a:pt x="3624" y="365"/>
                  <a:pt x="3617" y="377"/>
                  <a:pt x="3610" y="374"/>
                </a:cubicBezTo>
                <a:cubicBezTo>
                  <a:pt x="3610" y="359"/>
                  <a:pt x="3622" y="357"/>
                  <a:pt x="3626" y="345"/>
                </a:cubicBezTo>
                <a:cubicBezTo>
                  <a:pt x="3619" y="337"/>
                  <a:pt x="3617" y="352"/>
                  <a:pt x="3612" y="356"/>
                </a:cubicBezTo>
                <a:cubicBezTo>
                  <a:pt x="3605" y="352"/>
                  <a:pt x="3618" y="345"/>
                  <a:pt x="3618" y="339"/>
                </a:cubicBezTo>
                <a:cubicBezTo>
                  <a:pt x="3616" y="332"/>
                  <a:pt x="3609" y="344"/>
                  <a:pt x="3607" y="348"/>
                </a:cubicBezTo>
                <a:cubicBezTo>
                  <a:pt x="3602" y="349"/>
                  <a:pt x="3608" y="339"/>
                  <a:pt x="3610" y="339"/>
                </a:cubicBezTo>
                <a:cubicBezTo>
                  <a:pt x="3605" y="333"/>
                  <a:pt x="3598" y="351"/>
                  <a:pt x="3594" y="356"/>
                </a:cubicBezTo>
                <a:cubicBezTo>
                  <a:pt x="3587" y="354"/>
                  <a:pt x="3596" y="344"/>
                  <a:pt x="3596" y="339"/>
                </a:cubicBezTo>
                <a:cubicBezTo>
                  <a:pt x="3584" y="348"/>
                  <a:pt x="3577" y="362"/>
                  <a:pt x="3572" y="380"/>
                </a:cubicBezTo>
                <a:cubicBezTo>
                  <a:pt x="3554" y="361"/>
                  <a:pt x="3527" y="362"/>
                  <a:pt x="3513" y="380"/>
                </a:cubicBezTo>
                <a:cubicBezTo>
                  <a:pt x="3518" y="373"/>
                  <a:pt x="3504" y="419"/>
                  <a:pt x="3507" y="439"/>
                </a:cubicBezTo>
                <a:cubicBezTo>
                  <a:pt x="3495" y="429"/>
                  <a:pt x="3472" y="430"/>
                  <a:pt x="3462" y="418"/>
                </a:cubicBezTo>
                <a:cubicBezTo>
                  <a:pt x="3471" y="367"/>
                  <a:pt x="3486" y="317"/>
                  <a:pt x="3440" y="295"/>
                </a:cubicBezTo>
                <a:cubicBezTo>
                  <a:pt x="3398" y="318"/>
                  <a:pt x="3367" y="278"/>
                  <a:pt x="3392" y="239"/>
                </a:cubicBezTo>
                <a:cubicBezTo>
                  <a:pt x="3395" y="229"/>
                  <a:pt x="3383" y="236"/>
                  <a:pt x="3386" y="227"/>
                </a:cubicBezTo>
                <a:cubicBezTo>
                  <a:pt x="3396" y="231"/>
                  <a:pt x="3380" y="202"/>
                  <a:pt x="3397" y="197"/>
                </a:cubicBezTo>
                <a:cubicBezTo>
                  <a:pt x="3388" y="193"/>
                  <a:pt x="3372" y="196"/>
                  <a:pt x="3373" y="180"/>
                </a:cubicBezTo>
                <a:cubicBezTo>
                  <a:pt x="3353" y="185"/>
                  <a:pt x="3313" y="182"/>
                  <a:pt x="3308" y="212"/>
                </a:cubicBezTo>
                <a:cubicBezTo>
                  <a:pt x="3306" y="226"/>
                  <a:pt x="3320" y="235"/>
                  <a:pt x="3308" y="242"/>
                </a:cubicBezTo>
                <a:cubicBezTo>
                  <a:pt x="3314" y="266"/>
                  <a:pt x="3335" y="273"/>
                  <a:pt x="3335" y="303"/>
                </a:cubicBezTo>
                <a:cubicBezTo>
                  <a:pt x="3314" y="304"/>
                  <a:pt x="3303" y="293"/>
                  <a:pt x="3281" y="295"/>
                </a:cubicBezTo>
                <a:cubicBezTo>
                  <a:pt x="3277" y="270"/>
                  <a:pt x="3269" y="249"/>
                  <a:pt x="3270" y="218"/>
                </a:cubicBezTo>
                <a:cubicBezTo>
                  <a:pt x="3262" y="223"/>
                  <a:pt x="3262" y="225"/>
                  <a:pt x="3260" y="212"/>
                </a:cubicBezTo>
                <a:cubicBezTo>
                  <a:pt x="3256" y="213"/>
                  <a:pt x="3257" y="219"/>
                  <a:pt x="3257" y="224"/>
                </a:cubicBezTo>
                <a:cubicBezTo>
                  <a:pt x="3250" y="225"/>
                  <a:pt x="3254" y="213"/>
                  <a:pt x="3249" y="212"/>
                </a:cubicBezTo>
                <a:cubicBezTo>
                  <a:pt x="3243" y="216"/>
                  <a:pt x="3252" y="228"/>
                  <a:pt x="3252" y="236"/>
                </a:cubicBezTo>
                <a:cubicBezTo>
                  <a:pt x="3244" y="234"/>
                  <a:pt x="3245" y="223"/>
                  <a:pt x="3238" y="221"/>
                </a:cubicBezTo>
                <a:cubicBezTo>
                  <a:pt x="3233" y="230"/>
                  <a:pt x="3249" y="241"/>
                  <a:pt x="3246" y="256"/>
                </a:cubicBezTo>
                <a:cubicBezTo>
                  <a:pt x="3239" y="265"/>
                  <a:pt x="3237" y="258"/>
                  <a:pt x="3227" y="256"/>
                </a:cubicBezTo>
                <a:cubicBezTo>
                  <a:pt x="3225" y="268"/>
                  <a:pt x="3251" y="274"/>
                  <a:pt x="3257" y="286"/>
                </a:cubicBezTo>
                <a:cubicBezTo>
                  <a:pt x="3248" y="292"/>
                  <a:pt x="3237" y="276"/>
                  <a:pt x="3222" y="280"/>
                </a:cubicBezTo>
                <a:cubicBezTo>
                  <a:pt x="3213" y="250"/>
                  <a:pt x="3192" y="219"/>
                  <a:pt x="3200" y="180"/>
                </a:cubicBezTo>
                <a:cubicBezTo>
                  <a:pt x="3211" y="171"/>
                  <a:pt x="3223" y="163"/>
                  <a:pt x="3230" y="150"/>
                </a:cubicBezTo>
                <a:cubicBezTo>
                  <a:pt x="3218" y="149"/>
                  <a:pt x="3216" y="159"/>
                  <a:pt x="3206" y="159"/>
                </a:cubicBezTo>
                <a:cubicBezTo>
                  <a:pt x="3203" y="143"/>
                  <a:pt x="3213" y="130"/>
                  <a:pt x="3206" y="118"/>
                </a:cubicBezTo>
                <a:cubicBezTo>
                  <a:pt x="3199" y="122"/>
                  <a:pt x="3201" y="137"/>
                  <a:pt x="3198" y="144"/>
                </a:cubicBezTo>
                <a:cubicBezTo>
                  <a:pt x="3192" y="141"/>
                  <a:pt x="3197" y="126"/>
                  <a:pt x="3195" y="118"/>
                </a:cubicBezTo>
                <a:cubicBezTo>
                  <a:pt x="3185" y="123"/>
                  <a:pt x="3185" y="138"/>
                  <a:pt x="3171" y="138"/>
                </a:cubicBezTo>
                <a:cubicBezTo>
                  <a:pt x="3164" y="158"/>
                  <a:pt x="3173" y="175"/>
                  <a:pt x="3176" y="191"/>
                </a:cubicBezTo>
                <a:cubicBezTo>
                  <a:pt x="3184" y="240"/>
                  <a:pt x="3164" y="283"/>
                  <a:pt x="3195" y="309"/>
                </a:cubicBezTo>
                <a:cubicBezTo>
                  <a:pt x="3209" y="321"/>
                  <a:pt x="3221" y="319"/>
                  <a:pt x="3243" y="333"/>
                </a:cubicBezTo>
                <a:cubicBezTo>
                  <a:pt x="3246" y="341"/>
                  <a:pt x="3240" y="341"/>
                  <a:pt x="3241" y="348"/>
                </a:cubicBezTo>
                <a:cubicBezTo>
                  <a:pt x="3249" y="352"/>
                  <a:pt x="3258" y="356"/>
                  <a:pt x="3268" y="359"/>
                </a:cubicBezTo>
                <a:cubicBezTo>
                  <a:pt x="3276" y="407"/>
                  <a:pt x="3235" y="425"/>
                  <a:pt x="3219" y="457"/>
                </a:cubicBezTo>
                <a:cubicBezTo>
                  <a:pt x="3207" y="449"/>
                  <a:pt x="3223" y="428"/>
                  <a:pt x="3227" y="418"/>
                </a:cubicBezTo>
                <a:cubicBezTo>
                  <a:pt x="3239" y="328"/>
                  <a:pt x="3119" y="365"/>
                  <a:pt x="3171" y="436"/>
                </a:cubicBezTo>
                <a:cubicBezTo>
                  <a:pt x="3149" y="424"/>
                  <a:pt x="3131" y="383"/>
                  <a:pt x="3101" y="371"/>
                </a:cubicBezTo>
                <a:cubicBezTo>
                  <a:pt x="3110" y="345"/>
                  <a:pt x="3102" y="300"/>
                  <a:pt x="3117" y="280"/>
                </a:cubicBezTo>
                <a:cubicBezTo>
                  <a:pt x="3133" y="278"/>
                  <a:pt x="3144" y="270"/>
                  <a:pt x="3157" y="265"/>
                </a:cubicBezTo>
                <a:cubicBezTo>
                  <a:pt x="3154" y="258"/>
                  <a:pt x="3141" y="264"/>
                  <a:pt x="3136" y="265"/>
                </a:cubicBezTo>
                <a:cubicBezTo>
                  <a:pt x="3136" y="247"/>
                  <a:pt x="3151" y="244"/>
                  <a:pt x="3155" y="230"/>
                </a:cubicBezTo>
                <a:cubicBezTo>
                  <a:pt x="3146" y="220"/>
                  <a:pt x="3147" y="245"/>
                  <a:pt x="3136" y="242"/>
                </a:cubicBezTo>
                <a:cubicBezTo>
                  <a:pt x="3140" y="234"/>
                  <a:pt x="3145" y="228"/>
                  <a:pt x="3147" y="218"/>
                </a:cubicBezTo>
                <a:cubicBezTo>
                  <a:pt x="3136" y="219"/>
                  <a:pt x="3138" y="234"/>
                  <a:pt x="3128" y="236"/>
                </a:cubicBezTo>
                <a:cubicBezTo>
                  <a:pt x="3129" y="230"/>
                  <a:pt x="3133" y="226"/>
                  <a:pt x="3136" y="221"/>
                </a:cubicBezTo>
                <a:cubicBezTo>
                  <a:pt x="3129" y="216"/>
                  <a:pt x="3123" y="237"/>
                  <a:pt x="3117" y="242"/>
                </a:cubicBezTo>
                <a:cubicBezTo>
                  <a:pt x="3105" y="242"/>
                  <a:pt x="3120" y="230"/>
                  <a:pt x="3120" y="224"/>
                </a:cubicBezTo>
                <a:cubicBezTo>
                  <a:pt x="3094" y="233"/>
                  <a:pt x="3091" y="292"/>
                  <a:pt x="3077" y="324"/>
                </a:cubicBezTo>
                <a:cubicBezTo>
                  <a:pt x="3065" y="307"/>
                  <a:pt x="3049" y="275"/>
                  <a:pt x="3020" y="295"/>
                </a:cubicBezTo>
                <a:cubicBezTo>
                  <a:pt x="3002" y="309"/>
                  <a:pt x="3004" y="346"/>
                  <a:pt x="2998" y="374"/>
                </a:cubicBezTo>
                <a:cubicBezTo>
                  <a:pt x="3003" y="371"/>
                  <a:pt x="3004" y="365"/>
                  <a:pt x="3004" y="356"/>
                </a:cubicBezTo>
                <a:cubicBezTo>
                  <a:pt x="3022" y="385"/>
                  <a:pt x="2986" y="391"/>
                  <a:pt x="2982" y="412"/>
                </a:cubicBezTo>
                <a:cubicBezTo>
                  <a:pt x="2967" y="399"/>
                  <a:pt x="2939" y="399"/>
                  <a:pt x="2923" y="386"/>
                </a:cubicBezTo>
                <a:cubicBezTo>
                  <a:pt x="2956" y="300"/>
                  <a:pt x="2985" y="210"/>
                  <a:pt x="3009" y="115"/>
                </a:cubicBezTo>
                <a:cubicBezTo>
                  <a:pt x="3017" y="112"/>
                  <a:pt x="3017" y="101"/>
                  <a:pt x="3025" y="100"/>
                </a:cubicBezTo>
                <a:cubicBezTo>
                  <a:pt x="3025" y="97"/>
                  <a:pt x="3026" y="95"/>
                  <a:pt x="3028" y="94"/>
                </a:cubicBezTo>
                <a:cubicBezTo>
                  <a:pt x="3036" y="66"/>
                  <a:pt x="3024" y="36"/>
                  <a:pt x="2998" y="44"/>
                </a:cubicBezTo>
                <a:cubicBezTo>
                  <a:pt x="2996" y="28"/>
                  <a:pt x="3002" y="8"/>
                  <a:pt x="2998" y="0"/>
                </a:cubicBezTo>
                <a:cubicBezTo>
                  <a:pt x="2977" y="21"/>
                  <a:pt x="2983" y="59"/>
                  <a:pt x="2980" y="88"/>
                </a:cubicBezTo>
                <a:cubicBezTo>
                  <a:pt x="2973" y="144"/>
                  <a:pt x="2942" y="187"/>
                  <a:pt x="2931" y="233"/>
                </a:cubicBezTo>
                <a:cubicBezTo>
                  <a:pt x="2913" y="246"/>
                  <a:pt x="2900" y="266"/>
                  <a:pt x="2899" y="298"/>
                </a:cubicBezTo>
                <a:cubicBezTo>
                  <a:pt x="2891" y="297"/>
                  <a:pt x="2893" y="306"/>
                  <a:pt x="2885" y="306"/>
                </a:cubicBezTo>
                <a:cubicBezTo>
                  <a:pt x="2885" y="309"/>
                  <a:pt x="2889" y="309"/>
                  <a:pt x="2891" y="309"/>
                </a:cubicBezTo>
                <a:cubicBezTo>
                  <a:pt x="2883" y="321"/>
                  <a:pt x="2869" y="325"/>
                  <a:pt x="2858" y="333"/>
                </a:cubicBezTo>
                <a:cubicBezTo>
                  <a:pt x="2850" y="333"/>
                  <a:pt x="2848" y="327"/>
                  <a:pt x="2842" y="324"/>
                </a:cubicBezTo>
                <a:cubicBezTo>
                  <a:pt x="2842" y="317"/>
                  <a:pt x="2842" y="310"/>
                  <a:pt x="2842" y="303"/>
                </a:cubicBezTo>
                <a:cubicBezTo>
                  <a:pt x="2851" y="295"/>
                  <a:pt x="2862" y="289"/>
                  <a:pt x="2861" y="271"/>
                </a:cubicBezTo>
                <a:cubicBezTo>
                  <a:pt x="2860" y="267"/>
                  <a:pt x="2854" y="269"/>
                  <a:pt x="2850" y="268"/>
                </a:cubicBezTo>
                <a:cubicBezTo>
                  <a:pt x="2848" y="247"/>
                  <a:pt x="2843" y="228"/>
                  <a:pt x="2834" y="215"/>
                </a:cubicBezTo>
                <a:cubicBezTo>
                  <a:pt x="2819" y="209"/>
                  <a:pt x="2804" y="216"/>
                  <a:pt x="2799" y="203"/>
                </a:cubicBezTo>
                <a:cubicBezTo>
                  <a:pt x="2787" y="217"/>
                  <a:pt x="2769" y="220"/>
                  <a:pt x="2764" y="239"/>
                </a:cubicBezTo>
                <a:cubicBezTo>
                  <a:pt x="2754" y="274"/>
                  <a:pt x="2777" y="299"/>
                  <a:pt x="2780" y="333"/>
                </a:cubicBezTo>
                <a:cubicBezTo>
                  <a:pt x="2742" y="325"/>
                  <a:pt x="2718" y="301"/>
                  <a:pt x="2716" y="253"/>
                </a:cubicBezTo>
                <a:cubicBezTo>
                  <a:pt x="2708" y="252"/>
                  <a:pt x="2706" y="245"/>
                  <a:pt x="2697" y="245"/>
                </a:cubicBezTo>
                <a:cubicBezTo>
                  <a:pt x="2693" y="192"/>
                  <a:pt x="2648" y="162"/>
                  <a:pt x="2646" y="109"/>
                </a:cubicBezTo>
                <a:cubicBezTo>
                  <a:pt x="2644" y="78"/>
                  <a:pt x="2657" y="49"/>
                  <a:pt x="2643" y="15"/>
                </a:cubicBezTo>
                <a:cubicBezTo>
                  <a:pt x="2628" y="15"/>
                  <a:pt x="2638" y="42"/>
                  <a:pt x="2635" y="56"/>
                </a:cubicBezTo>
                <a:cubicBezTo>
                  <a:pt x="2619" y="41"/>
                  <a:pt x="2614" y="62"/>
                  <a:pt x="2597" y="62"/>
                </a:cubicBezTo>
                <a:cubicBezTo>
                  <a:pt x="2621" y="194"/>
                  <a:pt x="2675" y="293"/>
                  <a:pt x="2708" y="415"/>
                </a:cubicBezTo>
                <a:cubicBezTo>
                  <a:pt x="2697" y="408"/>
                  <a:pt x="2681" y="417"/>
                  <a:pt x="2673" y="421"/>
                </a:cubicBezTo>
                <a:cubicBezTo>
                  <a:pt x="2642" y="370"/>
                  <a:pt x="2580" y="415"/>
                  <a:pt x="2608" y="471"/>
                </a:cubicBezTo>
                <a:cubicBezTo>
                  <a:pt x="2569" y="489"/>
                  <a:pt x="2564" y="438"/>
                  <a:pt x="2543" y="418"/>
                </a:cubicBezTo>
                <a:cubicBezTo>
                  <a:pt x="2546" y="382"/>
                  <a:pt x="2545" y="342"/>
                  <a:pt x="2557" y="315"/>
                </a:cubicBezTo>
                <a:cubicBezTo>
                  <a:pt x="2573" y="311"/>
                  <a:pt x="2585" y="303"/>
                  <a:pt x="2600" y="298"/>
                </a:cubicBezTo>
                <a:cubicBezTo>
                  <a:pt x="2595" y="289"/>
                  <a:pt x="2586" y="299"/>
                  <a:pt x="2578" y="298"/>
                </a:cubicBezTo>
                <a:cubicBezTo>
                  <a:pt x="2580" y="280"/>
                  <a:pt x="2593" y="277"/>
                  <a:pt x="2597" y="262"/>
                </a:cubicBezTo>
                <a:cubicBezTo>
                  <a:pt x="2588" y="252"/>
                  <a:pt x="2589" y="276"/>
                  <a:pt x="2578" y="274"/>
                </a:cubicBezTo>
                <a:cubicBezTo>
                  <a:pt x="2582" y="267"/>
                  <a:pt x="2588" y="261"/>
                  <a:pt x="2589" y="250"/>
                </a:cubicBezTo>
                <a:cubicBezTo>
                  <a:pt x="2582" y="244"/>
                  <a:pt x="2580" y="268"/>
                  <a:pt x="2570" y="268"/>
                </a:cubicBezTo>
                <a:cubicBezTo>
                  <a:pt x="2572" y="262"/>
                  <a:pt x="2576" y="259"/>
                  <a:pt x="2578" y="253"/>
                </a:cubicBezTo>
                <a:cubicBezTo>
                  <a:pt x="2570" y="248"/>
                  <a:pt x="2567" y="274"/>
                  <a:pt x="2554" y="274"/>
                </a:cubicBezTo>
                <a:cubicBezTo>
                  <a:pt x="2556" y="267"/>
                  <a:pt x="2561" y="262"/>
                  <a:pt x="2562" y="253"/>
                </a:cubicBezTo>
                <a:cubicBezTo>
                  <a:pt x="2529" y="298"/>
                  <a:pt x="2494" y="391"/>
                  <a:pt x="2522" y="457"/>
                </a:cubicBezTo>
                <a:cubicBezTo>
                  <a:pt x="2515" y="457"/>
                  <a:pt x="2514" y="452"/>
                  <a:pt x="2506" y="454"/>
                </a:cubicBezTo>
                <a:cubicBezTo>
                  <a:pt x="2500" y="415"/>
                  <a:pt x="2492" y="415"/>
                  <a:pt x="2479" y="386"/>
                </a:cubicBezTo>
                <a:cubicBezTo>
                  <a:pt x="2483" y="368"/>
                  <a:pt x="2495" y="358"/>
                  <a:pt x="2503" y="345"/>
                </a:cubicBezTo>
                <a:cubicBezTo>
                  <a:pt x="2507" y="283"/>
                  <a:pt x="2483" y="239"/>
                  <a:pt x="2484" y="197"/>
                </a:cubicBezTo>
                <a:cubicBezTo>
                  <a:pt x="2481" y="190"/>
                  <a:pt x="2473" y="188"/>
                  <a:pt x="2468" y="183"/>
                </a:cubicBezTo>
                <a:cubicBezTo>
                  <a:pt x="2469" y="168"/>
                  <a:pt x="2467" y="156"/>
                  <a:pt x="2463" y="147"/>
                </a:cubicBezTo>
                <a:cubicBezTo>
                  <a:pt x="2453" y="149"/>
                  <a:pt x="2459" y="167"/>
                  <a:pt x="2457" y="177"/>
                </a:cubicBezTo>
                <a:cubicBezTo>
                  <a:pt x="2447" y="181"/>
                  <a:pt x="2439" y="186"/>
                  <a:pt x="2436" y="197"/>
                </a:cubicBezTo>
                <a:cubicBezTo>
                  <a:pt x="2419" y="198"/>
                  <a:pt x="2419" y="182"/>
                  <a:pt x="2403" y="183"/>
                </a:cubicBezTo>
                <a:cubicBezTo>
                  <a:pt x="2404" y="197"/>
                  <a:pt x="2427" y="211"/>
                  <a:pt x="2441" y="221"/>
                </a:cubicBezTo>
                <a:cubicBezTo>
                  <a:pt x="2457" y="252"/>
                  <a:pt x="2467" y="290"/>
                  <a:pt x="2454" y="330"/>
                </a:cubicBezTo>
                <a:cubicBezTo>
                  <a:pt x="2444" y="364"/>
                  <a:pt x="2405" y="382"/>
                  <a:pt x="2371" y="386"/>
                </a:cubicBezTo>
                <a:cubicBezTo>
                  <a:pt x="2376" y="361"/>
                  <a:pt x="2391" y="365"/>
                  <a:pt x="2395" y="342"/>
                </a:cubicBezTo>
                <a:cubicBezTo>
                  <a:pt x="2394" y="287"/>
                  <a:pt x="2358" y="253"/>
                  <a:pt x="2312" y="280"/>
                </a:cubicBezTo>
                <a:cubicBezTo>
                  <a:pt x="2302" y="304"/>
                  <a:pt x="2297" y="326"/>
                  <a:pt x="2298" y="354"/>
                </a:cubicBezTo>
                <a:cubicBezTo>
                  <a:pt x="2299" y="359"/>
                  <a:pt x="2303" y="360"/>
                  <a:pt x="2309" y="359"/>
                </a:cubicBezTo>
                <a:cubicBezTo>
                  <a:pt x="2306" y="369"/>
                  <a:pt x="2307" y="385"/>
                  <a:pt x="2301" y="392"/>
                </a:cubicBezTo>
                <a:cubicBezTo>
                  <a:pt x="2281" y="355"/>
                  <a:pt x="2269" y="308"/>
                  <a:pt x="2266" y="253"/>
                </a:cubicBezTo>
                <a:cubicBezTo>
                  <a:pt x="2256" y="259"/>
                  <a:pt x="2260" y="258"/>
                  <a:pt x="2255" y="247"/>
                </a:cubicBezTo>
                <a:cubicBezTo>
                  <a:pt x="2251" y="248"/>
                  <a:pt x="2253" y="255"/>
                  <a:pt x="2252" y="259"/>
                </a:cubicBezTo>
                <a:cubicBezTo>
                  <a:pt x="2248" y="213"/>
                  <a:pt x="2295" y="185"/>
                  <a:pt x="2357" y="197"/>
                </a:cubicBezTo>
                <a:cubicBezTo>
                  <a:pt x="2358" y="186"/>
                  <a:pt x="2346" y="189"/>
                  <a:pt x="2336" y="189"/>
                </a:cubicBezTo>
                <a:cubicBezTo>
                  <a:pt x="2344" y="171"/>
                  <a:pt x="2373" y="176"/>
                  <a:pt x="2382" y="159"/>
                </a:cubicBezTo>
                <a:cubicBezTo>
                  <a:pt x="2370" y="150"/>
                  <a:pt x="2362" y="169"/>
                  <a:pt x="2347" y="165"/>
                </a:cubicBezTo>
                <a:cubicBezTo>
                  <a:pt x="2335" y="166"/>
                  <a:pt x="2348" y="156"/>
                  <a:pt x="2349" y="153"/>
                </a:cubicBezTo>
                <a:cubicBezTo>
                  <a:pt x="2348" y="141"/>
                  <a:pt x="2328" y="138"/>
                  <a:pt x="2341" y="127"/>
                </a:cubicBezTo>
                <a:cubicBezTo>
                  <a:pt x="2325" y="132"/>
                  <a:pt x="2302" y="146"/>
                  <a:pt x="2285" y="159"/>
                </a:cubicBezTo>
                <a:cubicBezTo>
                  <a:pt x="2267" y="172"/>
                  <a:pt x="2238" y="200"/>
                  <a:pt x="2217" y="218"/>
                </a:cubicBezTo>
                <a:cubicBezTo>
                  <a:pt x="2199" y="234"/>
                  <a:pt x="2161" y="267"/>
                  <a:pt x="2158" y="286"/>
                </a:cubicBezTo>
                <a:cubicBezTo>
                  <a:pt x="2154" y="313"/>
                  <a:pt x="2181" y="333"/>
                  <a:pt x="2182" y="365"/>
                </a:cubicBezTo>
                <a:cubicBezTo>
                  <a:pt x="2158" y="372"/>
                  <a:pt x="2154" y="308"/>
                  <a:pt x="2118" y="336"/>
                </a:cubicBezTo>
                <a:cubicBezTo>
                  <a:pt x="2127" y="369"/>
                  <a:pt x="2164" y="372"/>
                  <a:pt x="2180" y="398"/>
                </a:cubicBezTo>
                <a:cubicBezTo>
                  <a:pt x="2161" y="399"/>
                  <a:pt x="2125" y="392"/>
                  <a:pt x="2104" y="386"/>
                </a:cubicBezTo>
                <a:cubicBezTo>
                  <a:pt x="2101" y="357"/>
                  <a:pt x="2103" y="338"/>
                  <a:pt x="2112" y="318"/>
                </a:cubicBezTo>
                <a:cubicBezTo>
                  <a:pt x="2126" y="313"/>
                  <a:pt x="2139" y="307"/>
                  <a:pt x="2153" y="300"/>
                </a:cubicBezTo>
                <a:cubicBezTo>
                  <a:pt x="2148" y="292"/>
                  <a:pt x="2138" y="302"/>
                  <a:pt x="2131" y="300"/>
                </a:cubicBezTo>
                <a:cubicBezTo>
                  <a:pt x="2133" y="284"/>
                  <a:pt x="2147" y="280"/>
                  <a:pt x="2150" y="265"/>
                </a:cubicBezTo>
                <a:cubicBezTo>
                  <a:pt x="2143" y="257"/>
                  <a:pt x="2139" y="276"/>
                  <a:pt x="2134" y="280"/>
                </a:cubicBezTo>
                <a:cubicBezTo>
                  <a:pt x="2126" y="272"/>
                  <a:pt x="2144" y="268"/>
                  <a:pt x="2142" y="256"/>
                </a:cubicBezTo>
                <a:cubicBezTo>
                  <a:pt x="2138" y="251"/>
                  <a:pt x="2131" y="265"/>
                  <a:pt x="2129" y="271"/>
                </a:cubicBezTo>
                <a:cubicBezTo>
                  <a:pt x="2120" y="267"/>
                  <a:pt x="2134" y="264"/>
                  <a:pt x="2131" y="256"/>
                </a:cubicBezTo>
                <a:cubicBezTo>
                  <a:pt x="2119" y="257"/>
                  <a:pt x="2121" y="275"/>
                  <a:pt x="2110" y="277"/>
                </a:cubicBezTo>
                <a:cubicBezTo>
                  <a:pt x="2109" y="268"/>
                  <a:pt x="2117" y="267"/>
                  <a:pt x="2115" y="256"/>
                </a:cubicBezTo>
                <a:cubicBezTo>
                  <a:pt x="2104" y="272"/>
                  <a:pt x="2089" y="283"/>
                  <a:pt x="2088" y="309"/>
                </a:cubicBezTo>
                <a:cubicBezTo>
                  <a:pt x="2077" y="305"/>
                  <a:pt x="2072" y="293"/>
                  <a:pt x="2061" y="289"/>
                </a:cubicBezTo>
                <a:cubicBezTo>
                  <a:pt x="2040" y="292"/>
                  <a:pt x="2024" y="301"/>
                  <a:pt x="2010" y="312"/>
                </a:cubicBezTo>
                <a:cubicBezTo>
                  <a:pt x="2014" y="320"/>
                  <a:pt x="2019" y="305"/>
                  <a:pt x="2026" y="306"/>
                </a:cubicBezTo>
                <a:cubicBezTo>
                  <a:pt x="2000" y="335"/>
                  <a:pt x="2014" y="391"/>
                  <a:pt x="2010" y="442"/>
                </a:cubicBezTo>
                <a:cubicBezTo>
                  <a:pt x="2000" y="431"/>
                  <a:pt x="1981" y="430"/>
                  <a:pt x="1967" y="423"/>
                </a:cubicBezTo>
                <a:cubicBezTo>
                  <a:pt x="1964" y="422"/>
                  <a:pt x="1962" y="420"/>
                  <a:pt x="1960" y="418"/>
                </a:cubicBezTo>
                <a:cubicBezTo>
                  <a:pt x="1962" y="412"/>
                  <a:pt x="1963" y="405"/>
                  <a:pt x="1964" y="398"/>
                </a:cubicBezTo>
                <a:cubicBezTo>
                  <a:pt x="1968" y="391"/>
                  <a:pt x="1971" y="384"/>
                  <a:pt x="1968" y="376"/>
                </a:cubicBezTo>
                <a:cubicBezTo>
                  <a:pt x="1969" y="370"/>
                  <a:pt x="1970" y="365"/>
                  <a:pt x="1970" y="359"/>
                </a:cubicBezTo>
                <a:cubicBezTo>
                  <a:pt x="1974" y="349"/>
                  <a:pt x="1972" y="337"/>
                  <a:pt x="1967" y="326"/>
                </a:cubicBezTo>
                <a:cubicBezTo>
                  <a:pt x="1964" y="315"/>
                  <a:pt x="1957" y="306"/>
                  <a:pt x="1946" y="299"/>
                </a:cubicBezTo>
                <a:cubicBezTo>
                  <a:pt x="1944" y="297"/>
                  <a:pt x="1942" y="296"/>
                  <a:pt x="1940" y="295"/>
                </a:cubicBezTo>
                <a:cubicBezTo>
                  <a:pt x="1940" y="295"/>
                  <a:pt x="1940" y="295"/>
                  <a:pt x="1939" y="295"/>
                </a:cubicBezTo>
                <a:cubicBezTo>
                  <a:pt x="1939" y="295"/>
                  <a:pt x="1939" y="295"/>
                  <a:pt x="1939" y="295"/>
                </a:cubicBezTo>
                <a:cubicBezTo>
                  <a:pt x="1933" y="298"/>
                  <a:pt x="1927" y="300"/>
                  <a:pt x="1921" y="301"/>
                </a:cubicBezTo>
                <a:cubicBezTo>
                  <a:pt x="1913" y="302"/>
                  <a:pt x="1906" y="301"/>
                  <a:pt x="1901" y="298"/>
                </a:cubicBezTo>
                <a:cubicBezTo>
                  <a:pt x="1885" y="291"/>
                  <a:pt x="1877" y="272"/>
                  <a:pt x="1885" y="250"/>
                </a:cubicBezTo>
                <a:cubicBezTo>
                  <a:pt x="1886" y="246"/>
                  <a:pt x="1889" y="243"/>
                  <a:pt x="1892" y="239"/>
                </a:cubicBezTo>
                <a:cubicBezTo>
                  <a:pt x="1891" y="238"/>
                  <a:pt x="1891" y="238"/>
                  <a:pt x="1891" y="237"/>
                </a:cubicBezTo>
                <a:cubicBezTo>
                  <a:pt x="1892" y="234"/>
                  <a:pt x="1890" y="233"/>
                  <a:pt x="1888" y="233"/>
                </a:cubicBezTo>
                <a:cubicBezTo>
                  <a:pt x="1887" y="231"/>
                  <a:pt x="1886" y="229"/>
                  <a:pt x="1885" y="227"/>
                </a:cubicBezTo>
                <a:cubicBezTo>
                  <a:pt x="1894" y="230"/>
                  <a:pt x="1879" y="202"/>
                  <a:pt x="1896" y="197"/>
                </a:cubicBezTo>
                <a:cubicBezTo>
                  <a:pt x="1887" y="193"/>
                  <a:pt x="1870" y="196"/>
                  <a:pt x="1872" y="180"/>
                </a:cubicBezTo>
                <a:cubicBezTo>
                  <a:pt x="1867" y="181"/>
                  <a:pt x="1861" y="182"/>
                  <a:pt x="1855" y="183"/>
                </a:cubicBezTo>
                <a:cubicBezTo>
                  <a:pt x="1842" y="181"/>
                  <a:pt x="1831" y="184"/>
                  <a:pt x="1823" y="191"/>
                </a:cubicBezTo>
                <a:cubicBezTo>
                  <a:pt x="1815" y="195"/>
                  <a:pt x="1809" y="201"/>
                  <a:pt x="1807" y="212"/>
                </a:cubicBezTo>
                <a:cubicBezTo>
                  <a:pt x="1806" y="215"/>
                  <a:pt x="1807" y="218"/>
                  <a:pt x="1807" y="221"/>
                </a:cubicBezTo>
                <a:cubicBezTo>
                  <a:pt x="1806" y="228"/>
                  <a:pt x="1806" y="234"/>
                  <a:pt x="1807" y="241"/>
                </a:cubicBezTo>
                <a:cubicBezTo>
                  <a:pt x="1807" y="241"/>
                  <a:pt x="1807" y="242"/>
                  <a:pt x="1807" y="242"/>
                </a:cubicBezTo>
                <a:cubicBezTo>
                  <a:pt x="1807" y="242"/>
                  <a:pt x="1807" y="243"/>
                  <a:pt x="1807" y="243"/>
                </a:cubicBezTo>
                <a:cubicBezTo>
                  <a:pt x="1808" y="245"/>
                  <a:pt x="1808" y="246"/>
                  <a:pt x="1808" y="247"/>
                </a:cubicBezTo>
                <a:cubicBezTo>
                  <a:pt x="1813" y="261"/>
                  <a:pt x="1823" y="269"/>
                  <a:pt x="1829" y="282"/>
                </a:cubicBezTo>
                <a:cubicBezTo>
                  <a:pt x="1832" y="287"/>
                  <a:pt x="1834" y="294"/>
                  <a:pt x="1834" y="303"/>
                </a:cubicBezTo>
                <a:cubicBezTo>
                  <a:pt x="1823" y="303"/>
                  <a:pt x="1815" y="300"/>
                  <a:pt x="1806" y="298"/>
                </a:cubicBezTo>
                <a:cubicBezTo>
                  <a:pt x="1798" y="296"/>
                  <a:pt x="1790" y="294"/>
                  <a:pt x="1780" y="295"/>
                </a:cubicBezTo>
                <a:cubicBezTo>
                  <a:pt x="1779" y="290"/>
                  <a:pt x="1778" y="285"/>
                  <a:pt x="1777" y="280"/>
                </a:cubicBezTo>
                <a:cubicBezTo>
                  <a:pt x="1776" y="271"/>
                  <a:pt x="1773" y="263"/>
                  <a:pt x="1771" y="254"/>
                </a:cubicBezTo>
                <a:cubicBezTo>
                  <a:pt x="1771" y="251"/>
                  <a:pt x="1771" y="249"/>
                  <a:pt x="1770" y="247"/>
                </a:cubicBezTo>
                <a:cubicBezTo>
                  <a:pt x="1770" y="240"/>
                  <a:pt x="1769" y="233"/>
                  <a:pt x="1770" y="224"/>
                </a:cubicBezTo>
                <a:cubicBezTo>
                  <a:pt x="1770" y="223"/>
                  <a:pt x="1770" y="222"/>
                  <a:pt x="1769" y="221"/>
                </a:cubicBezTo>
                <a:cubicBezTo>
                  <a:pt x="1769" y="220"/>
                  <a:pt x="1769" y="219"/>
                  <a:pt x="1769" y="218"/>
                </a:cubicBezTo>
                <a:cubicBezTo>
                  <a:pt x="1768" y="219"/>
                  <a:pt x="1767" y="219"/>
                  <a:pt x="1766" y="220"/>
                </a:cubicBezTo>
                <a:cubicBezTo>
                  <a:pt x="1764" y="219"/>
                  <a:pt x="1762" y="220"/>
                  <a:pt x="1760" y="218"/>
                </a:cubicBezTo>
                <a:cubicBezTo>
                  <a:pt x="1759" y="217"/>
                  <a:pt x="1759" y="215"/>
                  <a:pt x="1759" y="212"/>
                </a:cubicBezTo>
                <a:cubicBezTo>
                  <a:pt x="1758" y="212"/>
                  <a:pt x="1758" y="213"/>
                  <a:pt x="1757" y="213"/>
                </a:cubicBezTo>
                <a:cubicBezTo>
                  <a:pt x="1757" y="213"/>
                  <a:pt x="1757" y="212"/>
                  <a:pt x="1757" y="212"/>
                </a:cubicBezTo>
                <a:cubicBezTo>
                  <a:pt x="1752" y="213"/>
                  <a:pt x="1754" y="215"/>
                  <a:pt x="1756" y="218"/>
                </a:cubicBezTo>
                <a:cubicBezTo>
                  <a:pt x="1756" y="220"/>
                  <a:pt x="1756" y="222"/>
                  <a:pt x="1756" y="224"/>
                </a:cubicBezTo>
                <a:cubicBezTo>
                  <a:pt x="1756" y="224"/>
                  <a:pt x="1756" y="224"/>
                  <a:pt x="1755" y="224"/>
                </a:cubicBezTo>
                <a:cubicBezTo>
                  <a:pt x="1750" y="223"/>
                  <a:pt x="1754" y="213"/>
                  <a:pt x="1749" y="212"/>
                </a:cubicBezTo>
                <a:cubicBezTo>
                  <a:pt x="1749" y="212"/>
                  <a:pt x="1749" y="212"/>
                  <a:pt x="1749" y="212"/>
                </a:cubicBezTo>
                <a:cubicBezTo>
                  <a:pt x="1748" y="212"/>
                  <a:pt x="1748" y="212"/>
                  <a:pt x="1748" y="212"/>
                </a:cubicBezTo>
                <a:cubicBezTo>
                  <a:pt x="1746" y="213"/>
                  <a:pt x="1746" y="215"/>
                  <a:pt x="1746" y="218"/>
                </a:cubicBezTo>
                <a:cubicBezTo>
                  <a:pt x="1746" y="222"/>
                  <a:pt x="1751" y="229"/>
                  <a:pt x="1749" y="235"/>
                </a:cubicBezTo>
                <a:cubicBezTo>
                  <a:pt x="1745" y="234"/>
                  <a:pt x="1744" y="229"/>
                  <a:pt x="1742" y="225"/>
                </a:cubicBezTo>
                <a:cubicBezTo>
                  <a:pt x="1741" y="223"/>
                  <a:pt x="1740" y="222"/>
                  <a:pt x="1738" y="221"/>
                </a:cubicBezTo>
                <a:cubicBezTo>
                  <a:pt x="1738" y="221"/>
                  <a:pt x="1738" y="221"/>
                  <a:pt x="1738" y="221"/>
                </a:cubicBezTo>
                <a:cubicBezTo>
                  <a:pt x="1738" y="221"/>
                  <a:pt x="1737" y="221"/>
                  <a:pt x="1737" y="221"/>
                </a:cubicBezTo>
                <a:cubicBezTo>
                  <a:pt x="1736" y="223"/>
                  <a:pt x="1736" y="226"/>
                  <a:pt x="1736" y="228"/>
                </a:cubicBezTo>
                <a:cubicBezTo>
                  <a:pt x="1737" y="236"/>
                  <a:pt x="1744" y="243"/>
                  <a:pt x="1745" y="251"/>
                </a:cubicBezTo>
                <a:cubicBezTo>
                  <a:pt x="1745" y="252"/>
                  <a:pt x="1745" y="252"/>
                  <a:pt x="1745" y="253"/>
                </a:cubicBezTo>
                <a:cubicBezTo>
                  <a:pt x="1745" y="253"/>
                  <a:pt x="1745" y="254"/>
                  <a:pt x="1745" y="254"/>
                </a:cubicBezTo>
                <a:cubicBezTo>
                  <a:pt x="1745" y="254"/>
                  <a:pt x="1745" y="254"/>
                  <a:pt x="1745" y="254"/>
                </a:cubicBezTo>
                <a:cubicBezTo>
                  <a:pt x="1745" y="255"/>
                  <a:pt x="1745" y="256"/>
                  <a:pt x="1745" y="257"/>
                </a:cubicBezTo>
                <a:cubicBezTo>
                  <a:pt x="1744" y="258"/>
                  <a:pt x="1743" y="259"/>
                  <a:pt x="1742" y="259"/>
                </a:cubicBezTo>
                <a:cubicBezTo>
                  <a:pt x="1734" y="261"/>
                  <a:pt x="1733" y="255"/>
                  <a:pt x="1725" y="256"/>
                </a:cubicBezTo>
                <a:cubicBezTo>
                  <a:pt x="1727" y="265"/>
                  <a:pt x="1734" y="269"/>
                  <a:pt x="1740" y="273"/>
                </a:cubicBezTo>
                <a:cubicBezTo>
                  <a:pt x="1742" y="274"/>
                  <a:pt x="1743" y="274"/>
                  <a:pt x="1744" y="275"/>
                </a:cubicBezTo>
                <a:cubicBezTo>
                  <a:pt x="1748" y="278"/>
                  <a:pt x="1752" y="282"/>
                  <a:pt x="1754" y="287"/>
                </a:cubicBezTo>
                <a:cubicBezTo>
                  <a:pt x="1752" y="287"/>
                  <a:pt x="1751" y="287"/>
                  <a:pt x="1749" y="287"/>
                </a:cubicBezTo>
                <a:cubicBezTo>
                  <a:pt x="1746" y="286"/>
                  <a:pt x="1742" y="284"/>
                  <a:pt x="1739" y="283"/>
                </a:cubicBezTo>
                <a:cubicBezTo>
                  <a:pt x="1734" y="281"/>
                  <a:pt x="1728" y="278"/>
                  <a:pt x="1722" y="280"/>
                </a:cubicBezTo>
                <a:cubicBezTo>
                  <a:pt x="1720" y="274"/>
                  <a:pt x="1717" y="267"/>
                  <a:pt x="1714" y="260"/>
                </a:cubicBezTo>
                <a:cubicBezTo>
                  <a:pt x="1710" y="250"/>
                  <a:pt x="1705" y="240"/>
                  <a:pt x="1702" y="229"/>
                </a:cubicBezTo>
                <a:cubicBezTo>
                  <a:pt x="1698" y="213"/>
                  <a:pt x="1696" y="195"/>
                  <a:pt x="1702" y="178"/>
                </a:cubicBezTo>
                <a:cubicBezTo>
                  <a:pt x="1705" y="176"/>
                  <a:pt x="1707" y="174"/>
                  <a:pt x="1710" y="171"/>
                </a:cubicBezTo>
                <a:cubicBezTo>
                  <a:pt x="1719" y="167"/>
                  <a:pt x="1724" y="158"/>
                  <a:pt x="1730" y="150"/>
                </a:cubicBezTo>
                <a:cubicBezTo>
                  <a:pt x="1721" y="147"/>
                  <a:pt x="1716" y="154"/>
                  <a:pt x="1712" y="157"/>
                </a:cubicBezTo>
                <a:cubicBezTo>
                  <a:pt x="1711" y="158"/>
                  <a:pt x="1710" y="158"/>
                  <a:pt x="1709" y="158"/>
                </a:cubicBezTo>
                <a:cubicBezTo>
                  <a:pt x="1708" y="159"/>
                  <a:pt x="1706" y="158"/>
                  <a:pt x="1704" y="157"/>
                </a:cubicBezTo>
                <a:cubicBezTo>
                  <a:pt x="1704" y="149"/>
                  <a:pt x="1705" y="142"/>
                  <a:pt x="1707" y="136"/>
                </a:cubicBezTo>
                <a:cubicBezTo>
                  <a:pt x="1708" y="130"/>
                  <a:pt x="1710" y="124"/>
                  <a:pt x="1706" y="118"/>
                </a:cubicBezTo>
                <a:cubicBezTo>
                  <a:pt x="1705" y="118"/>
                  <a:pt x="1705" y="118"/>
                  <a:pt x="1705" y="118"/>
                </a:cubicBezTo>
                <a:cubicBezTo>
                  <a:pt x="1705" y="118"/>
                  <a:pt x="1705" y="118"/>
                  <a:pt x="1705" y="118"/>
                </a:cubicBezTo>
                <a:cubicBezTo>
                  <a:pt x="1698" y="122"/>
                  <a:pt x="1700" y="136"/>
                  <a:pt x="1697" y="144"/>
                </a:cubicBezTo>
                <a:cubicBezTo>
                  <a:pt x="1692" y="140"/>
                  <a:pt x="1697" y="126"/>
                  <a:pt x="1694" y="120"/>
                </a:cubicBezTo>
                <a:cubicBezTo>
                  <a:pt x="1694" y="119"/>
                  <a:pt x="1694" y="119"/>
                  <a:pt x="1694" y="118"/>
                </a:cubicBezTo>
                <a:cubicBezTo>
                  <a:pt x="1694" y="118"/>
                  <a:pt x="1693" y="118"/>
                  <a:pt x="1693" y="118"/>
                </a:cubicBezTo>
                <a:cubicBezTo>
                  <a:pt x="1693" y="118"/>
                  <a:pt x="1693" y="118"/>
                  <a:pt x="1692" y="118"/>
                </a:cubicBezTo>
                <a:cubicBezTo>
                  <a:pt x="1692" y="118"/>
                  <a:pt x="1691" y="119"/>
                  <a:pt x="1691" y="120"/>
                </a:cubicBezTo>
                <a:cubicBezTo>
                  <a:pt x="1684" y="126"/>
                  <a:pt x="1682" y="138"/>
                  <a:pt x="1670" y="138"/>
                </a:cubicBezTo>
                <a:cubicBezTo>
                  <a:pt x="1669" y="139"/>
                  <a:pt x="1669" y="140"/>
                  <a:pt x="1669" y="141"/>
                </a:cubicBezTo>
                <a:cubicBezTo>
                  <a:pt x="1669" y="141"/>
                  <a:pt x="1668" y="141"/>
                  <a:pt x="1668" y="141"/>
                </a:cubicBezTo>
                <a:cubicBezTo>
                  <a:pt x="1668" y="142"/>
                  <a:pt x="1668" y="142"/>
                  <a:pt x="1668" y="143"/>
                </a:cubicBezTo>
                <a:cubicBezTo>
                  <a:pt x="1665" y="156"/>
                  <a:pt x="1669" y="168"/>
                  <a:pt x="1672" y="180"/>
                </a:cubicBezTo>
                <a:cubicBezTo>
                  <a:pt x="1673" y="220"/>
                  <a:pt x="1668" y="270"/>
                  <a:pt x="1682" y="295"/>
                </a:cubicBezTo>
                <a:cubicBezTo>
                  <a:pt x="1685" y="301"/>
                  <a:pt x="1689" y="306"/>
                  <a:pt x="1694" y="309"/>
                </a:cubicBezTo>
                <a:cubicBezTo>
                  <a:pt x="1694" y="309"/>
                  <a:pt x="1694" y="309"/>
                  <a:pt x="1694" y="309"/>
                </a:cubicBezTo>
                <a:cubicBezTo>
                  <a:pt x="1703" y="317"/>
                  <a:pt x="1711" y="319"/>
                  <a:pt x="1720" y="322"/>
                </a:cubicBezTo>
                <a:cubicBezTo>
                  <a:pt x="1724" y="324"/>
                  <a:pt x="1728" y="325"/>
                  <a:pt x="1732" y="327"/>
                </a:cubicBezTo>
                <a:cubicBezTo>
                  <a:pt x="1735" y="329"/>
                  <a:pt x="1739" y="330"/>
                  <a:pt x="1742" y="333"/>
                </a:cubicBezTo>
                <a:cubicBezTo>
                  <a:pt x="1744" y="338"/>
                  <a:pt x="1742" y="340"/>
                  <a:pt x="1741" y="342"/>
                </a:cubicBezTo>
                <a:cubicBezTo>
                  <a:pt x="1740" y="344"/>
                  <a:pt x="1739" y="345"/>
                  <a:pt x="1738" y="348"/>
                </a:cubicBezTo>
                <a:cubicBezTo>
                  <a:pt x="1747" y="351"/>
                  <a:pt x="1754" y="356"/>
                  <a:pt x="1764" y="358"/>
                </a:cubicBezTo>
                <a:cubicBezTo>
                  <a:pt x="1765" y="359"/>
                  <a:pt x="1766" y="359"/>
                  <a:pt x="1767" y="359"/>
                </a:cubicBezTo>
                <a:cubicBezTo>
                  <a:pt x="1767" y="363"/>
                  <a:pt x="1767" y="366"/>
                  <a:pt x="1768" y="368"/>
                </a:cubicBezTo>
                <a:cubicBezTo>
                  <a:pt x="1766" y="389"/>
                  <a:pt x="1760" y="403"/>
                  <a:pt x="1751" y="415"/>
                </a:cubicBezTo>
                <a:cubicBezTo>
                  <a:pt x="1748" y="419"/>
                  <a:pt x="1745" y="422"/>
                  <a:pt x="1741" y="426"/>
                </a:cubicBezTo>
                <a:cubicBezTo>
                  <a:pt x="1733" y="435"/>
                  <a:pt x="1723" y="444"/>
                  <a:pt x="1716" y="454"/>
                </a:cubicBezTo>
                <a:cubicBezTo>
                  <a:pt x="1709" y="445"/>
                  <a:pt x="1722" y="427"/>
                  <a:pt x="1726" y="418"/>
                </a:cubicBezTo>
                <a:cubicBezTo>
                  <a:pt x="1738" y="328"/>
                  <a:pt x="1618" y="365"/>
                  <a:pt x="1670" y="436"/>
                </a:cubicBezTo>
                <a:cubicBezTo>
                  <a:pt x="1648" y="424"/>
                  <a:pt x="1630" y="383"/>
                  <a:pt x="1600" y="371"/>
                </a:cubicBezTo>
                <a:cubicBezTo>
                  <a:pt x="1609" y="345"/>
                  <a:pt x="1601" y="300"/>
                  <a:pt x="1616" y="280"/>
                </a:cubicBezTo>
                <a:cubicBezTo>
                  <a:pt x="1632" y="278"/>
                  <a:pt x="1643" y="270"/>
                  <a:pt x="1656" y="265"/>
                </a:cubicBezTo>
                <a:cubicBezTo>
                  <a:pt x="1652" y="258"/>
                  <a:pt x="1640" y="264"/>
                  <a:pt x="1635" y="265"/>
                </a:cubicBezTo>
                <a:cubicBezTo>
                  <a:pt x="1635" y="247"/>
                  <a:pt x="1650" y="244"/>
                  <a:pt x="1653" y="230"/>
                </a:cubicBezTo>
                <a:cubicBezTo>
                  <a:pt x="1645" y="220"/>
                  <a:pt x="1646" y="245"/>
                  <a:pt x="1635" y="242"/>
                </a:cubicBezTo>
                <a:cubicBezTo>
                  <a:pt x="1639" y="234"/>
                  <a:pt x="1644" y="228"/>
                  <a:pt x="1645" y="218"/>
                </a:cubicBezTo>
                <a:cubicBezTo>
                  <a:pt x="1635" y="219"/>
                  <a:pt x="1637" y="234"/>
                  <a:pt x="1627" y="236"/>
                </a:cubicBezTo>
                <a:cubicBezTo>
                  <a:pt x="1628" y="230"/>
                  <a:pt x="1632" y="226"/>
                  <a:pt x="1635" y="221"/>
                </a:cubicBezTo>
                <a:cubicBezTo>
                  <a:pt x="1628" y="216"/>
                  <a:pt x="1622" y="237"/>
                  <a:pt x="1616" y="242"/>
                </a:cubicBezTo>
                <a:cubicBezTo>
                  <a:pt x="1604" y="242"/>
                  <a:pt x="1619" y="230"/>
                  <a:pt x="1618" y="224"/>
                </a:cubicBezTo>
                <a:cubicBezTo>
                  <a:pt x="1593" y="233"/>
                  <a:pt x="1590" y="292"/>
                  <a:pt x="1575" y="324"/>
                </a:cubicBezTo>
                <a:cubicBezTo>
                  <a:pt x="1564" y="307"/>
                  <a:pt x="1548" y="275"/>
                  <a:pt x="1519" y="295"/>
                </a:cubicBezTo>
                <a:cubicBezTo>
                  <a:pt x="1500" y="309"/>
                  <a:pt x="1503" y="346"/>
                  <a:pt x="1497" y="374"/>
                </a:cubicBezTo>
                <a:cubicBezTo>
                  <a:pt x="1502" y="371"/>
                  <a:pt x="1503" y="365"/>
                  <a:pt x="1503" y="356"/>
                </a:cubicBezTo>
                <a:cubicBezTo>
                  <a:pt x="1521" y="385"/>
                  <a:pt x="1485" y="391"/>
                  <a:pt x="1481" y="412"/>
                </a:cubicBezTo>
                <a:cubicBezTo>
                  <a:pt x="1466" y="399"/>
                  <a:pt x="1438" y="399"/>
                  <a:pt x="1422" y="386"/>
                </a:cubicBezTo>
                <a:cubicBezTo>
                  <a:pt x="1455" y="300"/>
                  <a:pt x="1484" y="210"/>
                  <a:pt x="1508" y="115"/>
                </a:cubicBezTo>
                <a:cubicBezTo>
                  <a:pt x="1516" y="112"/>
                  <a:pt x="1515" y="101"/>
                  <a:pt x="1524" y="100"/>
                </a:cubicBezTo>
                <a:cubicBezTo>
                  <a:pt x="1524" y="97"/>
                  <a:pt x="1525" y="95"/>
                  <a:pt x="1527" y="94"/>
                </a:cubicBezTo>
                <a:cubicBezTo>
                  <a:pt x="1534" y="66"/>
                  <a:pt x="1523" y="36"/>
                  <a:pt x="1497" y="44"/>
                </a:cubicBezTo>
                <a:cubicBezTo>
                  <a:pt x="1495" y="28"/>
                  <a:pt x="1501" y="8"/>
                  <a:pt x="1497" y="0"/>
                </a:cubicBezTo>
                <a:cubicBezTo>
                  <a:pt x="1476" y="21"/>
                  <a:pt x="1482" y="59"/>
                  <a:pt x="1478" y="88"/>
                </a:cubicBezTo>
                <a:cubicBezTo>
                  <a:pt x="1472" y="144"/>
                  <a:pt x="1441" y="187"/>
                  <a:pt x="1430" y="233"/>
                </a:cubicBezTo>
                <a:cubicBezTo>
                  <a:pt x="1412" y="246"/>
                  <a:pt x="1399" y="266"/>
                  <a:pt x="1398" y="298"/>
                </a:cubicBezTo>
                <a:cubicBezTo>
                  <a:pt x="1390" y="297"/>
                  <a:pt x="1391" y="306"/>
                  <a:pt x="1384" y="306"/>
                </a:cubicBezTo>
                <a:cubicBezTo>
                  <a:pt x="1384" y="309"/>
                  <a:pt x="1387" y="309"/>
                  <a:pt x="1390" y="309"/>
                </a:cubicBezTo>
                <a:cubicBezTo>
                  <a:pt x="1382" y="321"/>
                  <a:pt x="1368" y="325"/>
                  <a:pt x="1357" y="333"/>
                </a:cubicBezTo>
                <a:cubicBezTo>
                  <a:pt x="1349" y="333"/>
                  <a:pt x="1347" y="327"/>
                  <a:pt x="1341" y="324"/>
                </a:cubicBezTo>
                <a:cubicBezTo>
                  <a:pt x="1341" y="317"/>
                  <a:pt x="1341" y="310"/>
                  <a:pt x="1341" y="303"/>
                </a:cubicBezTo>
                <a:cubicBezTo>
                  <a:pt x="1350" y="295"/>
                  <a:pt x="1361" y="289"/>
                  <a:pt x="1360" y="271"/>
                </a:cubicBezTo>
                <a:cubicBezTo>
                  <a:pt x="1359" y="267"/>
                  <a:pt x="1353" y="269"/>
                  <a:pt x="1349" y="268"/>
                </a:cubicBezTo>
                <a:cubicBezTo>
                  <a:pt x="1347" y="247"/>
                  <a:pt x="1342" y="228"/>
                  <a:pt x="1333" y="215"/>
                </a:cubicBezTo>
                <a:cubicBezTo>
                  <a:pt x="1318" y="209"/>
                  <a:pt x="1303" y="216"/>
                  <a:pt x="1298" y="203"/>
                </a:cubicBezTo>
                <a:cubicBezTo>
                  <a:pt x="1286" y="217"/>
                  <a:pt x="1268" y="220"/>
                  <a:pt x="1263" y="239"/>
                </a:cubicBezTo>
                <a:cubicBezTo>
                  <a:pt x="1253" y="274"/>
                  <a:pt x="1275" y="299"/>
                  <a:pt x="1279" y="333"/>
                </a:cubicBezTo>
                <a:cubicBezTo>
                  <a:pt x="1241" y="325"/>
                  <a:pt x="1217" y="301"/>
                  <a:pt x="1215" y="253"/>
                </a:cubicBezTo>
                <a:cubicBezTo>
                  <a:pt x="1206" y="252"/>
                  <a:pt x="1205" y="245"/>
                  <a:pt x="1196" y="245"/>
                </a:cubicBezTo>
                <a:cubicBezTo>
                  <a:pt x="1192" y="192"/>
                  <a:pt x="1147" y="162"/>
                  <a:pt x="1145" y="109"/>
                </a:cubicBezTo>
                <a:cubicBezTo>
                  <a:pt x="1143" y="78"/>
                  <a:pt x="1156" y="49"/>
                  <a:pt x="1142" y="15"/>
                </a:cubicBezTo>
                <a:cubicBezTo>
                  <a:pt x="1127" y="15"/>
                  <a:pt x="1137" y="42"/>
                  <a:pt x="1134" y="56"/>
                </a:cubicBezTo>
                <a:cubicBezTo>
                  <a:pt x="1118" y="41"/>
                  <a:pt x="1113" y="62"/>
                  <a:pt x="1096" y="62"/>
                </a:cubicBezTo>
                <a:cubicBezTo>
                  <a:pt x="1120" y="194"/>
                  <a:pt x="1174" y="293"/>
                  <a:pt x="1206" y="415"/>
                </a:cubicBezTo>
                <a:cubicBezTo>
                  <a:pt x="1196" y="408"/>
                  <a:pt x="1180" y="417"/>
                  <a:pt x="1171" y="421"/>
                </a:cubicBezTo>
                <a:cubicBezTo>
                  <a:pt x="1140" y="370"/>
                  <a:pt x="1079" y="415"/>
                  <a:pt x="1107" y="471"/>
                </a:cubicBezTo>
                <a:cubicBezTo>
                  <a:pt x="1068" y="489"/>
                  <a:pt x="1063" y="438"/>
                  <a:pt x="1042" y="418"/>
                </a:cubicBezTo>
                <a:cubicBezTo>
                  <a:pt x="1045" y="382"/>
                  <a:pt x="1044" y="342"/>
                  <a:pt x="1056" y="315"/>
                </a:cubicBezTo>
                <a:cubicBezTo>
                  <a:pt x="1071" y="311"/>
                  <a:pt x="1084" y="303"/>
                  <a:pt x="1099" y="298"/>
                </a:cubicBezTo>
                <a:cubicBezTo>
                  <a:pt x="1094" y="289"/>
                  <a:pt x="1084" y="299"/>
                  <a:pt x="1077" y="298"/>
                </a:cubicBezTo>
                <a:cubicBezTo>
                  <a:pt x="1079" y="280"/>
                  <a:pt x="1092" y="277"/>
                  <a:pt x="1096" y="262"/>
                </a:cubicBezTo>
                <a:cubicBezTo>
                  <a:pt x="1087" y="252"/>
                  <a:pt x="1088" y="276"/>
                  <a:pt x="1077" y="274"/>
                </a:cubicBezTo>
                <a:cubicBezTo>
                  <a:pt x="1081" y="267"/>
                  <a:pt x="1087" y="261"/>
                  <a:pt x="1088" y="250"/>
                </a:cubicBezTo>
                <a:cubicBezTo>
                  <a:pt x="1081" y="244"/>
                  <a:pt x="1079" y="268"/>
                  <a:pt x="1069" y="268"/>
                </a:cubicBezTo>
                <a:cubicBezTo>
                  <a:pt x="1071" y="262"/>
                  <a:pt x="1075" y="259"/>
                  <a:pt x="1077" y="253"/>
                </a:cubicBezTo>
                <a:cubicBezTo>
                  <a:pt x="1068" y="248"/>
                  <a:pt x="1065" y="274"/>
                  <a:pt x="1053" y="274"/>
                </a:cubicBezTo>
                <a:cubicBezTo>
                  <a:pt x="1055" y="267"/>
                  <a:pt x="1060" y="262"/>
                  <a:pt x="1061" y="253"/>
                </a:cubicBezTo>
                <a:cubicBezTo>
                  <a:pt x="1028" y="298"/>
                  <a:pt x="993" y="391"/>
                  <a:pt x="1021" y="457"/>
                </a:cubicBezTo>
                <a:cubicBezTo>
                  <a:pt x="1014" y="457"/>
                  <a:pt x="1013" y="452"/>
                  <a:pt x="1004" y="454"/>
                </a:cubicBezTo>
                <a:cubicBezTo>
                  <a:pt x="999" y="415"/>
                  <a:pt x="991" y="415"/>
                  <a:pt x="978" y="386"/>
                </a:cubicBezTo>
                <a:cubicBezTo>
                  <a:pt x="982" y="368"/>
                  <a:pt x="994" y="358"/>
                  <a:pt x="1002" y="345"/>
                </a:cubicBezTo>
                <a:cubicBezTo>
                  <a:pt x="1006" y="283"/>
                  <a:pt x="982" y="239"/>
                  <a:pt x="983" y="197"/>
                </a:cubicBezTo>
                <a:cubicBezTo>
                  <a:pt x="980" y="190"/>
                  <a:pt x="972" y="188"/>
                  <a:pt x="967" y="183"/>
                </a:cubicBezTo>
                <a:cubicBezTo>
                  <a:pt x="968" y="168"/>
                  <a:pt x="966" y="156"/>
                  <a:pt x="961" y="147"/>
                </a:cubicBezTo>
                <a:cubicBezTo>
                  <a:pt x="952" y="149"/>
                  <a:pt x="957" y="167"/>
                  <a:pt x="956" y="177"/>
                </a:cubicBezTo>
                <a:cubicBezTo>
                  <a:pt x="946" y="181"/>
                  <a:pt x="937" y="186"/>
                  <a:pt x="934" y="197"/>
                </a:cubicBezTo>
                <a:cubicBezTo>
                  <a:pt x="918" y="198"/>
                  <a:pt x="918" y="182"/>
                  <a:pt x="902" y="183"/>
                </a:cubicBezTo>
                <a:cubicBezTo>
                  <a:pt x="903" y="197"/>
                  <a:pt x="926" y="211"/>
                  <a:pt x="940" y="221"/>
                </a:cubicBezTo>
                <a:cubicBezTo>
                  <a:pt x="956" y="252"/>
                  <a:pt x="966" y="290"/>
                  <a:pt x="953" y="330"/>
                </a:cubicBezTo>
                <a:cubicBezTo>
                  <a:pt x="943" y="364"/>
                  <a:pt x="904" y="382"/>
                  <a:pt x="870" y="386"/>
                </a:cubicBezTo>
                <a:cubicBezTo>
                  <a:pt x="875" y="361"/>
                  <a:pt x="889" y="365"/>
                  <a:pt x="894" y="342"/>
                </a:cubicBezTo>
                <a:cubicBezTo>
                  <a:pt x="893" y="287"/>
                  <a:pt x="857" y="253"/>
                  <a:pt x="811" y="280"/>
                </a:cubicBezTo>
                <a:cubicBezTo>
                  <a:pt x="801" y="304"/>
                  <a:pt x="796" y="326"/>
                  <a:pt x="797" y="354"/>
                </a:cubicBezTo>
                <a:cubicBezTo>
                  <a:pt x="798" y="359"/>
                  <a:pt x="802" y="360"/>
                  <a:pt x="808" y="359"/>
                </a:cubicBezTo>
                <a:cubicBezTo>
                  <a:pt x="805" y="369"/>
                  <a:pt x="806" y="385"/>
                  <a:pt x="800" y="392"/>
                </a:cubicBezTo>
                <a:cubicBezTo>
                  <a:pt x="779" y="355"/>
                  <a:pt x="768" y="308"/>
                  <a:pt x="765" y="253"/>
                </a:cubicBezTo>
                <a:cubicBezTo>
                  <a:pt x="755" y="259"/>
                  <a:pt x="759" y="258"/>
                  <a:pt x="754" y="247"/>
                </a:cubicBezTo>
                <a:cubicBezTo>
                  <a:pt x="750" y="248"/>
                  <a:pt x="752" y="255"/>
                  <a:pt x="751" y="259"/>
                </a:cubicBezTo>
                <a:cubicBezTo>
                  <a:pt x="747" y="213"/>
                  <a:pt x="794" y="185"/>
                  <a:pt x="856" y="197"/>
                </a:cubicBezTo>
                <a:cubicBezTo>
                  <a:pt x="857" y="186"/>
                  <a:pt x="844" y="189"/>
                  <a:pt x="835" y="189"/>
                </a:cubicBezTo>
                <a:cubicBezTo>
                  <a:pt x="843" y="171"/>
                  <a:pt x="872" y="176"/>
                  <a:pt x="881" y="159"/>
                </a:cubicBezTo>
                <a:cubicBezTo>
                  <a:pt x="869" y="150"/>
                  <a:pt x="861" y="169"/>
                  <a:pt x="846" y="165"/>
                </a:cubicBezTo>
                <a:cubicBezTo>
                  <a:pt x="834" y="166"/>
                  <a:pt x="847" y="156"/>
                  <a:pt x="848" y="153"/>
                </a:cubicBezTo>
                <a:cubicBezTo>
                  <a:pt x="847" y="141"/>
                  <a:pt x="827" y="138"/>
                  <a:pt x="840" y="127"/>
                </a:cubicBezTo>
                <a:cubicBezTo>
                  <a:pt x="824" y="132"/>
                  <a:pt x="801" y="146"/>
                  <a:pt x="784" y="159"/>
                </a:cubicBezTo>
                <a:cubicBezTo>
                  <a:pt x="766" y="172"/>
                  <a:pt x="737" y="200"/>
                  <a:pt x="716" y="218"/>
                </a:cubicBezTo>
                <a:cubicBezTo>
                  <a:pt x="698" y="234"/>
                  <a:pt x="660" y="267"/>
                  <a:pt x="657" y="286"/>
                </a:cubicBezTo>
                <a:cubicBezTo>
                  <a:pt x="653" y="313"/>
                  <a:pt x="680" y="333"/>
                  <a:pt x="681" y="365"/>
                </a:cubicBezTo>
                <a:cubicBezTo>
                  <a:pt x="657" y="372"/>
                  <a:pt x="653" y="308"/>
                  <a:pt x="617" y="336"/>
                </a:cubicBezTo>
                <a:cubicBezTo>
                  <a:pt x="626" y="369"/>
                  <a:pt x="663" y="372"/>
                  <a:pt x="679" y="398"/>
                </a:cubicBezTo>
                <a:cubicBezTo>
                  <a:pt x="660" y="399"/>
                  <a:pt x="624" y="392"/>
                  <a:pt x="603" y="386"/>
                </a:cubicBezTo>
                <a:cubicBezTo>
                  <a:pt x="600" y="357"/>
                  <a:pt x="602" y="338"/>
                  <a:pt x="611" y="318"/>
                </a:cubicBezTo>
                <a:cubicBezTo>
                  <a:pt x="625" y="313"/>
                  <a:pt x="638" y="307"/>
                  <a:pt x="652" y="300"/>
                </a:cubicBezTo>
                <a:cubicBezTo>
                  <a:pt x="647" y="292"/>
                  <a:pt x="637" y="302"/>
                  <a:pt x="630" y="300"/>
                </a:cubicBezTo>
                <a:cubicBezTo>
                  <a:pt x="632" y="284"/>
                  <a:pt x="646" y="280"/>
                  <a:pt x="649" y="265"/>
                </a:cubicBezTo>
                <a:cubicBezTo>
                  <a:pt x="642" y="257"/>
                  <a:pt x="638" y="276"/>
                  <a:pt x="633" y="280"/>
                </a:cubicBezTo>
                <a:cubicBezTo>
                  <a:pt x="625" y="272"/>
                  <a:pt x="643" y="268"/>
                  <a:pt x="641" y="256"/>
                </a:cubicBezTo>
                <a:cubicBezTo>
                  <a:pt x="637" y="251"/>
                  <a:pt x="630" y="265"/>
                  <a:pt x="627" y="271"/>
                </a:cubicBezTo>
                <a:cubicBezTo>
                  <a:pt x="619" y="267"/>
                  <a:pt x="633" y="264"/>
                  <a:pt x="630" y="256"/>
                </a:cubicBezTo>
                <a:cubicBezTo>
                  <a:pt x="618" y="257"/>
                  <a:pt x="620" y="275"/>
                  <a:pt x="609" y="277"/>
                </a:cubicBezTo>
                <a:cubicBezTo>
                  <a:pt x="608" y="268"/>
                  <a:pt x="616" y="267"/>
                  <a:pt x="614" y="256"/>
                </a:cubicBezTo>
                <a:cubicBezTo>
                  <a:pt x="603" y="272"/>
                  <a:pt x="588" y="283"/>
                  <a:pt x="587" y="309"/>
                </a:cubicBezTo>
                <a:cubicBezTo>
                  <a:pt x="576" y="305"/>
                  <a:pt x="571" y="293"/>
                  <a:pt x="560" y="289"/>
                </a:cubicBezTo>
                <a:cubicBezTo>
                  <a:pt x="539" y="292"/>
                  <a:pt x="522" y="301"/>
                  <a:pt x="509" y="312"/>
                </a:cubicBezTo>
                <a:cubicBezTo>
                  <a:pt x="513" y="320"/>
                  <a:pt x="518" y="305"/>
                  <a:pt x="525" y="306"/>
                </a:cubicBezTo>
                <a:cubicBezTo>
                  <a:pt x="499" y="335"/>
                  <a:pt x="513" y="391"/>
                  <a:pt x="509" y="442"/>
                </a:cubicBezTo>
                <a:cubicBezTo>
                  <a:pt x="497" y="429"/>
                  <a:pt x="471" y="430"/>
                  <a:pt x="458" y="418"/>
                </a:cubicBezTo>
                <a:cubicBezTo>
                  <a:pt x="458" y="398"/>
                  <a:pt x="477" y="387"/>
                  <a:pt x="463" y="368"/>
                </a:cubicBezTo>
                <a:cubicBezTo>
                  <a:pt x="485" y="347"/>
                  <a:pt x="459" y="306"/>
                  <a:pt x="439" y="295"/>
                </a:cubicBezTo>
                <a:cubicBezTo>
                  <a:pt x="395" y="318"/>
                  <a:pt x="362" y="276"/>
                  <a:pt x="390" y="239"/>
                </a:cubicBezTo>
                <a:cubicBezTo>
                  <a:pt x="379" y="224"/>
                  <a:pt x="380" y="197"/>
                  <a:pt x="366" y="186"/>
                </a:cubicBezTo>
                <a:cubicBezTo>
                  <a:pt x="323" y="171"/>
                  <a:pt x="299" y="205"/>
                  <a:pt x="307" y="247"/>
                </a:cubicBezTo>
                <a:cubicBezTo>
                  <a:pt x="315" y="268"/>
                  <a:pt x="333" y="276"/>
                  <a:pt x="334" y="303"/>
                </a:cubicBezTo>
                <a:cubicBezTo>
                  <a:pt x="313" y="303"/>
                  <a:pt x="300" y="294"/>
                  <a:pt x="277" y="295"/>
                </a:cubicBezTo>
                <a:cubicBezTo>
                  <a:pt x="277" y="269"/>
                  <a:pt x="266" y="254"/>
                  <a:pt x="269" y="224"/>
                </a:cubicBezTo>
                <a:cubicBezTo>
                  <a:pt x="266" y="215"/>
                  <a:pt x="258" y="225"/>
                  <a:pt x="256" y="212"/>
                </a:cubicBezTo>
                <a:cubicBezTo>
                  <a:pt x="248" y="214"/>
                  <a:pt x="258" y="218"/>
                  <a:pt x="256" y="224"/>
                </a:cubicBezTo>
                <a:cubicBezTo>
                  <a:pt x="248" y="225"/>
                  <a:pt x="253" y="213"/>
                  <a:pt x="248" y="212"/>
                </a:cubicBezTo>
                <a:cubicBezTo>
                  <a:pt x="240" y="218"/>
                  <a:pt x="251" y="226"/>
                  <a:pt x="248" y="236"/>
                </a:cubicBezTo>
                <a:cubicBezTo>
                  <a:pt x="240" y="235"/>
                  <a:pt x="243" y="223"/>
                  <a:pt x="237" y="221"/>
                </a:cubicBezTo>
                <a:cubicBezTo>
                  <a:pt x="229" y="233"/>
                  <a:pt x="250" y="246"/>
                  <a:pt x="242" y="259"/>
                </a:cubicBezTo>
                <a:cubicBezTo>
                  <a:pt x="233" y="262"/>
                  <a:pt x="232" y="255"/>
                  <a:pt x="224" y="256"/>
                </a:cubicBezTo>
                <a:cubicBezTo>
                  <a:pt x="228" y="273"/>
                  <a:pt x="249" y="271"/>
                  <a:pt x="253" y="289"/>
                </a:cubicBezTo>
                <a:cubicBezTo>
                  <a:pt x="242" y="286"/>
                  <a:pt x="235" y="279"/>
                  <a:pt x="221" y="280"/>
                </a:cubicBezTo>
                <a:cubicBezTo>
                  <a:pt x="210" y="251"/>
                  <a:pt x="187" y="212"/>
                  <a:pt x="202" y="174"/>
                </a:cubicBezTo>
                <a:cubicBezTo>
                  <a:pt x="216" y="171"/>
                  <a:pt x="221" y="160"/>
                  <a:pt x="229" y="150"/>
                </a:cubicBezTo>
                <a:cubicBezTo>
                  <a:pt x="214" y="146"/>
                  <a:pt x="212" y="165"/>
                  <a:pt x="202" y="156"/>
                </a:cubicBezTo>
                <a:cubicBezTo>
                  <a:pt x="200" y="141"/>
                  <a:pt x="212" y="130"/>
                  <a:pt x="205" y="118"/>
                </a:cubicBezTo>
                <a:cubicBezTo>
                  <a:pt x="197" y="121"/>
                  <a:pt x="199" y="136"/>
                  <a:pt x="197" y="144"/>
                </a:cubicBezTo>
                <a:cubicBezTo>
                  <a:pt x="190" y="141"/>
                  <a:pt x="198" y="122"/>
                  <a:pt x="191" y="118"/>
                </a:cubicBezTo>
                <a:cubicBezTo>
                  <a:pt x="183" y="130"/>
                  <a:pt x="182" y="134"/>
                  <a:pt x="167" y="141"/>
                </a:cubicBezTo>
                <a:cubicBezTo>
                  <a:pt x="178" y="181"/>
                  <a:pt x="162" y="261"/>
                  <a:pt x="180" y="295"/>
                </a:cubicBezTo>
                <a:cubicBezTo>
                  <a:pt x="193" y="318"/>
                  <a:pt x="215" y="317"/>
                  <a:pt x="242" y="333"/>
                </a:cubicBezTo>
                <a:cubicBezTo>
                  <a:pt x="243" y="340"/>
                  <a:pt x="238" y="342"/>
                  <a:pt x="237" y="348"/>
                </a:cubicBezTo>
                <a:cubicBezTo>
                  <a:pt x="247" y="351"/>
                  <a:pt x="255" y="357"/>
                  <a:pt x="267" y="359"/>
                </a:cubicBezTo>
                <a:cubicBezTo>
                  <a:pt x="268" y="413"/>
                  <a:pt x="234" y="427"/>
                  <a:pt x="213" y="457"/>
                </a:cubicBezTo>
                <a:cubicBezTo>
                  <a:pt x="212" y="437"/>
                  <a:pt x="220" y="428"/>
                  <a:pt x="226" y="415"/>
                </a:cubicBezTo>
                <a:cubicBezTo>
                  <a:pt x="234" y="326"/>
                  <a:pt x="117" y="372"/>
                  <a:pt x="167" y="436"/>
                </a:cubicBezTo>
                <a:cubicBezTo>
                  <a:pt x="147" y="423"/>
                  <a:pt x="128" y="384"/>
                  <a:pt x="100" y="371"/>
                </a:cubicBezTo>
                <a:cubicBezTo>
                  <a:pt x="100" y="315"/>
                  <a:pt x="107" y="267"/>
                  <a:pt x="156" y="265"/>
                </a:cubicBezTo>
                <a:cubicBezTo>
                  <a:pt x="152" y="258"/>
                  <a:pt x="140" y="264"/>
                  <a:pt x="135" y="265"/>
                </a:cubicBezTo>
                <a:cubicBezTo>
                  <a:pt x="134" y="246"/>
                  <a:pt x="149" y="243"/>
                  <a:pt x="154" y="230"/>
                </a:cubicBezTo>
                <a:cubicBezTo>
                  <a:pt x="146" y="224"/>
                  <a:pt x="140" y="239"/>
                  <a:pt x="135" y="245"/>
                </a:cubicBezTo>
                <a:cubicBezTo>
                  <a:pt x="130" y="239"/>
                  <a:pt x="144" y="227"/>
                  <a:pt x="145" y="218"/>
                </a:cubicBezTo>
                <a:cubicBezTo>
                  <a:pt x="135" y="218"/>
                  <a:pt x="135" y="230"/>
                  <a:pt x="129" y="236"/>
                </a:cubicBezTo>
                <a:cubicBezTo>
                  <a:pt x="121" y="231"/>
                  <a:pt x="135" y="226"/>
                  <a:pt x="135" y="221"/>
                </a:cubicBezTo>
                <a:cubicBezTo>
                  <a:pt x="126" y="216"/>
                  <a:pt x="122" y="240"/>
                  <a:pt x="110" y="242"/>
                </a:cubicBezTo>
                <a:cubicBezTo>
                  <a:pt x="110" y="232"/>
                  <a:pt x="118" y="232"/>
                  <a:pt x="116" y="221"/>
                </a:cubicBezTo>
                <a:cubicBezTo>
                  <a:pt x="92" y="244"/>
                  <a:pt x="87" y="288"/>
                  <a:pt x="75" y="324"/>
                </a:cubicBezTo>
                <a:cubicBezTo>
                  <a:pt x="63" y="319"/>
                  <a:pt x="62" y="301"/>
                  <a:pt x="54" y="292"/>
                </a:cubicBezTo>
                <a:cubicBezTo>
                  <a:pt x="23" y="279"/>
                  <a:pt x="6" y="303"/>
                  <a:pt x="0" y="327"/>
                </a:cubicBezTo>
                <a:cubicBezTo>
                  <a:pt x="0" y="338"/>
                  <a:pt x="0" y="349"/>
                  <a:pt x="0" y="359"/>
                </a:cubicBezTo>
                <a:cubicBezTo>
                  <a:pt x="10" y="363"/>
                  <a:pt x="9" y="383"/>
                  <a:pt x="0" y="386"/>
                </a:cubicBezTo>
                <a:cubicBezTo>
                  <a:pt x="0" y="508"/>
                  <a:pt x="0" y="629"/>
                  <a:pt x="0" y="751"/>
                </a:cubicBezTo>
                <a:cubicBezTo>
                  <a:pt x="500" y="751"/>
                  <a:pt x="1001" y="751"/>
                  <a:pt x="1501" y="751"/>
                </a:cubicBezTo>
                <a:cubicBezTo>
                  <a:pt x="1666" y="751"/>
                  <a:pt x="1830" y="751"/>
                  <a:pt x="1994" y="751"/>
                </a:cubicBezTo>
                <a:cubicBezTo>
                  <a:pt x="2610" y="751"/>
                  <a:pt x="3225" y="751"/>
                  <a:pt x="3840" y="751"/>
                </a:cubicBezTo>
                <a:cubicBezTo>
                  <a:pt x="3840" y="439"/>
                  <a:pt x="3840" y="439"/>
                  <a:pt x="3840" y="439"/>
                </a:cubicBezTo>
                <a:cubicBezTo>
                  <a:pt x="3832" y="442"/>
                  <a:pt x="3822" y="444"/>
                  <a:pt x="3812" y="445"/>
                </a:cubicBezTo>
                <a:close/>
              </a:path>
            </a:pathLst>
          </a:custGeom>
          <a:blipFill dpi="0" rotWithShape="1">
            <a:blip r:embed="rId4" cstate="email"/>
            <a:srcRect/>
            <a:tile tx="0" ty="0" sx="100000" sy="100000" flip="x" algn="tl"/>
          </a:blipFill>
          <a:ln>
            <a:noFill/>
          </a:ln>
        </p:spPr>
        <p:txBody>
          <a:bodyPr vert="horz" wrap="square" lIns="91440" tIns="45720" rIns="91440" bIns="45720" numCol="1" anchor="t" anchorCtr="0" compatLnSpc="1"/>
          <a:lstStyle/>
          <a:p>
            <a:endParaRPr lang="zh-CN" altLang="en-US"/>
          </a:p>
        </p:txBody>
      </p:sp>
      <p:pic>
        <p:nvPicPr>
          <p:cNvPr id="4" name="图片 3"/>
          <p:cNvPicPr>
            <a:picLocks noChangeAspect="1"/>
          </p:cNvPicPr>
          <p:nvPr/>
        </p:nvPicPr>
        <p:blipFill>
          <a:blip r:embed="rId5" cstate="email"/>
          <a:stretch>
            <a:fillRect/>
          </a:stretch>
        </p:blipFill>
        <p:spPr>
          <a:xfrm>
            <a:off x="771156" y="1628800"/>
            <a:ext cx="3601194" cy="3912025"/>
          </a:xfrm>
          <a:prstGeom prst="rect">
            <a:avLst/>
          </a:prstGeom>
        </p:spPr>
      </p:pic>
      <p:pic>
        <p:nvPicPr>
          <p:cNvPr id="7" name="图片 6"/>
          <p:cNvPicPr>
            <a:picLocks noChangeAspect="1"/>
          </p:cNvPicPr>
          <p:nvPr/>
        </p:nvPicPr>
        <p:blipFill rotWithShape="1">
          <a:blip r:embed="rId6" cstate="email"/>
          <a:srcRect/>
          <a:stretch>
            <a:fillRect/>
          </a:stretch>
        </p:blipFill>
        <p:spPr>
          <a:xfrm>
            <a:off x="3015148" y="819054"/>
            <a:ext cx="2561303" cy="1080120"/>
          </a:xfrm>
          <a:prstGeom prst="rect">
            <a:avLst/>
          </a:prstGeom>
        </p:spPr>
      </p:pic>
      <p:pic>
        <p:nvPicPr>
          <p:cNvPr id="13" name="图片 12"/>
          <p:cNvPicPr>
            <a:picLocks noChangeAspect="1"/>
          </p:cNvPicPr>
          <p:nvPr/>
        </p:nvPicPr>
        <p:blipFill>
          <a:blip r:embed="rId7" cstate="email"/>
          <a:stretch>
            <a:fillRect/>
          </a:stretch>
        </p:blipFill>
        <p:spPr>
          <a:xfrm>
            <a:off x="8696256" y="500339"/>
            <a:ext cx="2622773" cy="2681273"/>
          </a:xfrm>
          <a:prstGeom prst="rect">
            <a:avLst/>
          </a:prstGeom>
          <a:effectLst>
            <a:outerShdw blurRad="330200" dist="558800" dir="8100000" algn="tr" rotWithShape="0">
              <a:prstClr val="black">
                <a:alpha val="40000"/>
              </a:prstClr>
            </a:outerShdw>
          </a:effectLst>
        </p:spPr>
      </p:pic>
      <p:pic>
        <p:nvPicPr>
          <p:cNvPr id="2" name="图片 1"/>
          <p:cNvPicPr>
            <a:picLocks noChangeAspect="1"/>
          </p:cNvPicPr>
          <p:nvPr/>
        </p:nvPicPr>
        <p:blipFill>
          <a:blip r:embed="rId8" cstate="email"/>
          <a:stretch>
            <a:fillRect/>
          </a:stretch>
        </p:blipFill>
        <p:spPr>
          <a:xfrm>
            <a:off x="4856771" y="2938019"/>
            <a:ext cx="4777560" cy="1759266"/>
          </a:xfrm>
          <a:prstGeom prst="rect">
            <a:avLst/>
          </a:prstGeom>
        </p:spPr>
      </p:pic>
      <p:sp>
        <p:nvSpPr>
          <p:cNvPr id="5" name="文本框 4"/>
          <p:cNvSpPr txBox="1"/>
          <p:nvPr/>
        </p:nvSpPr>
        <p:spPr>
          <a:xfrm>
            <a:off x="6079277" y="4881093"/>
            <a:ext cx="4815198"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汇报人</a:t>
            </a:r>
            <a:r>
              <a:rPr lang="zh-CN" altLang="en-US" dirty="0" smtClean="0">
                <a:latin typeface="微软雅黑" panose="020B0503020204020204" pitchFamily="34" charset="-122"/>
                <a:ea typeface="微软雅黑" panose="020B0503020204020204" pitchFamily="34" charset="-122"/>
              </a:rPr>
              <a:t>：</a:t>
            </a:r>
            <a:r>
              <a:rPr lang="en-US" dirty="0" smtClean="0">
                <a:latin typeface="微软雅黑" panose="020B0503020204020204" pitchFamily="34" charset="-122"/>
                <a:ea typeface="微软雅黑" panose="020B0503020204020204" pitchFamily="34" charset="-122"/>
              </a:rPr>
              <a:t>XXX</a:t>
            </a:r>
            <a:r>
              <a:rPr lang="zh-CN" altLang="en-US" dirty="0" smtClean="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汇报时间</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20XX</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XX</a:t>
            </a:r>
            <a:r>
              <a:rPr lang="zh-CN" altLang="en-US" dirty="0">
                <a:latin typeface="微软雅黑" panose="020B0503020204020204" pitchFamily="34" charset="-122"/>
                <a:ea typeface="微软雅黑" panose="020B0503020204020204" pitchFamily="34" charset="-122"/>
              </a:rPr>
              <a:t>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4" presetClass="entr" presetSubtype="1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4" cstate="email"/>
          <a:stretch>
            <a:fillRect/>
          </a:stretch>
        </p:blipFill>
        <p:spPr>
          <a:xfrm>
            <a:off x="7821800" y="2285261"/>
            <a:ext cx="2785462" cy="3025885"/>
          </a:xfrm>
          <a:prstGeom prst="rect">
            <a:avLst/>
          </a:prstGeom>
        </p:spPr>
      </p:pic>
      <p:pic>
        <p:nvPicPr>
          <p:cNvPr id="2" name="图片 1"/>
          <p:cNvPicPr>
            <a:picLocks noChangeAspect="1"/>
          </p:cNvPicPr>
          <p:nvPr/>
        </p:nvPicPr>
        <p:blipFill>
          <a:blip r:embed="rId15" cstate="email"/>
          <a:stretch>
            <a:fillRect/>
          </a:stretch>
        </p:blipFill>
        <p:spPr>
          <a:xfrm>
            <a:off x="0" y="3471908"/>
            <a:ext cx="12192000" cy="3386092"/>
          </a:xfrm>
          <a:prstGeom prst="rect">
            <a:avLst/>
          </a:prstGeom>
        </p:spPr>
      </p:pic>
      <p:pic>
        <p:nvPicPr>
          <p:cNvPr id="13" name="图片 12"/>
          <p:cNvPicPr>
            <a:picLocks noChangeAspect="1"/>
          </p:cNvPicPr>
          <p:nvPr/>
        </p:nvPicPr>
        <p:blipFill>
          <a:blip r:embed="rId16" cstate="email"/>
          <a:stretch>
            <a:fillRect/>
          </a:stretch>
        </p:blipFill>
        <p:spPr>
          <a:xfrm>
            <a:off x="2397355" y="444755"/>
            <a:ext cx="2409451" cy="2463193"/>
          </a:xfrm>
          <a:prstGeom prst="rect">
            <a:avLst/>
          </a:prstGeom>
          <a:effectLst>
            <a:outerShdw blurRad="660400" dist="177800" dir="8100000" algn="tr" rotWithShape="0">
              <a:prstClr val="black">
                <a:alpha val="40000"/>
              </a:prstClr>
            </a:outerShdw>
          </a:effectLst>
        </p:spPr>
      </p:pic>
      <p:pic>
        <p:nvPicPr>
          <p:cNvPr id="15" name="图片 14"/>
          <p:cNvPicPr>
            <a:picLocks noChangeAspect="1"/>
          </p:cNvPicPr>
          <p:nvPr/>
        </p:nvPicPr>
        <p:blipFill rotWithShape="1">
          <a:blip r:embed="rId17" cstate="email"/>
          <a:srcRect/>
          <a:stretch>
            <a:fillRect/>
          </a:stretch>
        </p:blipFill>
        <p:spPr>
          <a:xfrm>
            <a:off x="3227263" y="5280493"/>
            <a:ext cx="732723" cy="452763"/>
          </a:xfrm>
          <a:prstGeom prst="rect">
            <a:avLst/>
          </a:prstGeom>
        </p:spPr>
      </p:pic>
      <p:pic>
        <p:nvPicPr>
          <p:cNvPr id="16" name="图片 15"/>
          <p:cNvPicPr>
            <a:picLocks noChangeAspect="1"/>
          </p:cNvPicPr>
          <p:nvPr/>
        </p:nvPicPr>
        <p:blipFill rotWithShape="1">
          <a:blip r:embed="rId18" cstate="email"/>
          <a:srcRect/>
          <a:stretch>
            <a:fillRect/>
          </a:stretch>
        </p:blipFill>
        <p:spPr>
          <a:xfrm>
            <a:off x="72317" y="3055121"/>
            <a:ext cx="1872409" cy="781608"/>
          </a:xfrm>
          <a:prstGeom prst="rect">
            <a:avLst/>
          </a:prstGeom>
        </p:spPr>
      </p:pic>
      <p:pic>
        <p:nvPicPr>
          <p:cNvPr id="17" name="图片 16"/>
          <p:cNvPicPr>
            <a:picLocks noChangeAspect="1"/>
          </p:cNvPicPr>
          <p:nvPr/>
        </p:nvPicPr>
        <p:blipFill>
          <a:blip r:embed="rId19" cstate="email"/>
          <a:stretch>
            <a:fillRect/>
          </a:stretch>
        </p:blipFill>
        <p:spPr>
          <a:xfrm flipH="1">
            <a:off x="7206102" y="1582929"/>
            <a:ext cx="1231395" cy="1124714"/>
          </a:xfrm>
          <a:prstGeom prst="rect">
            <a:avLst/>
          </a:prstGeom>
        </p:spPr>
      </p:pic>
      <p:sp>
        <p:nvSpPr>
          <p:cNvPr id="60" name="MH_Other_4"/>
          <p:cNvSpPr/>
          <p:nvPr>
            <p:custDataLst>
              <p:tags r:id="rId1"/>
            </p:custDataLst>
          </p:nvPr>
        </p:nvSpPr>
        <p:spPr>
          <a:xfrm>
            <a:off x="5219150" y="2712583"/>
            <a:ext cx="181442" cy="181442"/>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1" name="MH_Other_4"/>
          <p:cNvSpPr/>
          <p:nvPr>
            <p:custDataLst>
              <p:tags r:id="rId2"/>
            </p:custDataLst>
          </p:nvPr>
        </p:nvSpPr>
        <p:spPr>
          <a:xfrm>
            <a:off x="4695135" y="2609680"/>
            <a:ext cx="298268" cy="298268"/>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3"/>
            </p:custDataLst>
          </p:nvPr>
        </p:nvSpPr>
        <p:spPr>
          <a:xfrm>
            <a:off x="5531200" y="2492504"/>
            <a:ext cx="340879" cy="340878"/>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4"/>
            </p:custDataLst>
          </p:nvPr>
        </p:nvSpPr>
        <p:spPr>
          <a:xfrm>
            <a:off x="6058841" y="2668096"/>
            <a:ext cx="181442" cy="181442"/>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5"/>
            </p:custDataLst>
          </p:nvPr>
        </p:nvSpPr>
        <p:spPr>
          <a:xfrm>
            <a:off x="5048712" y="2322064"/>
            <a:ext cx="340879" cy="340878"/>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6"/>
            </p:custDataLst>
          </p:nvPr>
        </p:nvSpPr>
        <p:spPr>
          <a:xfrm>
            <a:off x="951529" y="2498498"/>
            <a:ext cx="303357" cy="303359"/>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7"/>
            </p:custDataLst>
          </p:nvPr>
        </p:nvSpPr>
        <p:spPr>
          <a:xfrm>
            <a:off x="2313264" y="2723409"/>
            <a:ext cx="184539" cy="18453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7" name="MH_Other_4"/>
          <p:cNvSpPr/>
          <p:nvPr>
            <p:custDataLst>
              <p:tags r:id="rId8"/>
            </p:custDataLst>
          </p:nvPr>
        </p:nvSpPr>
        <p:spPr>
          <a:xfrm>
            <a:off x="2024940" y="2774237"/>
            <a:ext cx="184539" cy="18453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8" name="MH_Other_4"/>
          <p:cNvSpPr/>
          <p:nvPr>
            <p:custDataLst>
              <p:tags r:id="rId9"/>
            </p:custDataLst>
          </p:nvPr>
        </p:nvSpPr>
        <p:spPr>
          <a:xfrm>
            <a:off x="1365059" y="2384562"/>
            <a:ext cx="303357" cy="30335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9" name="MH_Other_4"/>
          <p:cNvSpPr/>
          <p:nvPr>
            <p:custDataLst>
              <p:tags r:id="rId10"/>
            </p:custDataLst>
          </p:nvPr>
        </p:nvSpPr>
        <p:spPr>
          <a:xfrm>
            <a:off x="1840491" y="2384562"/>
            <a:ext cx="303357" cy="303359"/>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0" name="MH_Other_4"/>
          <p:cNvSpPr/>
          <p:nvPr>
            <p:custDataLst>
              <p:tags r:id="rId11"/>
            </p:custDataLst>
          </p:nvPr>
        </p:nvSpPr>
        <p:spPr>
          <a:xfrm>
            <a:off x="1601404" y="2681675"/>
            <a:ext cx="184539" cy="184539"/>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77" name="组合 76"/>
          <p:cNvGrpSpPr/>
          <p:nvPr/>
        </p:nvGrpSpPr>
        <p:grpSpPr>
          <a:xfrm>
            <a:off x="1272321" y="3260144"/>
            <a:ext cx="4687620" cy="943977"/>
            <a:chOff x="3832125" y="3357394"/>
            <a:chExt cx="4687620" cy="943977"/>
          </a:xfrm>
        </p:grpSpPr>
        <p:grpSp>
          <p:nvGrpSpPr>
            <p:cNvPr id="78" name="组合 77"/>
            <p:cNvGrpSpPr/>
            <p:nvPr/>
          </p:nvGrpSpPr>
          <p:grpSpPr>
            <a:xfrm>
              <a:off x="3832125" y="3357394"/>
              <a:ext cx="4687620" cy="943977"/>
              <a:chOff x="3187517" y="1934883"/>
              <a:chExt cx="6049126" cy="1523525"/>
            </a:xfrm>
          </p:grpSpPr>
          <p:sp>
            <p:nvSpPr>
              <p:cNvPr id="80" name="圆角矩形 79"/>
              <p:cNvSpPr/>
              <p:nvPr/>
            </p:nvSpPr>
            <p:spPr>
              <a:xfrm>
                <a:off x="3244360" y="2091252"/>
                <a:ext cx="5772679" cy="1305053"/>
              </a:xfrm>
              <a:prstGeom prst="roundRect">
                <a:avLst>
                  <a:gd name="adj" fmla="val 50000"/>
                </a:avLst>
              </a:prstGeom>
              <a:gradFill>
                <a:gsLst>
                  <a:gs pos="0">
                    <a:srgbClr val="ED492C"/>
                  </a:gs>
                  <a:gs pos="100000">
                    <a:srgbClr val="DE163D"/>
                  </a:gs>
                </a:gsLst>
                <a:lin ang="2700000" scaled="1"/>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3187517" y="1934883"/>
                <a:ext cx="1179528" cy="1523525"/>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椭圆 81"/>
              <p:cNvSpPr/>
              <p:nvPr/>
            </p:nvSpPr>
            <p:spPr>
              <a:xfrm>
                <a:off x="3279646" y="1934883"/>
                <a:ext cx="657578" cy="657578"/>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椭圆 82"/>
              <p:cNvSpPr/>
              <p:nvPr/>
            </p:nvSpPr>
            <p:spPr>
              <a:xfrm rot="19629600">
                <a:off x="8335170" y="3073034"/>
                <a:ext cx="901473" cy="294507"/>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79" name="文本框 7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424536" y="3486152"/>
              <a:ext cx="3427541" cy="646331"/>
            </a:xfrm>
            <a:prstGeom prst="rect">
              <a:avLst/>
            </a:prstGeom>
            <a:noFill/>
          </p:spPr>
          <p:txBody>
            <a:bodyPr wrap="none" rtlCol="0">
              <a:spAutoFit/>
            </a:bodyPr>
            <a:lstStyle/>
            <a:p>
              <a:pPr defTabSz="1218565">
                <a:defRPr/>
              </a:pPr>
              <a:r>
                <a:rPr lang="zh-CN" altLang="en-US" sz="3600" b="1" kern="0" dirty="0">
                  <a:solidFill>
                    <a:schemeClr val="bg1"/>
                  </a:solidFill>
                  <a:latin typeface="幼圆" panose="02010509060101010101" pitchFamily="49" charset="-122"/>
                  <a:ea typeface="幼圆" panose="02010509060101010101" pitchFamily="49" charset="-122"/>
                </a:rPr>
                <a:t>输入您的小标题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5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Scale>
                                      <p:cBhvr>
                                        <p:cTn id="3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3"/>
                                        </p:tgtEl>
                                        <p:attrNameLst>
                                          <p:attrName>ppt_x</p:attrName>
                                          <p:attrName>ppt_y</p:attrName>
                                        </p:attrNameLst>
                                      </p:cBhvr>
                                    </p:animMotion>
                                    <p:animEffect transition="in" filter="fade">
                                      <p:cBhvr>
                                        <p:cTn id="33" dur="1000"/>
                                        <p:tgtEl>
                                          <p:spTgt spid="1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p:cTn id="37" dur="1000" fill="hold"/>
                                        <p:tgtEl>
                                          <p:spTgt spid="77"/>
                                        </p:tgtEl>
                                        <p:attrNameLst>
                                          <p:attrName>ppt_w</p:attrName>
                                        </p:attrNameLst>
                                      </p:cBhvr>
                                      <p:tavLst>
                                        <p:tav tm="0">
                                          <p:val>
                                            <p:fltVal val="0"/>
                                          </p:val>
                                        </p:tav>
                                        <p:tav tm="100000">
                                          <p:val>
                                            <p:strVal val="#ppt_w"/>
                                          </p:val>
                                        </p:tav>
                                      </p:tavLst>
                                    </p:anim>
                                    <p:anim calcmode="lin" valueType="num">
                                      <p:cBhvr>
                                        <p:cTn id="38" dur="1000" fill="hold"/>
                                        <p:tgtEl>
                                          <p:spTgt spid="77"/>
                                        </p:tgtEl>
                                        <p:attrNameLst>
                                          <p:attrName>ppt_h</p:attrName>
                                        </p:attrNameLst>
                                      </p:cBhvr>
                                      <p:tavLst>
                                        <p:tav tm="0">
                                          <p:val>
                                            <p:fltVal val="0"/>
                                          </p:val>
                                        </p:tav>
                                        <p:tav tm="100000">
                                          <p:val>
                                            <p:strVal val="#ppt_h"/>
                                          </p:val>
                                        </p:tav>
                                      </p:tavLst>
                                    </p:anim>
                                    <p:animEffect transition="in" filter="fade">
                                      <p:cBhvr>
                                        <p:cTn id="39" dur="1000"/>
                                        <p:tgtEl>
                                          <p:spTgt spid="77"/>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9" name="直接连接符 8"/>
          <p:cNvCxnSpPr/>
          <p:nvPr/>
        </p:nvCxnSpPr>
        <p:spPr>
          <a:xfrm>
            <a:off x="1018653" y="5903145"/>
            <a:ext cx="10191037"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087252" y="2091490"/>
            <a:ext cx="1489007" cy="3437729"/>
            <a:chOff x="1087252" y="2091490"/>
            <a:chExt cx="1489007" cy="3437729"/>
          </a:xfrm>
        </p:grpSpPr>
        <p:sp>
          <p:nvSpPr>
            <p:cNvPr id="11" name="圆角矩形 10"/>
            <p:cNvSpPr/>
            <p:nvPr/>
          </p:nvSpPr>
          <p:spPr>
            <a:xfrm>
              <a:off x="1087252" y="2091490"/>
              <a:ext cx="1489007" cy="3437729"/>
            </a:xfrm>
            <a:prstGeom prst="roundRect">
              <a:avLst>
                <a:gd name="adj" fmla="val 50000"/>
              </a:avLst>
            </a:prstGeom>
            <a:gradFill>
              <a:gsLst>
                <a:gs pos="0">
                  <a:srgbClr val="ED492C"/>
                </a:gs>
                <a:gs pos="100000">
                  <a:srgbClr val="DE163D"/>
                </a:gs>
              </a:gsLst>
              <a:lin ang="2700000" scaled="1"/>
            </a:gradFill>
            <a:ln w="25400">
              <a:no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 name="圆角矩形 11"/>
            <p:cNvSpPr/>
            <p:nvPr/>
          </p:nvSpPr>
          <p:spPr>
            <a:xfrm>
              <a:off x="1296724" y="2297181"/>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文本框 61"/>
            <p:cNvSpPr txBox="1"/>
            <p:nvPr/>
          </p:nvSpPr>
          <p:spPr>
            <a:xfrm>
              <a:off x="1234529" y="2427754"/>
              <a:ext cx="1194455" cy="523220"/>
            </a:xfrm>
            <a:prstGeom prst="rect">
              <a:avLst/>
            </a:prstGeom>
            <a:noFill/>
          </p:spPr>
          <p:txBody>
            <a:bodyPr wrap="square" rtlCol="0">
              <a:spAutoFit/>
            </a:bodyPr>
            <a:lstStyle/>
            <a:p>
              <a:pPr algn="ctr"/>
              <a:r>
                <a:rPr lang="en-US" altLang="zh-CN" sz="2800" dirty="0">
                  <a:solidFill>
                    <a:srgbClr val="E6323B"/>
                  </a:solidFill>
                  <a:latin typeface="Impact" panose="020B0806030902050204" pitchFamily="34" charset="0"/>
                </a:rPr>
                <a:t>90</a:t>
              </a:r>
              <a:r>
                <a:rPr lang="en-US" altLang="zh-CN" sz="1350" dirty="0">
                  <a:solidFill>
                    <a:srgbClr val="E6323B"/>
                  </a:solidFill>
                  <a:latin typeface="Impact" panose="020B0806030902050204" pitchFamily="34" charset="0"/>
                </a:rPr>
                <a:t>%</a:t>
              </a:r>
              <a:endParaRPr lang="zh-CN" altLang="en-US" sz="2800" dirty="0">
                <a:solidFill>
                  <a:srgbClr val="E6323B"/>
                </a:solidFill>
                <a:latin typeface="Impact" panose="020B0806030902050204" pitchFamily="34" charset="0"/>
              </a:endParaRPr>
            </a:p>
          </p:txBody>
        </p:sp>
        <p:grpSp>
          <p:nvGrpSpPr>
            <p:cNvPr id="14" name="组合 13"/>
            <p:cNvGrpSpPr/>
            <p:nvPr/>
          </p:nvGrpSpPr>
          <p:grpSpPr>
            <a:xfrm>
              <a:off x="1381192" y="4366593"/>
              <a:ext cx="920216" cy="906989"/>
              <a:chOff x="1310682" y="3861049"/>
              <a:chExt cx="920096" cy="907199"/>
            </a:xfrm>
          </p:grpSpPr>
          <p:sp>
            <p:nvSpPr>
              <p:cNvPr id="16" name="椭圆 15"/>
              <p:cNvSpPr/>
              <p:nvPr/>
            </p:nvSpPr>
            <p:spPr>
              <a:xfrm>
                <a:off x="1310682"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7" name="组合 16"/>
              <p:cNvGrpSpPr/>
              <p:nvPr/>
            </p:nvGrpSpPr>
            <p:grpSpPr>
              <a:xfrm>
                <a:off x="1344549" y="3894442"/>
                <a:ext cx="852360" cy="840412"/>
                <a:chOff x="1344549" y="3893401"/>
                <a:chExt cx="852360" cy="814203"/>
              </a:xfrm>
            </p:grpSpPr>
            <p:sp>
              <p:nvSpPr>
                <p:cNvPr id="18" name="椭圆 17"/>
                <p:cNvSpPr/>
                <p:nvPr/>
              </p:nvSpPr>
              <p:spPr>
                <a:xfrm>
                  <a:off x="1344549" y="3893401"/>
                  <a:ext cx="852360" cy="814203"/>
                </a:xfrm>
                <a:prstGeom prst="ellipse">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9" name="Group 8"/>
                <p:cNvGrpSpPr>
                  <a:grpSpLocks noChangeAspect="1"/>
                </p:cNvGrpSpPr>
                <p:nvPr/>
              </p:nvGrpSpPr>
              <p:grpSpPr bwMode="auto">
                <a:xfrm>
                  <a:off x="1557997" y="4064238"/>
                  <a:ext cx="421027" cy="454651"/>
                  <a:chOff x="3437" y="2282"/>
                  <a:chExt cx="679" cy="744"/>
                </a:xfrm>
                <a:solidFill>
                  <a:schemeClr val="bg1"/>
                </a:solidFill>
              </p:grpSpPr>
              <p:sp>
                <p:nvSpPr>
                  <p:cNvPr id="20"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21"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grpSp>
        <p:sp>
          <p:nvSpPr>
            <p:cNvPr id="15" name="文本框 128"/>
            <p:cNvSpPr txBox="1"/>
            <p:nvPr/>
          </p:nvSpPr>
          <p:spPr>
            <a:xfrm>
              <a:off x="1369510" y="3612723"/>
              <a:ext cx="924491" cy="646331"/>
            </a:xfrm>
            <a:prstGeom prst="rect">
              <a:avLst/>
            </a:prstGeom>
            <a:noFill/>
          </p:spPr>
          <p:txBody>
            <a:bodyPr wrap="square" rtlCol="0">
              <a:spAutoFit/>
            </a:bodyPr>
            <a:lstStyle/>
            <a:p>
              <a:pPr algn="ctr"/>
              <a:r>
                <a:rPr lang="zh-CN" altLang="en-US" b="1" dirty="0">
                  <a:solidFill>
                    <a:srgbClr val="E6323B"/>
                  </a:solidFill>
                  <a:latin typeface="幼圆" panose="02010509060101010101" pitchFamily="49" charset="-122"/>
                  <a:ea typeface="幼圆" panose="02010509060101010101" pitchFamily="49" charset="-122"/>
                </a:rPr>
                <a:t>项目一</a:t>
              </a:r>
              <a:endParaRPr lang="en-US" altLang="zh-CN" b="1" dirty="0">
                <a:solidFill>
                  <a:srgbClr val="E6323B"/>
                </a:solidFill>
                <a:latin typeface="幼圆" panose="02010509060101010101" pitchFamily="49" charset="-122"/>
                <a:ea typeface="幼圆" panose="02010509060101010101" pitchFamily="49" charset="-122"/>
              </a:endParaRPr>
            </a:p>
            <a:p>
              <a:pPr algn="ctr"/>
              <a:r>
                <a:rPr lang="zh-CN" altLang="en-US" b="1" dirty="0">
                  <a:solidFill>
                    <a:srgbClr val="E6323B"/>
                  </a:solidFill>
                  <a:latin typeface="幼圆" panose="02010509060101010101" pitchFamily="49" charset="-122"/>
                  <a:ea typeface="幼圆" panose="02010509060101010101" pitchFamily="49" charset="-122"/>
                </a:rPr>
                <a:t>名称</a:t>
              </a:r>
            </a:p>
          </p:txBody>
        </p:sp>
      </p:grpSp>
      <p:grpSp>
        <p:nvGrpSpPr>
          <p:cNvPr id="22" name="组合 21"/>
          <p:cNvGrpSpPr/>
          <p:nvPr/>
        </p:nvGrpSpPr>
        <p:grpSpPr>
          <a:xfrm>
            <a:off x="3220205" y="2468591"/>
            <a:ext cx="1489007" cy="3047295"/>
            <a:chOff x="3220205" y="2468591"/>
            <a:chExt cx="1489007" cy="3047295"/>
          </a:xfrm>
        </p:grpSpPr>
        <p:sp>
          <p:nvSpPr>
            <p:cNvPr id="23" name="圆角矩形 22"/>
            <p:cNvSpPr/>
            <p:nvPr/>
          </p:nvSpPr>
          <p:spPr>
            <a:xfrm>
              <a:off x="3220205" y="2468591"/>
              <a:ext cx="1489007" cy="3047295"/>
            </a:xfrm>
            <a:prstGeom prst="roundRect">
              <a:avLst>
                <a:gd name="adj" fmla="val 50000"/>
              </a:avLst>
            </a:prstGeom>
            <a:gradFill>
              <a:gsLst>
                <a:gs pos="0">
                  <a:srgbClr val="01B3C5"/>
                </a:gs>
                <a:gs pos="100000">
                  <a:srgbClr val="009F9B"/>
                </a:gs>
              </a:gsLst>
              <a:lin ang="2700000" scaled="1"/>
            </a:gradFill>
            <a:ln w="25400">
              <a:no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圆角矩形 23"/>
            <p:cNvSpPr/>
            <p:nvPr/>
          </p:nvSpPr>
          <p:spPr>
            <a:xfrm>
              <a:off x="3429677" y="2687614"/>
              <a:ext cx="1089156" cy="2659803"/>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文本框 54"/>
            <p:cNvSpPr txBox="1"/>
            <p:nvPr/>
          </p:nvSpPr>
          <p:spPr>
            <a:xfrm>
              <a:off x="3367482" y="2761052"/>
              <a:ext cx="1194455" cy="523220"/>
            </a:xfrm>
            <a:prstGeom prst="rect">
              <a:avLst/>
            </a:prstGeom>
            <a:noFill/>
          </p:spPr>
          <p:txBody>
            <a:bodyPr wrap="square" rtlCol="0">
              <a:spAutoFit/>
            </a:bodyPr>
            <a:lstStyle/>
            <a:p>
              <a:pPr algn="ctr"/>
              <a:r>
                <a:rPr lang="en-US" altLang="zh-CN" sz="2800" dirty="0">
                  <a:solidFill>
                    <a:srgbClr val="01ADB9"/>
                  </a:solidFill>
                  <a:latin typeface="Impact" panose="020B0806030902050204" pitchFamily="34" charset="0"/>
                </a:rPr>
                <a:t>80</a:t>
              </a:r>
              <a:r>
                <a:rPr lang="en-US" altLang="zh-CN" sz="1350" dirty="0">
                  <a:solidFill>
                    <a:srgbClr val="01ADB9"/>
                  </a:solidFill>
                  <a:latin typeface="Impact" panose="020B0806030902050204" pitchFamily="34" charset="0"/>
                </a:rPr>
                <a:t>%</a:t>
              </a:r>
              <a:endParaRPr lang="zh-CN" altLang="en-US" sz="2800" dirty="0">
                <a:solidFill>
                  <a:srgbClr val="01ADB9"/>
                </a:solidFill>
                <a:latin typeface="Impact" panose="020B0806030902050204" pitchFamily="34" charset="0"/>
              </a:endParaRPr>
            </a:p>
          </p:txBody>
        </p:sp>
        <p:grpSp>
          <p:nvGrpSpPr>
            <p:cNvPr id="26" name="组合 25"/>
            <p:cNvGrpSpPr/>
            <p:nvPr/>
          </p:nvGrpSpPr>
          <p:grpSpPr>
            <a:xfrm>
              <a:off x="3514146" y="4366593"/>
              <a:ext cx="920216" cy="906989"/>
              <a:chOff x="3443358" y="3861049"/>
              <a:chExt cx="920096" cy="907199"/>
            </a:xfrm>
          </p:grpSpPr>
          <p:sp>
            <p:nvSpPr>
              <p:cNvPr id="28" name="椭圆 27"/>
              <p:cNvSpPr/>
              <p:nvPr/>
            </p:nvSpPr>
            <p:spPr>
              <a:xfrm>
                <a:off x="3443358"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 name="椭圆 28"/>
              <p:cNvSpPr/>
              <p:nvPr/>
            </p:nvSpPr>
            <p:spPr>
              <a:xfrm>
                <a:off x="3477225" y="3894442"/>
                <a:ext cx="852360" cy="840412"/>
              </a:xfrm>
              <a:prstGeom prst="ellipse">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30" name="Group 13"/>
              <p:cNvGrpSpPr>
                <a:grpSpLocks noChangeAspect="1"/>
              </p:cNvGrpSpPr>
              <p:nvPr/>
            </p:nvGrpSpPr>
            <p:grpSpPr bwMode="auto">
              <a:xfrm>
                <a:off x="3675268" y="4080591"/>
                <a:ext cx="461686" cy="475193"/>
                <a:chOff x="2426" y="2781"/>
                <a:chExt cx="593" cy="600"/>
              </a:xfrm>
              <a:solidFill>
                <a:schemeClr val="bg1"/>
              </a:solidFill>
            </p:grpSpPr>
            <p:sp>
              <p:nvSpPr>
                <p:cNvPr id="31"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32"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27" name="文本框 128"/>
            <p:cNvSpPr txBox="1"/>
            <p:nvPr/>
          </p:nvSpPr>
          <p:spPr>
            <a:xfrm>
              <a:off x="3502463" y="3612723"/>
              <a:ext cx="924491" cy="646331"/>
            </a:xfrm>
            <a:prstGeom prst="rect">
              <a:avLst/>
            </a:prstGeom>
            <a:noFill/>
          </p:spPr>
          <p:txBody>
            <a:bodyPr wrap="square" rtlCol="0">
              <a:spAutoFit/>
            </a:bodyPr>
            <a:lstStyle/>
            <a:p>
              <a:pPr algn="ctr"/>
              <a:r>
                <a:rPr lang="zh-CN" altLang="en-US" b="1" dirty="0">
                  <a:solidFill>
                    <a:srgbClr val="01ADB9"/>
                  </a:solidFill>
                  <a:latin typeface="幼圆" panose="02010509060101010101" pitchFamily="49" charset="-122"/>
                  <a:ea typeface="幼圆" panose="02010509060101010101" pitchFamily="49" charset="-122"/>
                </a:rPr>
                <a:t>项目二</a:t>
              </a:r>
              <a:endParaRPr lang="en-US" altLang="zh-CN" b="1" dirty="0">
                <a:solidFill>
                  <a:srgbClr val="01ADB9"/>
                </a:solidFill>
                <a:latin typeface="幼圆" panose="02010509060101010101" pitchFamily="49" charset="-122"/>
                <a:ea typeface="幼圆" panose="02010509060101010101" pitchFamily="49" charset="-122"/>
              </a:endParaRPr>
            </a:p>
            <a:p>
              <a:pPr algn="ctr"/>
              <a:r>
                <a:rPr lang="zh-CN" altLang="en-US" b="1" dirty="0">
                  <a:solidFill>
                    <a:srgbClr val="01ADB9"/>
                  </a:solidFill>
                  <a:latin typeface="幼圆" panose="02010509060101010101" pitchFamily="49" charset="-122"/>
                  <a:ea typeface="幼圆" panose="02010509060101010101" pitchFamily="49" charset="-122"/>
                </a:rPr>
                <a:t>名称</a:t>
              </a:r>
            </a:p>
          </p:txBody>
        </p:sp>
      </p:grpSp>
      <p:grpSp>
        <p:nvGrpSpPr>
          <p:cNvPr id="33" name="组合 32"/>
          <p:cNvGrpSpPr/>
          <p:nvPr/>
        </p:nvGrpSpPr>
        <p:grpSpPr>
          <a:xfrm>
            <a:off x="5353160" y="1568570"/>
            <a:ext cx="1489007" cy="4017490"/>
            <a:chOff x="5353160" y="1568570"/>
            <a:chExt cx="1489007" cy="4017490"/>
          </a:xfrm>
        </p:grpSpPr>
        <p:sp>
          <p:nvSpPr>
            <p:cNvPr id="34" name="圆角矩形 33"/>
            <p:cNvSpPr/>
            <p:nvPr/>
          </p:nvSpPr>
          <p:spPr>
            <a:xfrm>
              <a:off x="5353160" y="1568570"/>
              <a:ext cx="1489007" cy="4017490"/>
            </a:xfrm>
            <a:prstGeom prst="roundRect">
              <a:avLst>
                <a:gd name="adj" fmla="val 50000"/>
              </a:avLst>
            </a:prstGeom>
            <a:gradFill>
              <a:gsLst>
                <a:gs pos="0">
                  <a:srgbClr val="7B64A9"/>
                </a:gs>
                <a:gs pos="100000">
                  <a:srgbClr val="473F8E"/>
                </a:gs>
              </a:gsLst>
              <a:lin ang="2700000" scaled="1"/>
            </a:gradFill>
            <a:ln w="25400">
              <a:no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35" name="组合 34"/>
            <p:cNvGrpSpPr/>
            <p:nvPr/>
          </p:nvGrpSpPr>
          <p:grpSpPr>
            <a:xfrm>
              <a:off x="5500438" y="1807214"/>
              <a:ext cx="1194455" cy="3540203"/>
              <a:chOff x="5500438" y="1807214"/>
              <a:chExt cx="1194455" cy="3540203"/>
            </a:xfrm>
          </p:grpSpPr>
          <p:sp>
            <p:nvSpPr>
              <p:cNvPr id="36" name="圆角矩形 35"/>
              <p:cNvSpPr/>
              <p:nvPr/>
            </p:nvSpPr>
            <p:spPr>
              <a:xfrm>
                <a:off x="5562633" y="1807214"/>
                <a:ext cx="1089156" cy="3540203"/>
              </a:xfrm>
              <a:prstGeom prst="roundRect">
                <a:avLst>
                  <a:gd name="adj" fmla="val 44437"/>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文本框 47"/>
              <p:cNvSpPr txBox="1"/>
              <p:nvPr/>
            </p:nvSpPr>
            <p:spPr>
              <a:xfrm>
                <a:off x="5500438" y="1942092"/>
                <a:ext cx="1194455" cy="523220"/>
              </a:xfrm>
              <a:prstGeom prst="rect">
                <a:avLst/>
              </a:prstGeom>
              <a:noFill/>
            </p:spPr>
            <p:txBody>
              <a:bodyPr wrap="square" rtlCol="0">
                <a:spAutoFit/>
              </a:bodyPr>
              <a:lstStyle/>
              <a:p>
                <a:pPr algn="ctr"/>
                <a:r>
                  <a:rPr lang="en-US" altLang="zh-CN" sz="2800" dirty="0">
                    <a:solidFill>
                      <a:srgbClr val="6957A0"/>
                    </a:solidFill>
                    <a:latin typeface="Impact" panose="020B0806030902050204" pitchFamily="34" charset="0"/>
                  </a:rPr>
                  <a:t>100</a:t>
                </a:r>
                <a:r>
                  <a:rPr lang="en-US" altLang="zh-CN" sz="1350" dirty="0">
                    <a:solidFill>
                      <a:srgbClr val="6957A0"/>
                    </a:solidFill>
                    <a:latin typeface="Impact" panose="020B0806030902050204" pitchFamily="34" charset="0"/>
                  </a:rPr>
                  <a:t>%</a:t>
                </a:r>
                <a:endParaRPr lang="zh-CN" altLang="en-US" sz="2800" dirty="0">
                  <a:solidFill>
                    <a:srgbClr val="6957A0"/>
                  </a:solidFill>
                  <a:latin typeface="Impact" panose="020B0806030902050204" pitchFamily="34" charset="0"/>
                </a:endParaRPr>
              </a:p>
            </p:txBody>
          </p:sp>
          <p:grpSp>
            <p:nvGrpSpPr>
              <p:cNvPr id="38" name="组合 37"/>
              <p:cNvGrpSpPr/>
              <p:nvPr/>
            </p:nvGrpSpPr>
            <p:grpSpPr>
              <a:xfrm>
                <a:off x="5647102" y="4366593"/>
                <a:ext cx="920216" cy="906989"/>
                <a:chOff x="5576036" y="3861049"/>
                <a:chExt cx="920096" cy="907199"/>
              </a:xfrm>
            </p:grpSpPr>
            <p:sp>
              <p:nvSpPr>
                <p:cNvPr id="40" name="椭圆 39"/>
                <p:cNvSpPr/>
                <p:nvPr/>
              </p:nvSpPr>
              <p:spPr>
                <a:xfrm>
                  <a:off x="5576036"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1" name="椭圆 40"/>
                <p:cNvSpPr/>
                <p:nvPr/>
              </p:nvSpPr>
              <p:spPr>
                <a:xfrm>
                  <a:off x="5609903" y="3894442"/>
                  <a:ext cx="852360" cy="840412"/>
                </a:xfrm>
                <a:prstGeom prst="ellipse">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42" name="Group 18"/>
                <p:cNvGrpSpPr>
                  <a:grpSpLocks noChangeAspect="1"/>
                </p:cNvGrpSpPr>
                <p:nvPr/>
              </p:nvGrpSpPr>
              <p:grpSpPr bwMode="auto">
                <a:xfrm>
                  <a:off x="5793235" y="4088980"/>
                  <a:ext cx="479594" cy="454601"/>
                  <a:chOff x="3802" y="2858"/>
                  <a:chExt cx="616" cy="574"/>
                </a:xfrm>
                <a:solidFill>
                  <a:schemeClr val="bg1"/>
                </a:solidFill>
              </p:grpSpPr>
              <p:sp>
                <p:nvSpPr>
                  <p:cNvPr id="4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4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4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4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4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39" name="文本框 128"/>
              <p:cNvSpPr txBox="1"/>
              <p:nvPr/>
            </p:nvSpPr>
            <p:spPr>
              <a:xfrm>
                <a:off x="5635419" y="3612723"/>
                <a:ext cx="924491" cy="646331"/>
              </a:xfrm>
              <a:prstGeom prst="rect">
                <a:avLst/>
              </a:prstGeom>
              <a:noFill/>
            </p:spPr>
            <p:txBody>
              <a:bodyPr wrap="square" rtlCol="0">
                <a:spAutoFit/>
              </a:bodyPr>
              <a:lstStyle/>
              <a:p>
                <a:pPr algn="ctr"/>
                <a:r>
                  <a:rPr lang="zh-CN" altLang="en-US" b="1" dirty="0">
                    <a:solidFill>
                      <a:srgbClr val="6957A0"/>
                    </a:solidFill>
                    <a:latin typeface="幼圆" panose="02010509060101010101" pitchFamily="49" charset="-122"/>
                    <a:ea typeface="幼圆" panose="02010509060101010101" pitchFamily="49" charset="-122"/>
                  </a:rPr>
                  <a:t>项目三</a:t>
                </a:r>
                <a:endParaRPr lang="en-US" altLang="zh-CN" b="1" dirty="0">
                  <a:solidFill>
                    <a:srgbClr val="6957A0"/>
                  </a:solidFill>
                  <a:latin typeface="幼圆" panose="02010509060101010101" pitchFamily="49" charset="-122"/>
                  <a:ea typeface="幼圆" panose="02010509060101010101" pitchFamily="49" charset="-122"/>
                </a:endParaRPr>
              </a:p>
              <a:p>
                <a:pPr algn="ctr"/>
                <a:r>
                  <a:rPr lang="zh-CN" altLang="en-US" b="1" dirty="0">
                    <a:solidFill>
                      <a:srgbClr val="6957A0"/>
                    </a:solidFill>
                    <a:latin typeface="幼圆" panose="02010509060101010101" pitchFamily="49" charset="-122"/>
                    <a:ea typeface="幼圆" panose="02010509060101010101" pitchFamily="49" charset="-122"/>
                  </a:rPr>
                  <a:t>名称</a:t>
                </a:r>
              </a:p>
            </p:txBody>
          </p:sp>
        </p:grpSp>
      </p:grpSp>
      <p:grpSp>
        <p:nvGrpSpPr>
          <p:cNvPr id="48" name="组合 47"/>
          <p:cNvGrpSpPr/>
          <p:nvPr/>
        </p:nvGrpSpPr>
        <p:grpSpPr>
          <a:xfrm>
            <a:off x="7486114" y="2725707"/>
            <a:ext cx="1489007" cy="2802143"/>
            <a:chOff x="7486114" y="2725707"/>
            <a:chExt cx="1489007" cy="2802143"/>
          </a:xfrm>
        </p:grpSpPr>
        <p:sp>
          <p:nvSpPr>
            <p:cNvPr id="49" name="圆角矩形 48"/>
            <p:cNvSpPr/>
            <p:nvPr/>
          </p:nvSpPr>
          <p:spPr>
            <a:xfrm>
              <a:off x="7486114" y="2725707"/>
              <a:ext cx="1489007" cy="2802143"/>
            </a:xfrm>
            <a:prstGeom prst="roundRect">
              <a:avLst>
                <a:gd name="adj" fmla="val 50000"/>
              </a:avLst>
            </a:prstGeom>
            <a:gradFill>
              <a:gsLst>
                <a:gs pos="0">
                  <a:srgbClr val="FDE103"/>
                </a:gs>
                <a:gs pos="100000">
                  <a:srgbClr val="F8A11A"/>
                </a:gs>
              </a:gsLst>
              <a:lin ang="2700000" scaled="1"/>
            </a:gradFill>
            <a:ln w="25400">
              <a:no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圆角矩形 49"/>
            <p:cNvSpPr/>
            <p:nvPr/>
          </p:nvSpPr>
          <p:spPr>
            <a:xfrm>
              <a:off x="7695586" y="2935210"/>
              <a:ext cx="1089156" cy="2412209"/>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文本框 40"/>
            <p:cNvSpPr txBox="1"/>
            <p:nvPr/>
          </p:nvSpPr>
          <p:spPr>
            <a:xfrm>
              <a:off x="7633392" y="3056258"/>
              <a:ext cx="1194455" cy="523220"/>
            </a:xfrm>
            <a:prstGeom prst="rect">
              <a:avLst/>
            </a:prstGeom>
            <a:noFill/>
          </p:spPr>
          <p:txBody>
            <a:bodyPr wrap="square" rtlCol="0">
              <a:spAutoFit/>
            </a:bodyPr>
            <a:lstStyle/>
            <a:p>
              <a:pPr algn="ctr"/>
              <a:r>
                <a:rPr lang="en-US" altLang="zh-CN" sz="2800" dirty="0">
                  <a:solidFill>
                    <a:srgbClr val="F8A519"/>
                  </a:solidFill>
                  <a:latin typeface="Impact" panose="020B0806030902050204" pitchFamily="34" charset="0"/>
                </a:rPr>
                <a:t>70</a:t>
              </a:r>
              <a:r>
                <a:rPr lang="en-US" altLang="zh-CN" sz="1350" dirty="0">
                  <a:solidFill>
                    <a:srgbClr val="F8A519"/>
                  </a:solidFill>
                  <a:latin typeface="Impact" panose="020B0806030902050204" pitchFamily="34" charset="0"/>
                </a:rPr>
                <a:t>%</a:t>
              </a:r>
              <a:endParaRPr lang="zh-CN" altLang="en-US" sz="2800" dirty="0">
                <a:solidFill>
                  <a:srgbClr val="F8A519"/>
                </a:solidFill>
                <a:latin typeface="Impact" panose="020B0806030902050204" pitchFamily="34" charset="0"/>
              </a:endParaRPr>
            </a:p>
          </p:txBody>
        </p:sp>
        <p:grpSp>
          <p:nvGrpSpPr>
            <p:cNvPr id="52" name="组合 51"/>
            <p:cNvGrpSpPr/>
            <p:nvPr/>
          </p:nvGrpSpPr>
          <p:grpSpPr>
            <a:xfrm>
              <a:off x="7780054" y="4366593"/>
              <a:ext cx="920216" cy="906987"/>
              <a:chOff x="7708712" y="3861048"/>
              <a:chExt cx="920096" cy="907197"/>
            </a:xfrm>
          </p:grpSpPr>
          <p:sp>
            <p:nvSpPr>
              <p:cNvPr id="54" name="椭圆 53"/>
              <p:cNvSpPr/>
              <p:nvPr/>
            </p:nvSpPr>
            <p:spPr>
              <a:xfrm>
                <a:off x="7708712" y="3861048"/>
                <a:ext cx="920096" cy="907197"/>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椭圆 54"/>
              <p:cNvSpPr/>
              <p:nvPr/>
            </p:nvSpPr>
            <p:spPr>
              <a:xfrm>
                <a:off x="7742578" y="3894440"/>
                <a:ext cx="852360" cy="840413"/>
              </a:xfrm>
              <a:prstGeom prst="ellipse">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56" name="Group 26"/>
              <p:cNvGrpSpPr>
                <a:grpSpLocks noChangeAspect="1"/>
              </p:cNvGrpSpPr>
              <p:nvPr/>
            </p:nvGrpSpPr>
            <p:grpSpPr bwMode="auto">
              <a:xfrm>
                <a:off x="7879441" y="4152182"/>
                <a:ext cx="620626" cy="312988"/>
                <a:chOff x="5676" y="2597"/>
                <a:chExt cx="1061" cy="526"/>
              </a:xfrm>
              <a:solidFill>
                <a:schemeClr val="bg1"/>
              </a:solidFill>
            </p:grpSpPr>
            <p:sp>
              <p:nvSpPr>
                <p:cNvPr id="57"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58"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59"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60"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61"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62"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63"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64"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65"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66"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67"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68"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69"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70"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71"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53" name="文本框 128"/>
            <p:cNvSpPr txBox="1"/>
            <p:nvPr/>
          </p:nvSpPr>
          <p:spPr>
            <a:xfrm>
              <a:off x="7768372" y="3612723"/>
              <a:ext cx="924491" cy="646331"/>
            </a:xfrm>
            <a:prstGeom prst="rect">
              <a:avLst/>
            </a:prstGeom>
            <a:noFill/>
          </p:spPr>
          <p:txBody>
            <a:bodyPr wrap="square" rtlCol="0">
              <a:spAutoFit/>
            </a:bodyPr>
            <a:lstStyle/>
            <a:p>
              <a:pPr algn="ctr"/>
              <a:r>
                <a:rPr lang="zh-CN" altLang="en-US" b="1" dirty="0">
                  <a:solidFill>
                    <a:srgbClr val="F8A519"/>
                  </a:solidFill>
                  <a:latin typeface="幼圆" panose="02010509060101010101" pitchFamily="49" charset="-122"/>
                  <a:ea typeface="幼圆" panose="02010509060101010101" pitchFamily="49" charset="-122"/>
                </a:rPr>
                <a:t>项目四</a:t>
              </a:r>
              <a:endParaRPr lang="en-US" altLang="zh-CN" b="1" dirty="0">
                <a:solidFill>
                  <a:srgbClr val="F8A519"/>
                </a:solidFill>
                <a:latin typeface="幼圆" panose="02010509060101010101" pitchFamily="49" charset="-122"/>
                <a:ea typeface="幼圆" panose="02010509060101010101" pitchFamily="49" charset="-122"/>
              </a:endParaRPr>
            </a:p>
            <a:p>
              <a:pPr algn="ctr"/>
              <a:r>
                <a:rPr lang="zh-CN" altLang="en-US" b="1" dirty="0">
                  <a:solidFill>
                    <a:srgbClr val="F8A519"/>
                  </a:solidFill>
                  <a:latin typeface="幼圆" panose="02010509060101010101" pitchFamily="49" charset="-122"/>
                  <a:ea typeface="幼圆" panose="02010509060101010101" pitchFamily="49" charset="-122"/>
                </a:rPr>
                <a:t>名称</a:t>
              </a:r>
            </a:p>
          </p:txBody>
        </p:sp>
      </p:grpSp>
      <p:grpSp>
        <p:nvGrpSpPr>
          <p:cNvPr id="72" name="组合 71"/>
          <p:cNvGrpSpPr/>
          <p:nvPr/>
        </p:nvGrpSpPr>
        <p:grpSpPr>
          <a:xfrm>
            <a:off x="9619070" y="2091490"/>
            <a:ext cx="1489007" cy="3437729"/>
            <a:chOff x="9619070" y="2091490"/>
            <a:chExt cx="1489007" cy="3437729"/>
          </a:xfrm>
        </p:grpSpPr>
        <p:sp>
          <p:nvSpPr>
            <p:cNvPr id="73" name="圆角矩形 72"/>
            <p:cNvSpPr/>
            <p:nvPr/>
          </p:nvSpPr>
          <p:spPr>
            <a:xfrm>
              <a:off x="9619070" y="2091490"/>
              <a:ext cx="1489007" cy="3437729"/>
            </a:xfrm>
            <a:prstGeom prst="roundRect">
              <a:avLst>
                <a:gd name="adj" fmla="val 50000"/>
              </a:avLst>
            </a:prstGeom>
            <a:gradFill>
              <a:gsLst>
                <a:gs pos="0">
                  <a:srgbClr val="CBCCCE"/>
                </a:gs>
                <a:gs pos="100000">
                  <a:srgbClr val="8D8E92"/>
                </a:gs>
              </a:gsLst>
              <a:lin ang="2700000" scaled="1"/>
            </a:gradFill>
            <a:ln w="25400">
              <a:no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4" name="圆角矩形 73"/>
            <p:cNvSpPr/>
            <p:nvPr/>
          </p:nvSpPr>
          <p:spPr>
            <a:xfrm>
              <a:off x="9828542" y="2297181"/>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5" name="文本框 32"/>
            <p:cNvSpPr txBox="1"/>
            <p:nvPr/>
          </p:nvSpPr>
          <p:spPr>
            <a:xfrm>
              <a:off x="9766348" y="2446800"/>
              <a:ext cx="1194455" cy="523220"/>
            </a:xfrm>
            <a:prstGeom prst="rect">
              <a:avLst/>
            </a:prstGeom>
            <a:noFill/>
          </p:spPr>
          <p:txBody>
            <a:bodyPr wrap="square" rtlCol="0">
              <a:spAutoFit/>
            </a:bodyPr>
            <a:lstStyle/>
            <a:p>
              <a:pPr algn="ctr"/>
              <a:r>
                <a:rPr lang="en-US" altLang="zh-CN" sz="2800" dirty="0">
                  <a:solidFill>
                    <a:srgbClr val="909195"/>
                  </a:solidFill>
                  <a:latin typeface="Impact" panose="020B0806030902050204" pitchFamily="34" charset="0"/>
                </a:rPr>
                <a:t>90</a:t>
              </a:r>
              <a:r>
                <a:rPr lang="en-US" altLang="zh-CN" sz="1350" dirty="0">
                  <a:solidFill>
                    <a:srgbClr val="909195"/>
                  </a:solidFill>
                  <a:latin typeface="Impact" panose="020B0806030902050204" pitchFamily="34" charset="0"/>
                </a:rPr>
                <a:t>%</a:t>
              </a:r>
              <a:endParaRPr lang="zh-CN" altLang="en-US" sz="2800" dirty="0">
                <a:solidFill>
                  <a:srgbClr val="909195"/>
                </a:solidFill>
                <a:latin typeface="Impact" panose="020B0806030902050204" pitchFamily="34" charset="0"/>
              </a:endParaRPr>
            </a:p>
          </p:txBody>
        </p:sp>
        <p:grpSp>
          <p:nvGrpSpPr>
            <p:cNvPr id="76" name="组合 75"/>
            <p:cNvGrpSpPr/>
            <p:nvPr/>
          </p:nvGrpSpPr>
          <p:grpSpPr>
            <a:xfrm>
              <a:off x="9913010" y="4366593"/>
              <a:ext cx="920216" cy="906989"/>
              <a:chOff x="9841390" y="3861049"/>
              <a:chExt cx="920096" cy="907199"/>
            </a:xfrm>
          </p:grpSpPr>
          <p:sp>
            <p:nvSpPr>
              <p:cNvPr id="78" name="椭圆 77"/>
              <p:cNvSpPr/>
              <p:nvPr/>
            </p:nvSpPr>
            <p:spPr>
              <a:xfrm>
                <a:off x="9841390"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椭圆 78"/>
              <p:cNvSpPr/>
              <p:nvPr/>
            </p:nvSpPr>
            <p:spPr>
              <a:xfrm>
                <a:off x="9875257" y="3894442"/>
                <a:ext cx="852360" cy="840412"/>
              </a:xfrm>
              <a:prstGeom prst="ellipse">
                <a:avLst/>
              </a:prstGeom>
              <a:gradFill>
                <a:gsLst>
                  <a:gs pos="0">
                    <a:srgbClr val="CBCCCE"/>
                  </a:gs>
                  <a:gs pos="100000">
                    <a:srgbClr val="8D8E9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Freeform 108"/>
              <p:cNvSpPr>
                <a:spLocks noEditPoints="1"/>
              </p:cNvSpPr>
              <p:nvPr/>
            </p:nvSpPr>
            <p:spPr bwMode="auto">
              <a:xfrm>
                <a:off x="10063091" y="4074257"/>
                <a:ext cx="468085" cy="47787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sp>
          <p:nvSpPr>
            <p:cNvPr id="77" name="文本框 128"/>
            <p:cNvSpPr txBox="1"/>
            <p:nvPr/>
          </p:nvSpPr>
          <p:spPr>
            <a:xfrm>
              <a:off x="9901328" y="3612723"/>
              <a:ext cx="924491" cy="646331"/>
            </a:xfrm>
            <a:prstGeom prst="rect">
              <a:avLst/>
            </a:prstGeom>
            <a:noFill/>
          </p:spPr>
          <p:txBody>
            <a:bodyPr wrap="square" rtlCol="0">
              <a:spAutoFit/>
            </a:bodyPr>
            <a:lstStyle/>
            <a:p>
              <a:pPr algn="ctr"/>
              <a:r>
                <a:rPr lang="zh-CN" altLang="en-US" b="1" dirty="0">
                  <a:solidFill>
                    <a:srgbClr val="909195"/>
                  </a:solidFill>
                  <a:latin typeface="幼圆" panose="02010509060101010101" pitchFamily="49" charset="-122"/>
                  <a:ea typeface="幼圆" panose="02010509060101010101" pitchFamily="49" charset="-122"/>
                </a:rPr>
                <a:t>项目五</a:t>
              </a:r>
              <a:endParaRPr lang="en-US" altLang="zh-CN" b="1" dirty="0">
                <a:solidFill>
                  <a:srgbClr val="909195"/>
                </a:solidFill>
                <a:latin typeface="幼圆" panose="02010509060101010101" pitchFamily="49" charset="-122"/>
                <a:ea typeface="幼圆" panose="02010509060101010101" pitchFamily="49" charset="-122"/>
              </a:endParaRPr>
            </a:p>
            <a:p>
              <a:pPr algn="ctr"/>
              <a:r>
                <a:rPr lang="zh-CN" altLang="en-US" b="1" dirty="0">
                  <a:solidFill>
                    <a:srgbClr val="909195"/>
                  </a:solidFill>
                  <a:latin typeface="幼圆" panose="02010509060101010101" pitchFamily="49" charset="-122"/>
                  <a:ea typeface="幼圆" panose="02010509060101010101" pitchFamily="49" charset="-122"/>
                </a:rPr>
                <a:t>名称</a:t>
              </a:r>
            </a:p>
          </p:txBody>
        </p:sp>
      </p:grpSp>
      <p:sp>
        <p:nvSpPr>
          <p:cNvPr id="81" name="文本框 129"/>
          <p:cNvSpPr txBox="1"/>
          <p:nvPr/>
        </p:nvSpPr>
        <p:spPr>
          <a:xfrm>
            <a:off x="2187650" y="6102625"/>
            <a:ext cx="7934591"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sp>
        <p:nvSpPr>
          <p:cNvPr id="82"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2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42000"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42000"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ppt_x"/>
                                          </p:val>
                                        </p:tav>
                                        <p:tav tm="100000">
                                          <p:val>
                                            <p:strVal val="#ppt_x"/>
                                          </p:val>
                                        </p:tav>
                                      </p:tavLst>
                                    </p:anim>
                                    <p:anim calcmode="lin" valueType="num">
                                      <p:cBhvr additive="base">
                                        <p:cTn id="16" dur="10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decel="42000" fill="hold" nodeType="withEffect">
                                  <p:stCondLst>
                                    <p:cond delay="75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fill="hold"/>
                                        <p:tgtEl>
                                          <p:spTgt spid="48"/>
                                        </p:tgtEl>
                                        <p:attrNameLst>
                                          <p:attrName>ppt_x</p:attrName>
                                        </p:attrNameLst>
                                      </p:cBhvr>
                                      <p:tavLst>
                                        <p:tav tm="0">
                                          <p:val>
                                            <p:strVal val="#ppt_x"/>
                                          </p:val>
                                        </p:tav>
                                        <p:tav tm="100000">
                                          <p:val>
                                            <p:strVal val="#ppt_x"/>
                                          </p:val>
                                        </p:tav>
                                      </p:tavLst>
                                    </p:anim>
                                    <p:anim calcmode="lin" valueType="num">
                                      <p:cBhvr additive="base">
                                        <p:cTn id="20" dur="10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decel="42000" fill="hold" nodeType="withEffect">
                                  <p:stCondLst>
                                    <p:cond delay="100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1000" fill="hold"/>
                                        <p:tgtEl>
                                          <p:spTgt spid="72"/>
                                        </p:tgtEl>
                                        <p:attrNameLst>
                                          <p:attrName>ppt_x</p:attrName>
                                        </p:attrNameLst>
                                      </p:cBhvr>
                                      <p:tavLst>
                                        <p:tav tm="0">
                                          <p:val>
                                            <p:strVal val="#ppt_x"/>
                                          </p:val>
                                        </p:tav>
                                        <p:tav tm="100000">
                                          <p:val>
                                            <p:strVal val="#ppt_x"/>
                                          </p:val>
                                        </p:tav>
                                      </p:tavLst>
                                    </p:anim>
                                    <p:anim calcmode="lin" valueType="num">
                                      <p:cBhvr additive="base">
                                        <p:cTn id="24" dur="1000" fill="hold"/>
                                        <p:tgtEl>
                                          <p:spTgt spid="7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outVertical)">
                                      <p:cBhvr>
                                        <p:cTn id="28" dur="500"/>
                                        <p:tgtEl>
                                          <p:spTgt spid="9"/>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1000"/>
                                        <p:tgtEl>
                                          <p:spTgt spid="81"/>
                                        </p:tgtEl>
                                      </p:cBhvr>
                                    </p:animEffect>
                                    <p:anim calcmode="lin" valueType="num">
                                      <p:cBhvr>
                                        <p:cTn id="33" dur="1000" fill="hold"/>
                                        <p:tgtEl>
                                          <p:spTgt spid="81"/>
                                        </p:tgtEl>
                                        <p:attrNameLst>
                                          <p:attrName>ppt_x</p:attrName>
                                        </p:attrNameLst>
                                      </p:cBhvr>
                                      <p:tavLst>
                                        <p:tav tm="0">
                                          <p:val>
                                            <p:strVal val="#ppt_x"/>
                                          </p:val>
                                        </p:tav>
                                        <p:tav tm="100000">
                                          <p:val>
                                            <p:strVal val="#ppt_x"/>
                                          </p:val>
                                        </p:tav>
                                      </p:tavLst>
                                    </p:anim>
                                    <p:anim calcmode="lin" valueType="num">
                                      <p:cBhvr>
                                        <p:cTn id="3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5954909" y="2703271"/>
            <a:ext cx="2166180" cy="1867397"/>
            <a:chOff x="5954909" y="2393782"/>
            <a:chExt cx="2166180" cy="1867397"/>
          </a:xfrm>
        </p:grpSpPr>
        <p:sp>
          <p:nvSpPr>
            <p:cNvPr id="10" name="六边形 9"/>
            <p:cNvSpPr/>
            <p:nvPr/>
          </p:nvSpPr>
          <p:spPr>
            <a:xfrm>
              <a:off x="5954909" y="2393782"/>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11" name="任意多边形 10"/>
            <p:cNvSpPr/>
            <p:nvPr/>
          </p:nvSpPr>
          <p:spPr>
            <a:xfrm>
              <a:off x="6181464" y="2510004"/>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01B3C5"/>
                </a:gs>
                <a:gs pos="100000">
                  <a:srgbClr val="009F9B"/>
                </a:gs>
              </a:gsLst>
              <a:lin ang="2700000" scaled="1"/>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6590272" y="3327480"/>
              <a:ext cx="915635" cy="830997"/>
            </a:xfrm>
            <a:prstGeom prst="rect">
              <a:avLst/>
            </a:prstGeom>
            <a:noFill/>
          </p:spPr>
          <p:txBody>
            <a:bodyPr wrap="none" rtlCol="0">
              <a:spAutoFit/>
            </a:bodyPr>
            <a:lstStyle/>
            <a:p>
              <a:r>
                <a:rPr lang="en-US" altLang="zh-CN" sz="4800" b="1" dirty="0">
                  <a:gradFill>
                    <a:gsLst>
                      <a:gs pos="0">
                        <a:srgbClr val="01B3C5"/>
                      </a:gs>
                      <a:gs pos="100000">
                        <a:srgbClr val="009F9B"/>
                      </a:gs>
                    </a:gsLst>
                    <a:lin ang="2700000" scaled="1"/>
                  </a:gradFill>
                  <a:latin typeface="Arial Rounded MT Bold" panose="020F0704030504030204" pitchFamily="34" charset="0"/>
                  <a:ea typeface="Kozuka Mincho Pr6N H" panose="02020900000000000000" pitchFamily="18" charset="-128"/>
                  <a:cs typeface="Arial Unicode MS" panose="020B0604020202020204" pitchFamily="34" charset="-122"/>
                </a:rPr>
                <a:t>02</a:t>
              </a:r>
              <a:endParaRPr lang="zh-CN" altLang="en-US" sz="4800" b="1" dirty="0">
                <a:gradFill>
                  <a:gsLst>
                    <a:gs pos="0">
                      <a:srgbClr val="01B3C5"/>
                    </a:gs>
                    <a:gs pos="100000">
                      <a:srgbClr val="009F9B"/>
                    </a:gs>
                  </a:gsLst>
                  <a:lin ang="2700000" scaled="1"/>
                </a:gra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3" name="Freeform 26"/>
            <p:cNvSpPr>
              <a:spLocks noEditPoints="1"/>
            </p:cNvSpPr>
            <p:nvPr/>
          </p:nvSpPr>
          <p:spPr bwMode="auto">
            <a:xfrm>
              <a:off x="6842843" y="2697362"/>
              <a:ext cx="378334" cy="39749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4" name="组合 13"/>
          <p:cNvGrpSpPr/>
          <p:nvPr/>
        </p:nvGrpSpPr>
        <p:grpSpPr>
          <a:xfrm>
            <a:off x="4015284" y="3753190"/>
            <a:ext cx="2166180" cy="1867397"/>
            <a:chOff x="4015284" y="3443701"/>
            <a:chExt cx="2166180" cy="1867397"/>
          </a:xfrm>
        </p:grpSpPr>
        <p:sp>
          <p:nvSpPr>
            <p:cNvPr id="15" name="六边形 14"/>
            <p:cNvSpPr/>
            <p:nvPr/>
          </p:nvSpPr>
          <p:spPr>
            <a:xfrm>
              <a:off x="4015284" y="3443701"/>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16" name="任意多边形 15"/>
            <p:cNvSpPr/>
            <p:nvPr/>
          </p:nvSpPr>
          <p:spPr>
            <a:xfrm>
              <a:off x="4241838" y="3559923"/>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7B64A9"/>
                </a:gs>
                <a:gs pos="100000">
                  <a:srgbClr val="473F8E"/>
                </a:gs>
              </a:gsLst>
              <a:lin ang="2700000" scaled="1"/>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4680253" y="4402785"/>
              <a:ext cx="915635" cy="830997"/>
            </a:xfrm>
            <a:prstGeom prst="rect">
              <a:avLst/>
            </a:prstGeom>
            <a:noFill/>
          </p:spPr>
          <p:txBody>
            <a:bodyPr wrap="none" rtlCol="0">
              <a:spAutoFit/>
            </a:bodyPr>
            <a:lstStyle/>
            <a:p>
              <a:r>
                <a:rPr lang="en-US" altLang="zh-CN" sz="4800" b="1" dirty="0">
                  <a:gradFill>
                    <a:gsLst>
                      <a:gs pos="0">
                        <a:srgbClr val="7B64A9"/>
                      </a:gs>
                      <a:gs pos="100000">
                        <a:srgbClr val="473F8E"/>
                      </a:gs>
                    </a:gsLst>
                    <a:lin ang="2700000" scaled="1"/>
                  </a:gradFill>
                  <a:latin typeface="Arial Rounded MT Bold" panose="020F0704030504030204" pitchFamily="34" charset="0"/>
                  <a:ea typeface="Kozuka Mincho Pr6N H" panose="02020900000000000000" pitchFamily="18" charset="-128"/>
                  <a:cs typeface="Arial Unicode MS" panose="020B0604020202020204" pitchFamily="34" charset="-122"/>
                </a:rPr>
                <a:t>03</a:t>
              </a:r>
              <a:endParaRPr lang="zh-CN" altLang="en-US" sz="4800" b="1" dirty="0">
                <a:gradFill>
                  <a:gsLst>
                    <a:gs pos="0">
                      <a:srgbClr val="7B64A9"/>
                    </a:gs>
                    <a:gs pos="100000">
                      <a:srgbClr val="473F8E"/>
                    </a:gs>
                  </a:gsLst>
                  <a:lin ang="2700000" scaled="1"/>
                </a:gra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8" name="Freeform 16"/>
            <p:cNvSpPr>
              <a:spLocks noEditPoints="1"/>
            </p:cNvSpPr>
            <p:nvPr/>
          </p:nvSpPr>
          <p:spPr bwMode="auto">
            <a:xfrm>
              <a:off x="4870125" y="3754713"/>
              <a:ext cx="511402" cy="40782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9" name="组合 18"/>
          <p:cNvGrpSpPr/>
          <p:nvPr/>
        </p:nvGrpSpPr>
        <p:grpSpPr>
          <a:xfrm>
            <a:off x="4044892" y="1646226"/>
            <a:ext cx="2166180" cy="1867397"/>
            <a:chOff x="4044892" y="1336737"/>
            <a:chExt cx="2166180" cy="1867397"/>
          </a:xfrm>
        </p:grpSpPr>
        <p:sp>
          <p:nvSpPr>
            <p:cNvPr id="20" name="六边形 19"/>
            <p:cNvSpPr/>
            <p:nvPr/>
          </p:nvSpPr>
          <p:spPr>
            <a:xfrm>
              <a:off x="4044892" y="1336737"/>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1" name="任意多边形 20"/>
            <p:cNvSpPr/>
            <p:nvPr/>
          </p:nvSpPr>
          <p:spPr>
            <a:xfrm>
              <a:off x="4271446" y="1452959"/>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ED492C"/>
                </a:gs>
                <a:gs pos="100000">
                  <a:srgbClr val="DE163D"/>
                </a:gs>
              </a:gsLst>
              <a:lin ang="2700000" scaled="1"/>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4680254" y="2295821"/>
              <a:ext cx="915635" cy="830997"/>
            </a:xfrm>
            <a:prstGeom prst="rect">
              <a:avLst/>
            </a:prstGeom>
            <a:noFill/>
          </p:spPr>
          <p:txBody>
            <a:bodyPr wrap="none" rtlCol="0">
              <a:spAutoFit/>
            </a:bodyPr>
            <a:lstStyle/>
            <a:p>
              <a:r>
                <a:rPr lang="en-US" altLang="zh-CN" sz="4800" b="1" dirty="0">
                  <a:gradFill>
                    <a:gsLst>
                      <a:gs pos="0">
                        <a:srgbClr val="ED492C"/>
                      </a:gs>
                      <a:gs pos="100000">
                        <a:srgbClr val="DE163D"/>
                      </a:gs>
                    </a:gsLst>
                    <a:lin ang="2700000" scaled="1"/>
                  </a:gradFill>
                  <a:latin typeface="Arial Rounded MT Bold" panose="020F0704030504030204" pitchFamily="34" charset="0"/>
                  <a:ea typeface="Kozuka Mincho Pr6N H" panose="02020900000000000000" pitchFamily="18" charset="-128"/>
                  <a:cs typeface="Arial Unicode MS" panose="020B0604020202020204" pitchFamily="34" charset="-122"/>
                </a:rPr>
                <a:t>01</a:t>
              </a:r>
              <a:endParaRPr lang="zh-CN" altLang="en-US" sz="4800" b="1" dirty="0">
                <a:gradFill>
                  <a:gsLst>
                    <a:gs pos="0">
                      <a:srgbClr val="ED492C"/>
                    </a:gs>
                    <a:gs pos="100000">
                      <a:srgbClr val="DE163D"/>
                    </a:gs>
                  </a:gsLst>
                  <a:lin ang="2700000" scaled="1"/>
                </a:gra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23" name="Freeform 48"/>
            <p:cNvSpPr>
              <a:spLocks noEditPoints="1"/>
            </p:cNvSpPr>
            <p:nvPr/>
          </p:nvSpPr>
          <p:spPr bwMode="auto">
            <a:xfrm>
              <a:off x="4902391" y="1610641"/>
              <a:ext cx="451177" cy="431866"/>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4" name="组合 23"/>
          <p:cNvGrpSpPr/>
          <p:nvPr/>
        </p:nvGrpSpPr>
        <p:grpSpPr>
          <a:xfrm>
            <a:off x="5925302" y="4810235"/>
            <a:ext cx="2166180" cy="1867397"/>
            <a:chOff x="5925302" y="4500746"/>
            <a:chExt cx="2166180" cy="1867397"/>
          </a:xfrm>
        </p:grpSpPr>
        <p:sp>
          <p:nvSpPr>
            <p:cNvPr id="25" name="六边形 24"/>
            <p:cNvSpPr/>
            <p:nvPr/>
          </p:nvSpPr>
          <p:spPr>
            <a:xfrm>
              <a:off x="5925302" y="4500746"/>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6" name="任意多边形 25"/>
            <p:cNvSpPr/>
            <p:nvPr/>
          </p:nvSpPr>
          <p:spPr>
            <a:xfrm>
              <a:off x="6151856" y="4616968"/>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FDE103"/>
                </a:gs>
                <a:gs pos="100000">
                  <a:srgbClr val="F8A11A"/>
                </a:gs>
              </a:gsLst>
              <a:lin ang="2700000" scaled="1"/>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文本框 26"/>
            <p:cNvSpPr txBox="1"/>
            <p:nvPr/>
          </p:nvSpPr>
          <p:spPr>
            <a:xfrm>
              <a:off x="6590271" y="5434444"/>
              <a:ext cx="915635" cy="830997"/>
            </a:xfrm>
            <a:prstGeom prst="rect">
              <a:avLst/>
            </a:prstGeom>
            <a:noFill/>
          </p:spPr>
          <p:txBody>
            <a:bodyPr wrap="none" rtlCol="0">
              <a:spAutoFit/>
            </a:bodyPr>
            <a:lstStyle/>
            <a:p>
              <a:r>
                <a:rPr lang="en-US" altLang="zh-CN" sz="4800" b="1" dirty="0">
                  <a:gradFill>
                    <a:gsLst>
                      <a:gs pos="0">
                        <a:srgbClr val="FDE103"/>
                      </a:gs>
                      <a:gs pos="100000">
                        <a:srgbClr val="F8A11A"/>
                      </a:gs>
                    </a:gsLst>
                    <a:lin ang="2700000" scaled="1"/>
                  </a:gradFill>
                  <a:latin typeface="Arial Rounded MT Bold" panose="020F0704030504030204" pitchFamily="34" charset="0"/>
                  <a:ea typeface="Kozuka Mincho Pr6N H" panose="02020900000000000000" pitchFamily="18" charset="-128"/>
                  <a:cs typeface="Arial Unicode MS" panose="020B0604020202020204" pitchFamily="34" charset="-122"/>
                </a:rPr>
                <a:t>04</a:t>
              </a:r>
              <a:endParaRPr lang="zh-CN" altLang="en-US" sz="4800" b="1" dirty="0">
                <a:gradFill>
                  <a:gsLst>
                    <a:gs pos="0">
                      <a:srgbClr val="FDE103"/>
                    </a:gs>
                    <a:gs pos="100000">
                      <a:srgbClr val="F8A11A"/>
                    </a:gs>
                  </a:gsLst>
                  <a:lin ang="2700000" scaled="1"/>
                </a:gra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28" name="Freeform 31"/>
            <p:cNvSpPr>
              <a:spLocks noEditPoints="1"/>
            </p:cNvSpPr>
            <p:nvPr/>
          </p:nvSpPr>
          <p:spPr bwMode="auto">
            <a:xfrm>
              <a:off x="6858210" y="4809125"/>
              <a:ext cx="347600" cy="437134"/>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9" name="文本框 28"/>
          <p:cNvSpPr txBox="1"/>
          <p:nvPr/>
        </p:nvSpPr>
        <p:spPr>
          <a:xfrm>
            <a:off x="1103800" y="2190419"/>
            <a:ext cx="2715808"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103800" y="4297383"/>
            <a:ext cx="2715808"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537577" y="3265724"/>
            <a:ext cx="2715808"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535127" y="5337181"/>
            <a:ext cx="2715808"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strVal val="4*#ppt_w"/>
                                          </p:val>
                                        </p:tav>
                                        <p:tav tm="100000">
                                          <p:val>
                                            <p:strVal val="#ppt_w"/>
                                          </p:val>
                                        </p:tav>
                                      </p:tavLst>
                                    </p:anim>
                                    <p:anim calcmode="lin" valueType="num">
                                      <p:cBhvr>
                                        <p:cTn id="8" dur="750" fill="hold"/>
                                        <p:tgtEl>
                                          <p:spTgt spid="19"/>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19"/>
                                        </p:tgtEl>
                                      </p:cBhvr>
                                    </p:animEffect>
                                    <p:animScale>
                                      <p:cBhvr>
                                        <p:cTn id="12" dur="250" autoRev="1" fill="hold"/>
                                        <p:tgtEl>
                                          <p:spTgt spid="19"/>
                                        </p:tgtEl>
                                      </p:cBhvr>
                                      <p:by x="105000" y="105000"/>
                                    </p:animScale>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2250"/>
                            </p:stCondLst>
                            <p:childTnLst>
                              <p:par>
                                <p:cTn id="18" presetID="23"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strVal val="4*#ppt_w"/>
                                          </p:val>
                                        </p:tav>
                                        <p:tav tm="100000">
                                          <p:val>
                                            <p:strVal val="#ppt_w"/>
                                          </p:val>
                                        </p:tav>
                                      </p:tavLst>
                                    </p:anim>
                                    <p:anim calcmode="lin" valueType="num">
                                      <p:cBhvr>
                                        <p:cTn id="21" dur="750" fill="hold"/>
                                        <p:tgtEl>
                                          <p:spTgt spid="9"/>
                                        </p:tgtEl>
                                        <p:attrNameLst>
                                          <p:attrName>ppt_h</p:attrName>
                                        </p:attrNameLst>
                                      </p:cBhvr>
                                      <p:tavLst>
                                        <p:tav tm="0">
                                          <p:val>
                                            <p:strVal val="4*#ppt_h"/>
                                          </p:val>
                                        </p:tav>
                                        <p:tav tm="100000">
                                          <p:val>
                                            <p:strVal val="#ppt_h"/>
                                          </p:val>
                                        </p:tav>
                                      </p:tavLst>
                                    </p:anim>
                                  </p:childTnLst>
                                </p:cTn>
                              </p:par>
                            </p:childTnLst>
                          </p:cTn>
                        </p:par>
                        <p:par>
                          <p:cTn id="22" fill="hold">
                            <p:stCondLst>
                              <p:cond delay="3250"/>
                            </p:stCondLst>
                            <p:childTnLst>
                              <p:par>
                                <p:cTn id="23" presetID="26" presetClass="emph" presetSubtype="0" fill="hold" nodeType="after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childTnLst>
                          </p:cTn>
                        </p:par>
                        <p:par>
                          <p:cTn id="26" fill="hold">
                            <p:stCondLst>
                              <p:cond delay="375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p:stCondLst>
                              <p:cond delay="4250"/>
                            </p:stCondLst>
                            <p:childTnLst>
                              <p:par>
                                <p:cTn id="31" presetID="23" presetClass="entr" presetSubtype="32"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750" fill="hold"/>
                                        <p:tgtEl>
                                          <p:spTgt spid="14"/>
                                        </p:tgtEl>
                                        <p:attrNameLst>
                                          <p:attrName>ppt_w</p:attrName>
                                        </p:attrNameLst>
                                      </p:cBhvr>
                                      <p:tavLst>
                                        <p:tav tm="0">
                                          <p:val>
                                            <p:strVal val="4*#ppt_w"/>
                                          </p:val>
                                        </p:tav>
                                        <p:tav tm="100000">
                                          <p:val>
                                            <p:strVal val="#ppt_w"/>
                                          </p:val>
                                        </p:tav>
                                      </p:tavLst>
                                    </p:anim>
                                    <p:anim calcmode="lin" valueType="num">
                                      <p:cBhvr>
                                        <p:cTn id="34" dur="750" fill="hold"/>
                                        <p:tgtEl>
                                          <p:spTgt spid="14"/>
                                        </p:tgtEl>
                                        <p:attrNameLst>
                                          <p:attrName>ppt_h</p:attrName>
                                        </p:attrNameLst>
                                      </p:cBhvr>
                                      <p:tavLst>
                                        <p:tav tm="0">
                                          <p:val>
                                            <p:strVal val="4*#ppt_h"/>
                                          </p:val>
                                        </p:tav>
                                        <p:tav tm="100000">
                                          <p:val>
                                            <p:strVal val="#ppt_h"/>
                                          </p:val>
                                        </p:tav>
                                      </p:tavLst>
                                    </p:anim>
                                  </p:childTnLst>
                                </p:cTn>
                              </p:par>
                            </p:childTnLst>
                          </p:cTn>
                        </p:par>
                        <p:par>
                          <p:cTn id="35" fill="hold">
                            <p:stCondLst>
                              <p:cond delay="5250"/>
                            </p:stCondLst>
                            <p:childTnLst>
                              <p:par>
                                <p:cTn id="36" presetID="26" presetClass="emph" presetSubtype="0" fill="hold" nodeType="afterEffect">
                                  <p:stCondLst>
                                    <p:cond delay="0"/>
                                  </p:stCondLst>
                                  <p:childTnLst>
                                    <p:animEffect transition="out" filter="fade">
                                      <p:cBhvr>
                                        <p:cTn id="37" dur="500" tmFilter="0, 0; .2, .5; .8, .5; 1, 0"/>
                                        <p:tgtEl>
                                          <p:spTgt spid="14"/>
                                        </p:tgtEl>
                                      </p:cBhvr>
                                    </p:animEffect>
                                    <p:animScale>
                                      <p:cBhvr>
                                        <p:cTn id="38" dur="250" autoRev="1" fill="hold"/>
                                        <p:tgtEl>
                                          <p:spTgt spid="14"/>
                                        </p:tgtEl>
                                      </p:cBhvr>
                                      <p:by x="105000" y="105000"/>
                                    </p:animScale>
                                  </p:childTnLst>
                                </p:cTn>
                              </p:par>
                            </p:childTnLst>
                          </p:cTn>
                        </p:par>
                        <p:par>
                          <p:cTn id="39" fill="hold">
                            <p:stCondLst>
                              <p:cond delay="575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6250"/>
                            </p:stCondLst>
                            <p:childTnLst>
                              <p:par>
                                <p:cTn id="44" presetID="23" presetClass="entr" presetSubtype="32"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750" fill="hold"/>
                                        <p:tgtEl>
                                          <p:spTgt spid="24"/>
                                        </p:tgtEl>
                                        <p:attrNameLst>
                                          <p:attrName>ppt_w</p:attrName>
                                        </p:attrNameLst>
                                      </p:cBhvr>
                                      <p:tavLst>
                                        <p:tav tm="0">
                                          <p:val>
                                            <p:strVal val="4*#ppt_w"/>
                                          </p:val>
                                        </p:tav>
                                        <p:tav tm="100000">
                                          <p:val>
                                            <p:strVal val="#ppt_w"/>
                                          </p:val>
                                        </p:tav>
                                      </p:tavLst>
                                    </p:anim>
                                    <p:anim calcmode="lin" valueType="num">
                                      <p:cBhvr>
                                        <p:cTn id="47" dur="750" fill="hold"/>
                                        <p:tgtEl>
                                          <p:spTgt spid="24"/>
                                        </p:tgtEl>
                                        <p:attrNameLst>
                                          <p:attrName>ppt_h</p:attrName>
                                        </p:attrNameLst>
                                      </p:cBhvr>
                                      <p:tavLst>
                                        <p:tav tm="0">
                                          <p:val>
                                            <p:strVal val="4*#ppt_h"/>
                                          </p:val>
                                        </p:tav>
                                        <p:tav tm="100000">
                                          <p:val>
                                            <p:strVal val="#ppt_h"/>
                                          </p:val>
                                        </p:tav>
                                      </p:tavLst>
                                    </p:anim>
                                  </p:childTnLst>
                                </p:cTn>
                              </p:par>
                            </p:childTnLst>
                          </p:cTn>
                        </p:par>
                        <p:par>
                          <p:cTn id="48" fill="hold">
                            <p:stCondLst>
                              <p:cond delay="7250"/>
                            </p:stCondLst>
                            <p:childTnLst>
                              <p:par>
                                <p:cTn id="49" presetID="26" presetClass="emph" presetSubtype="0" fill="hold" nodeType="after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D492C"/>
              </a:gs>
              <a:gs pos="100000">
                <a:srgbClr val="DE163D"/>
              </a:gs>
            </a:gsLst>
            <a:lin ang="2700000" scaled="1"/>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10" name="矩形 10"/>
          <p:cNvSpPr>
            <a:spLocks noChangeAspect="1"/>
          </p:cNvSpPr>
          <p:nvPr/>
        </p:nvSpPr>
        <p:spPr>
          <a:xfrm>
            <a:off x="1059565" y="3584894"/>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01B3C5"/>
              </a:gs>
              <a:gs pos="100000">
                <a:srgbClr val="009F9B"/>
              </a:gs>
            </a:gsLst>
            <a:lin ang="2700000" scaled="1"/>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11" name="矩形 10"/>
          <p:cNvSpPr>
            <a:spLocks noChangeAspect="1"/>
          </p:cNvSpPr>
          <p:nvPr/>
        </p:nvSpPr>
        <p:spPr>
          <a:xfrm>
            <a:off x="1028289" y="5151665"/>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7B64A9"/>
              </a:gs>
              <a:gs pos="100000">
                <a:srgbClr val="473F8E"/>
              </a:gs>
            </a:gsLst>
            <a:lin ang="2700000" scaled="1"/>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grpSp>
        <p:nvGrpSpPr>
          <p:cNvPr id="12" name="组合 11"/>
          <p:cNvGrpSpPr/>
          <p:nvPr/>
        </p:nvGrpSpPr>
        <p:grpSpPr>
          <a:xfrm>
            <a:off x="2590726" y="2211965"/>
            <a:ext cx="4288376" cy="817165"/>
            <a:chOff x="2590726" y="2211965"/>
            <a:chExt cx="4288376" cy="817165"/>
          </a:xfrm>
        </p:grpSpPr>
        <p:sp>
          <p:nvSpPr>
            <p:cNvPr id="13" name="圆角矩形 12"/>
            <p:cNvSpPr/>
            <p:nvPr/>
          </p:nvSpPr>
          <p:spPr bwMode="auto">
            <a:xfrm flipH="1">
              <a:off x="2590726" y="2211965"/>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4" name="文本框 13"/>
            <p:cNvSpPr txBox="1"/>
            <p:nvPr/>
          </p:nvSpPr>
          <p:spPr>
            <a:xfrm>
              <a:off x="3356171" y="2230963"/>
              <a:ext cx="2757486" cy="707886"/>
            </a:xfrm>
            <a:prstGeom prst="rect">
              <a:avLst/>
            </a:prstGeom>
            <a:noFill/>
          </p:spPr>
          <p:txBody>
            <a:bodyPr wrap="none" rtlCol="0">
              <a:spAutoFit/>
            </a:bodyPr>
            <a:lstStyle/>
            <a:p>
              <a:r>
                <a:rPr lang="zh-CN" altLang="en-US" sz="4000" b="1" kern="0" dirty="0">
                  <a:gradFill>
                    <a:gsLst>
                      <a:gs pos="0">
                        <a:srgbClr val="ED492C"/>
                      </a:gs>
                      <a:gs pos="100000">
                        <a:srgbClr val="DE163D"/>
                      </a:gs>
                    </a:gsLst>
                    <a:lin ang="2700000" scaled="1"/>
                  </a:gradFill>
                  <a:latin typeface="幼圆" panose="02010509060101010101" pitchFamily="49" charset="-122"/>
                  <a:ea typeface="幼圆" panose="02010509060101010101" pitchFamily="49" charset="-122"/>
                </a:rPr>
                <a:t>重点任务一</a:t>
              </a:r>
              <a:endParaRPr lang="zh-CN" altLang="en-US" sz="2800" b="1" dirty="0">
                <a:gradFill>
                  <a:gsLst>
                    <a:gs pos="0">
                      <a:srgbClr val="ED492C"/>
                    </a:gs>
                    <a:gs pos="100000">
                      <a:srgbClr val="DE163D"/>
                    </a:gs>
                  </a:gsLst>
                  <a:lin ang="2700000" scaled="1"/>
                </a:gradFill>
                <a:latin typeface="幼圆" panose="02010509060101010101" pitchFamily="49" charset="-122"/>
                <a:ea typeface="幼圆" panose="02010509060101010101" pitchFamily="49" charset="-122"/>
              </a:endParaRPr>
            </a:p>
          </p:txBody>
        </p:sp>
      </p:grpSp>
      <p:grpSp>
        <p:nvGrpSpPr>
          <p:cNvPr id="15" name="组合 14"/>
          <p:cNvGrpSpPr/>
          <p:nvPr/>
        </p:nvGrpSpPr>
        <p:grpSpPr>
          <a:xfrm>
            <a:off x="2590726" y="3745949"/>
            <a:ext cx="5064003" cy="817165"/>
            <a:chOff x="2590726" y="3745949"/>
            <a:chExt cx="5064003" cy="817165"/>
          </a:xfrm>
        </p:grpSpPr>
        <p:sp>
          <p:nvSpPr>
            <p:cNvPr id="16" name="圆角矩形 15"/>
            <p:cNvSpPr/>
            <p:nvPr/>
          </p:nvSpPr>
          <p:spPr bwMode="auto">
            <a:xfrm flipH="1">
              <a:off x="2590726" y="3745949"/>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7" name="文本框 16"/>
            <p:cNvSpPr txBox="1"/>
            <p:nvPr/>
          </p:nvSpPr>
          <p:spPr>
            <a:xfrm>
              <a:off x="3356171" y="3757499"/>
              <a:ext cx="4298558" cy="707886"/>
            </a:xfrm>
            <a:prstGeom prst="rect">
              <a:avLst/>
            </a:prstGeom>
            <a:noFill/>
          </p:spPr>
          <p:txBody>
            <a:bodyPr wrap="square" rtlCol="0">
              <a:spAutoFit/>
            </a:bodyPr>
            <a:lstStyle/>
            <a:p>
              <a:r>
                <a:rPr lang="zh-CN" altLang="en-US" sz="4000" b="1" kern="0" dirty="0">
                  <a:gradFill>
                    <a:gsLst>
                      <a:gs pos="0">
                        <a:srgbClr val="01B3C5"/>
                      </a:gs>
                      <a:gs pos="100000">
                        <a:srgbClr val="009F9B"/>
                      </a:gs>
                    </a:gsLst>
                    <a:lin ang="2700000" scaled="1"/>
                  </a:gradFill>
                  <a:latin typeface="幼圆" panose="02010509060101010101" pitchFamily="49" charset="-122"/>
                  <a:ea typeface="幼圆" panose="02010509060101010101" pitchFamily="49" charset="-122"/>
                </a:rPr>
                <a:t>重点任务二</a:t>
              </a:r>
              <a:endParaRPr lang="zh-CN" altLang="en-US" sz="2800" b="1" dirty="0">
                <a:gradFill>
                  <a:gsLst>
                    <a:gs pos="0">
                      <a:srgbClr val="01B3C5"/>
                    </a:gs>
                    <a:gs pos="100000">
                      <a:srgbClr val="009F9B"/>
                    </a:gs>
                  </a:gsLst>
                  <a:lin ang="2700000" scaled="1"/>
                </a:gradFill>
                <a:latin typeface="幼圆" panose="02010509060101010101" pitchFamily="49" charset="-122"/>
                <a:ea typeface="幼圆" panose="02010509060101010101" pitchFamily="49" charset="-122"/>
              </a:endParaRPr>
            </a:p>
          </p:txBody>
        </p:sp>
      </p:grpSp>
      <p:grpSp>
        <p:nvGrpSpPr>
          <p:cNvPr id="18" name="组合 17"/>
          <p:cNvGrpSpPr/>
          <p:nvPr/>
        </p:nvGrpSpPr>
        <p:grpSpPr>
          <a:xfrm>
            <a:off x="2590726" y="5264084"/>
            <a:ext cx="5661001" cy="817165"/>
            <a:chOff x="2590726" y="5264084"/>
            <a:chExt cx="5661001" cy="817165"/>
          </a:xfrm>
        </p:grpSpPr>
        <p:sp>
          <p:nvSpPr>
            <p:cNvPr id="19" name="圆角矩形 18"/>
            <p:cNvSpPr/>
            <p:nvPr/>
          </p:nvSpPr>
          <p:spPr bwMode="auto">
            <a:xfrm flipH="1">
              <a:off x="2590726" y="5264084"/>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0" name="文本框 19"/>
            <p:cNvSpPr txBox="1"/>
            <p:nvPr/>
          </p:nvSpPr>
          <p:spPr>
            <a:xfrm>
              <a:off x="3356171" y="5311840"/>
              <a:ext cx="4895556" cy="707886"/>
            </a:xfrm>
            <a:prstGeom prst="rect">
              <a:avLst/>
            </a:prstGeom>
            <a:noFill/>
          </p:spPr>
          <p:txBody>
            <a:bodyPr wrap="square" rtlCol="0">
              <a:spAutoFit/>
            </a:bodyPr>
            <a:lstStyle/>
            <a:p>
              <a:r>
                <a:rPr lang="zh-CN" altLang="en-US" sz="4000" b="1" kern="0" dirty="0">
                  <a:gradFill>
                    <a:gsLst>
                      <a:gs pos="0">
                        <a:srgbClr val="7B64A9"/>
                      </a:gs>
                      <a:gs pos="100000">
                        <a:srgbClr val="473F8E"/>
                      </a:gs>
                    </a:gsLst>
                    <a:lin ang="2700000" scaled="1"/>
                  </a:gradFill>
                  <a:latin typeface="幼圆" panose="02010509060101010101" pitchFamily="49" charset="-122"/>
                  <a:ea typeface="幼圆" panose="02010509060101010101" pitchFamily="49" charset="-122"/>
                </a:rPr>
                <a:t>重点任务三</a:t>
              </a:r>
              <a:endParaRPr lang="zh-CN" altLang="en-US" sz="2800" b="1" dirty="0">
                <a:gradFill>
                  <a:gsLst>
                    <a:gs pos="0">
                      <a:srgbClr val="7B64A9"/>
                    </a:gs>
                    <a:gs pos="100000">
                      <a:srgbClr val="473F8E"/>
                    </a:gs>
                  </a:gsLst>
                  <a:lin ang="2700000" scaled="1"/>
                </a:gradFill>
                <a:latin typeface="幼圆" panose="02010509060101010101" pitchFamily="49" charset="-122"/>
                <a:ea typeface="幼圆" panose="02010509060101010101" pitchFamily="49" charset="-122"/>
              </a:endParaRPr>
            </a:p>
          </p:txBody>
        </p:sp>
      </p:grpSp>
      <p:grpSp>
        <p:nvGrpSpPr>
          <p:cNvPr id="21" name="组合 20"/>
          <p:cNvGrpSpPr/>
          <p:nvPr/>
        </p:nvGrpSpPr>
        <p:grpSpPr>
          <a:xfrm>
            <a:off x="1230988" y="2199194"/>
            <a:ext cx="1030514" cy="997315"/>
            <a:chOff x="1230988" y="2199194"/>
            <a:chExt cx="1030514" cy="997315"/>
          </a:xfrm>
        </p:grpSpPr>
        <p:sp>
          <p:nvSpPr>
            <p:cNvPr id="22"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3" name="文本框 22"/>
            <p:cNvSpPr txBox="1"/>
            <p:nvPr/>
          </p:nvSpPr>
          <p:spPr>
            <a:xfrm>
              <a:off x="1230988" y="2356103"/>
              <a:ext cx="1030514" cy="707886"/>
            </a:xfrm>
            <a:prstGeom prst="rect">
              <a:avLst/>
            </a:prstGeom>
            <a:noFill/>
          </p:spPr>
          <p:txBody>
            <a:bodyPr wrap="square" rtlCol="0">
              <a:spAutoFit/>
            </a:bodyPr>
            <a:lstStyle/>
            <a:p>
              <a:pPr algn="ctr"/>
              <a:r>
                <a:rPr lang="en-US" altLang="zh-CN" sz="4000" dirty="0">
                  <a:gradFill>
                    <a:gsLst>
                      <a:gs pos="0">
                        <a:srgbClr val="ED492C"/>
                      </a:gs>
                      <a:gs pos="100000">
                        <a:srgbClr val="DE163D"/>
                      </a:gs>
                    </a:gsLst>
                    <a:lin ang="2700000" scaled="1"/>
                  </a:gradFill>
                  <a:latin typeface="Impact" panose="020B0806030902050204" pitchFamily="34" charset="0"/>
                </a:rPr>
                <a:t>01</a:t>
              </a:r>
              <a:endParaRPr lang="zh-CN" altLang="en-US" sz="4000" dirty="0">
                <a:gradFill>
                  <a:gsLst>
                    <a:gs pos="0">
                      <a:srgbClr val="ED492C"/>
                    </a:gs>
                    <a:gs pos="100000">
                      <a:srgbClr val="DE163D"/>
                    </a:gs>
                  </a:gsLst>
                  <a:lin ang="2700000" scaled="1"/>
                </a:gradFill>
                <a:latin typeface="Impact" panose="020B0806030902050204" pitchFamily="34" charset="0"/>
              </a:endParaRPr>
            </a:p>
          </p:txBody>
        </p:sp>
      </p:grpSp>
      <p:grpSp>
        <p:nvGrpSpPr>
          <p:cNvPr id="24" name="组合 23"/>
          <p:cNvGrpSpPr/>
          <p:nvPr/>
        </p:nvGrpSpPr>
        <p:grpSpPr>
          <a:xfrm>
            <a:off x="1236933" y="3602810"/>
            <a:ext cx="1030514" cy="997315"/>
            <a:chOff x="1236933" y="3602810"/>
            <a:chExt cx="1030514" cy="997315"/>
          </a:xfrm>
        </p:grpSpPr>
        <p:sp>
          <p:nvSpPr>
            <p:cNvPr id="25"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6" name="文本框 25"/>
            <p:cNvSpPr txBox="1"/>
            <p:nvPr/>
          </p:nvSpPr>
          <p:spPr>
            <a:xfrm>
              <a:off x="1236933" y="3732845"/>
              <a:ext cx="1030514" cy="707886"/>
            </a:xfrm>
            <a:prstGeom prst="rect">
              <a:avLst/>
            </a:prstGeom>
            <a:noFill/>
          </p:spPr>
          <p:txBody>
            <a:bodyPr wrap="square" rtlCol="0">
              <a:spAutoFit/>
            </a:bodyPr>
            <a:lstStyle/>
            <a:p>
              <a:pPr algn="ctr"/>
              <a:r>
                <a:rPr lang="en-US" altLang="zh-CN" sz="4000" dirty="0">
                  <a:gradFill>
                    <a:gsLst>
                      <a:gs pos="0">
                        <a:srgbClr val="01B3C5"/>
                      </a:gs>
                      <a:gs pos="100000">
                        <a:srgbClr val="009F9B"/>
                      </a:gs>
                    </a:gsLst>
                    <a:lin ang="2700000" scaled="1"/>
                  </a:gradFill>
                  <a:latin typeface="Impact" panose="020B0806030902050204" pitchFamily="34" charset="0"/>
                </a:rPr>
                <a:t>02</a:t>
              </a:r>
              <a:endParaRPr lang="zh-CN" altLang="en-US" sz="4000" dirty="0">
                <a:gradFill>
                  <a:gsLst>
                    <a:gs pos="0">
                      <a:srgbClr val="01B3C5"/>
                    </a:gs>
                    <a:gs pos="100000">
                      <a:srgbClr val="009F9B"/>
                    </a:gs>
                  </a:gsLst>
                  <a:lin ang="2700000" scaled="1"/>
                </a:gradFill>
                <a:latin typeface="Impact" panose="020B0806030902050204" pitchFamily="34" charset="0"/>
              </a:endParaRPr>
            </a:p>
          </p:txBody>
        </p:sp>
      </p:grpSp>
      <p:grpSp>
        <p:nvGrpSpPr>
          <p:cNvPr id="27" name="组合 26"/>
          <p:cNvGrpSpPr/>
          <p:nvPr/>
        </p:nvGrpSpPr>
        <p:grpSpPr>
          <a:xfrm>
            <a:off x="1199710" y="5169581"/>
            <a:ext cx="1030514" cy="997315"/>
            <a:chOff x="1199710" y="5169581"/>
            <a:chExt cx="1030514" cy="997315"/>
          </a:xfrm>
        </p:grpSpPr>
        <p:sp>
          <p:nvSpPr>
            <p:cNvPr id="28" name="矩形 10"/>
            <p:cNvSpPr>
              <a:spLocks noChangeAspect="1"/>
            </p:cNvSpPr>
            <p:nvPr/>
          </p:nvSpPr>
          <p:spPr>
            <a:xfrm>
              <a:off x="1257565" y="5169581"/>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9" name="文本框 28"/>
            <p:cNvSpPr txBox="1"/>
            <p:nvPr/>
          </p:nvSpPr>
          <p:spPr>
            <a:xfrm>
              <a:off x="1199710" y="5314295"/>
              <a:ext cx="1030514" cy="707886"/>
            </a:xfrm>
            <a:prstGeom prst="rect">
              <a:avLst/>
            </a:prstGeom>
            <a:noFill/>
          </p:spPr>
          <p:txBody>
            <a:bodyPr wrap="square" rtlCol="0">
              <a:spAutoFit/>
            </a:bodyPr>
            <a:lstStyle/>
            <a:p>
              <a:pPr algn="ctr"/>
              <a:r>
                <a:rPr lang="en-US" altLang="zh-CN" sz="4000" dirty="0">
                  <a:gradFill>
                    <a:gsLst>
                      <a:gs pos="0">
                        <a:srgbClr val="7B64A9"/>
                      </a:gs>
                      <a:gs pos="100000">
                        <a:srgbClr val="473F8E"/>
                      </a:gs>
                    </a:gsLst>
                    <a:lin ang="2700000" scaled="1"/>
                  </a:gradFill>
                  <a:latin typeface="Impact" panose="020B0806030902050204" pitchFamily="34" charset="0"/>
                </a:rPr>
                <a:t>03</a:t>
              </a:r>
              <a:endParaRPr lang="zh-CN" altLang="en-US" sz="4000" dirty="0">
                <a:gradFill>
                  <a:gsLst>
                    <a:gs pos="0">
                      <a:srgbClr val="7B64A9"/>
                    </a:gs>
                    <a:gs pos="100000">
                      <a:srgbClr val="473F8E"/>
                    </a:gs>
                  </a:gsLst>
                  <a:lin ang="2700000" scaled="1"/>
                </a:gradFill>
                <a:latin typeface="Impact" panose="020B0806030902050204" pitchFamily="34" charset="0"/>
              </a:endParaRPr>
            </a:p>
          </p:txBody>
        </p:sp>
      </p:grpSp>
      <p:sp>
        <p:nvSpPr>
          <p:cNvPr id="30" name="TextBox 26"/>
          <p:cNvSpPr txBox="1"/>
          <p:nvPr/>
        </p:nvSpPr>
        <p:spPr bwMode="auto">
          <a:xfrm>
            <a:off x="7436372" y="2290466"/>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31" name="TextBox 26"/>
          <p:cNvSpPr txBox="1"/>
          <p:nvPr/>
        </p:nvSpPr>
        <p:spPr bwMode="auto">
          <a:xfrm>
            <a:off x="7436372" y="3808378"/>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32" name="TextBox 26"/>
          <p:cNvSpPr txBox="1"/>
          <p:nvPr/>
        </p:nvSpPr>
        <p:spPr bwMode="auto">
          <a:xfrm>
            <a:off x="7486282" y="5301662"/>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33"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par>
                          <p:cTn id="21" fill="hold">
                            <p:stCondLst>
                              <p:cond delay="2500"/>
                            </p:stCondLst>
                            <p:childTnLst>
                              <p:par>
                                <p:cTn id="22" presetID="2" presetClass="entr" presetSubtype="8" decel="4200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0-#ppt_w/2"/>
                                          </p:val>
                                        </p:tav>
                                        <p:tav tm="100000">
                                          <p:val>
                                            <p:strVal val="#ppt_x"/>
                                          </p:val>
                                        </p:tav>
                                      </p:tavLst>
                                    </p:anim>
                                    <p:anim calcmode="lin" valueType="num">
                                      <p:cBhvr additive="base">
                                        <p:cTn id="25" dur="75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9"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childTnLst>
                          </p:cTn>
                        </p:par>
                        <p:par>
                          <p:cTn id="30" fill="hold">
                            <p:stCondLst>
                              <p:cond delay="4000"/>
                            </p:stCondLst>
                            <p:childTnLst>
                              <p:par>
                                <p:cTn id="31" presetID="14" presetClass="entr" presetSubtype="1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5000"/>
                            </p:stCondLst>
                            <p:childTnLst>
                              <p:par>
                                <p:cTn id="39" presetID="2" presetClass="entr" presetSubtype="8" decel="4200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750" fill="hold"/>
                                        <p:tgtEl>
                                          <p:spTgt spid="11"/>
                                        </p:tgtEl>
                                        <p:attrNameLst>
                                          <p:attrName>ppt_x</p:attrName>
                                        </p:attrNameLst>
                                      </p:cBhvr>
                                      <p:tavLst>
                                        <p:tav tm="0">
                                          <p:val>
                                            <p:strVal val="0-#ppt_w/2"/>
                                          </p:val>
                                        </p:tav>
                                        <p:tav tm="100000">
                                          <p:val>
                                            <p:strVal val="#ppt_x"/>
                                          </p:val>
                                        </p:tav>
                                      </p:tavLst>
                                    </p:anim>
                                    <p:anim calcmode="lin" valueType="num">
                                      <p:cBhvr additive="base">
                                        <p:cTn id="42" dur="75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9"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dissolve">
                                      <p:cBhvr>
                                        <p:cTn id="46" dur="500"/>
                                        <p:tgtEl>
                                          <p:spTgt spid="27"/>
                                        </p:tgtEl>
                                      </p:cBhvr>
                                    </p:animEffect>
                                  </p:childTnLst>
                                </p:cTn>
                              </p:par>
                            </p:childTnLst>
                          </p:cTn>
                        </p:par>
                        <p:par>
                          <p:cTn id="47" fill="hold">
                            <p:stCondLst>
                              <p:cond delay="6500"/>
                            </p:stCondLst>
                            <p:childTnLst>
                              <p:par>
                                <p:cTn id="48" presetID="14" presetClass="entr" presetSubtype="1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0" name="组合 29"/>
          <p:cNvGrpSpPr/>
          <p:nvPr/>
        </p:nvGrpSpPr>
        <p:grpSpPr>
          <a:xfrm>
            <a:off x="5096695" y="1950908"/>
            <a:ext cx="1271434" cy="1119426"/>
            <a:chOff x="5096695" y="1950908"/>
            <a:chExt cx="1271434" cy="1119426"/>
          </a:xfrm>
        </p:grpSpPr>
        <p:sp>
          <p:nvSpPr>
            <p:cNvPr id="31" name="任意多边形 30"/>
            <p:cNvSpPr/>
            <p:nvPr/>
          </p:nvSpPr>
          <p:spPr>
            <a:xfrm rot="19800000">
              <a:off x="5096695" y="1950908"/>
              <a:ext cx="1271433" cy="111942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096696" y="1950908"/>
              <a:ext cx="1271433" cy="1119426"/>
              <a:chOff x="5096696" y="1950908"/>
              <a:chExt cx="1271433" cy="1119426"/>
            </a:xfrm>
          </p:grpSpPr>
          <p:sp>
            <p:nvSpPr>
              <p:cNvPr id="34" name="任意多边形 33"/>
              <p:cNvSpPr/>
              <p:nvPr/>
            </p:nvSpPr>
            <p:spPr>
              <a:xfrm rot="19800000">
                <a:off x="5096696" y="1950908"/>
                <a:ext cx="1271433" cy="111942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560226" y="2382548"/>
                <a:ext cx="529910" cy="529910"/>
              </a:xfrm>
              <a:prstGeom prst="ellipse">
                <a:avLst/>
              </a:prstGeom>
              <a:gradFill>
                <a:gsLst>
                  <a:gs pos="0">
                    <a:srgbClr val="ED492C"/>
                  </a:gs>
                  <a:gs pos="100000">
                    <a:srgbClr val="DE163D"/>
                  </a:gs>
                </a:gsLst>
                <a:lin ang="2700000" scaled="1"/>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33" name="文本框 61"/>
            <p:cNvSpPr txBox="1"/>
            <p:nvPr/>
          </p:nvSpPr>
          <p:spPr>
            <a:xfrm>
              <a:off x="5405418" y="2426747"/>
              <a:ext cx="839526"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grpSp>
      <p:grpSp>
        <p:nvGrpSpPr>
          <p:cNvPr id="36" name="组合 35"/>
          <p:cNvGrpSpPr/>
          <p:nvPr/>
        </p:nvGrpSpPr>
        <p:grpSpPr>
          <a:xfrm>
            <a:off x="5837226" y="2709643"/>
            <a:ext cx="1271434" cy="1119426"/>
            <a:chOff x="5837226" y="2709643"/>
            <a:chExt cx="1271434" cy="1119426"/>
          </a:xfrm>
        </p:grpSpPr>
        <p:grpSp>
          <p:nvGrpSpPr>
            <p:cNvPr id="37" name="组合 36"/>
            <p:cNvGrpSpPr/>
            <p:nvPr/>
          </p:nvGrpSpPr>
          <p:grpSpPr>
            <a:xfrm flipH="1">
              <a:off x="5837226" y="2709643"/>
              <a:ext cx="1271434" cy="1119426"/>
              <a:chOff x="4826146" y="1399826"/>
              <a:chExt cx="1340751" cy="1180456"/>
            </a:xfrm>
          </p:grpSpPr>
          <p:sp>
            <p:nvSpPr>
              <p:cNvPr id="40" name="任意多边形 39"/>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椭圆 37"/>
            <p:cNvSpPr/>
            <p:nvPr/>
          </p:nvSpPr>
          <p:spPr>
            <a:xfrm>
              <a:off x="6115217" y="3141281"/>
              <a:ext cx="529910" cy="529910"/>
            </a:xfrm>
            <a:prstGeom prst="ellipse">
              <a:avLst/>
            </a:prstGeom>
            <a:gradFill>
              <a:gsLst>
                <a:gs pos="0">
                  <a:srgbClr val="01B3C5"/>
                </a:gs>
                <a:gs pos="100000">
                  <a:srgbClr val="009F9B"/>
                </a:gs>
              </a:gsLst>
              <a:lin ang="2700000" scaled="1"/>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61"/>
            <p:cNvSpPr txBox="1"/>
            <p:nvPr/>
          </p:nvSpPr>
          <p:spPr>
            <a:xfrm>
              <a:off x="5964438" y="3181327"/>
              <a:ext cx="839526"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grpSp>
      <p:grpSp>
        <p:nvGrpSpPr>
          <p:cNvPr id="42" name="组合 41"/>
          <p:cNvGrpSpPr/>
          <p:nvPr/>
        </p:nvGrpSpPr>
        <p:grpSpPr>
          <a:xfrm>
            <a:off x="5096695" y="3474400"/>
            <a:ext cx="1271434" cy="1119426"/>
            <a:chOff x="5096695" y="3474400"/>
            <a:chExt cx="1271434" cy="1119426"/>
          </a:xfrm>
        </p:grpSpPr>
        <p:grpSp>
          <p:nvGrpSpPr>
            <p:cNvPr id="43" name="组合 42"/>
            <p:cNvGrpSpPr/>
            <p:nvPr/>
          </p:nvGrpSpPr>
          <p:grpSpPr>
            <a:xfrm>
              <a:off x="5096695" y="3474400"/>
              <a:ext cx="1271434" cy="1119426"/>
              <a:chOff x="4826146" y="1399826"/>
              <a:chExt cx="1340751" cy="1180456"/>
            </a:xfrm>
          </p:grpSpPr>
          <p:sp>
            <p:nvSpPr>
              <p:cNvPr id="46" name="任意多边形 45"/>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5560227" y="3906038"/>
              <a:ext cx="529910" cy="529910"/>
            </a:xfrm>
            <a:prstGeom prst="ellipse">
              <a:avLst/>
            </a:prstGeom>
            <a:gradFill>
              <a:gsLst>
                <a:gs pos="0">
                  <a:srgbClr val="7B64A9"/>
                </a:gs>
                <a:gs pos="100000">
                  <a:srgbClr val="473F8E"/>
                </a:gs>
              </a:gsLst>
              <a:lin ang="2700000" scaled="1"/>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61"/>
            <p:cNvSpPr txBox="1"/>
            <p:nvPr/>
          </p:nvSpPr>
          <p:spPr>
            <a:xfrm>
              <a:off x="5421702" y="3926874"/>
              <a:ext cx="839526"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grpSp>
      <p:grpSp>
        <p:nvGrpSpPr>
          <p:cNvPr id="48" name="组合 47"/>
          <p:cNvGrpSpPr/>
          <p:nvPr/>
        </p:nvGrpSpPr>
        <p:grpSpPr>
          <a:xfrm>
            <a:off x="5837226" y="4227259"/>
            <a:ext cx="1271434" cy="1119426"/>
            <a:chOff x="5837226" y="4227259"/>
            <a:chExt cx="1271434" cy="1119426"/>
          </a:xfrm>
        </p:grpSpPr>
        <p:grpSp>
          <p:nvGrpSpPr>
            <p:cNvPr id="49" name="组合 48"/>
            <p:cNvGrpSpPr/>
            <p:nvPr/>
          </p:nvGrpSpPr>
          <p:grpSpPr>
            <a:xfrm flipH="1">
              <a:off x="5837226" y="4227259"/>
              <a:ext cx="1271434" cy="1119426"/>
              <a:chOff x="4826146" y="1399826"/>
              <a:chExt cx="1340751" cy="1180456"/>
            </a:xfrm>
          </p:grpSpPr>
          <p:sp>
            <p:nvSpPr>
              <p:cNvPr id="52" name="任意多边形 51"/>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椭圆 49"/>
            <p:cNvSpPr/>
            <p:nvPr/>
          </p:nvSpPr>
          <p:spPr>
            <a:xfrm>
              <a:off x="6115217" y="4658897"/>
              <a:ext cx="529910" cy="529910"/>
            </a:xfrm>
            <a:prstGeom prst="ellipse">
              <a:avLst/>
            </a:prstGeom>
            <a:gradFill>
              <a:gsLst>
                <a:gs pos="0">
                  <a:srgbClr val="FDE103"/>
                </a:gs>
                <a:gs pos="100000">
                  <a:srgbClr val="F8A11A"/>
                </a:gs>
              </a:gsLst>
              <a:lin ang="2700000" scaled="1"/>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61"/>
            <p:cNvSpPr txBox="1"/>
            <p:nvPr/>
          </p:nvSpPr>
          <p:spPr>
            <a:xfrm>
              <a:off x="5964438" y="4684131"/>
              <a:ext cx="839526"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04</a:t>
              </a:r>
              <a:endParaRPr lang="zh-CN" altLang="en-US" sz="2400" dirty="0">
                <a:solidFill>
                  <a:schemeClr val="bg1"/>
                </a:solidFill>
                <a:latin typeface="Impact" panose="020B0806030902050204" pitchFamily="34" charset="0"/>
              </a:endParaRPr>
            </a:p>
          </p:txBody>
        </p:sp>
      </p:grpSp>
      <p:grpSp>
        <p:nvGrpSpPr>
          <p:cNvPr id="54" name="组合 53"/>
          <p:cNvGrpSpPr/>
          <p:nvPr/>
        </p:nvGrpSpPr>
        <p:grpSpPr>
          <a:xfrm>
            <a:off x="5096695" y="4997890"/>
            <a:ext cx="1271434" cy="1119426"/>
            <a:chOff x="5096695" y="4997890"/>
            <a:chExt cx="1271434" cy="1119426"/>
          </a:xfrm>
        </p:grpSpPr>
        <p:grpSp>
          <p:nvGrpSpPr>
            <p:cNvPr id="55" name="组合 54"/>
            <p:cNvGrpSpPr/>
            <p:nvPr/>
          </p:nvGrpSpPr>
          <p:grpSpPr>
            <a:xfrm>
              <a:off x="5096695" y="4997890"/>
              <a:ext cx="1271434" cy="1119426"/>
              <a:chOff x="4826146" y="1399826"/>
              <a:chExt cx="1340751" cy="1180456"/>
            </a:xfrm>
          </p:grpSpPr>
          <p:sp>
            <p:nvSpPr>
              <p:cNvPr id="58" name="任意多边形 57"/>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椭圆 55"/>
            <p:cNvSpPr/>
            <p:nvPr/>
          </p:nvSpPr>
          <p:spPr>
            <a:xfrm>
              <a:off x="5560227" y="5429529"/>
              <a:ext cx="529910" cy="529910"/>
            </a:xfrm>
            <a:prstGeom prst="ellipse">
              <a:avLst/>
            </a:prstGeom>
            <a:gradFill>
              <a:gsLst>
                <a:gs pos="0">
                  <a:srgbClr val="CBCCCE"/>
                </a:gs>
                <a:gs pos="100000">
                  <a:srgbClr val="8D8E92"/>
                </a:gs>
              </a:gsLst>
              <a:lin ang="2700000" scaled="1"/>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61"/>
            <p:cNvSpPr txBox="1"/>
            <p:nvPr/>
          </p:nvSpPr>
          <p:spPr>
            <a:xfrm>
              <a:off x="5406254" y="5459165"/>
              <a:ext cx="839526"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05</a:t>
              </a:r>
              <a:endParaRPr lang="zh-CN" altLang="en-US" sz="2400" dirty="0">
                <a:solidFill>
                  <a:schemeClr val="bg1"/>
                </a:solidFill>
                <a:latin typeface="Impact" panose="020B0806030902050204" pitchFamily="34" charset="0"/>
              </a:endParaRPr>
            </a:p>
          </p:txBody>
        </p:sp>
      </p:grpSp>
      <p:grpSp>
        <p:nvGrpSpPr>
          <p:cNvPr id="60" name="组合 59"/>
          <p:cNvGrpSpPr/>
          <p:nvPr/>
        </p:nvGrpSpPr>
        <p:grpSpPr>
          <a:xfrm>
            <a:off x="3258299" y="2010820"/>
            <a:ext cx="2092888" cy="1273366"/>
            <a:chOff x="3258299" y="2010820"/>
            <a:chExt cx="2092888" cy="1273366"/>
          </a:xfrm>
        </p:grpSpPr>
        <p:sp>
          <p:nvSpPr>
            <p:cNvPr id="61" name="同侧圆角矩形 60"/>
            <p:cNvSpPr/>
            <p:nvPr/>
          </p:nvSpPr>
          <p:spPr>
            <a:xfrm rot="16200000">
              <a:off x="3668060" y="1601059"/>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2" name="同侧圆角矩形 61"/>
            <p:cNvSpPr/>
            <p:nvPr/>
          </p:nvSpPr>
          <p:spPr>
            <a:xfrm rot="16200000">
              <a:off x="3741790" y="1684666"/>
              <a:ext cx="1125911" cy="1925673"/>
            </a:xfrm>
            <a:prstGeom prst="round2SameRect">
              <a:avLst>
                <a:gd name="adj1" fmla="val 50000"/>
                <a:gd name="adj2" fmla="val 8208"/>
              </a:avLst>
            </a:prstGeom>
            <a:gradFill>
              <a:gsLst>
                <a:gs pos="0">
                  <a:srgbClr val="ED492C"/>
                </a:gs>
                <a:gs pos="100000">
                  <a:srgbClr val="DE163D"/>
                </a:gs>
              </a:gsLst>
              <a:lin ang="2700000" scaled="1"/>
            </a:gradFill>
            <a:ln w="22225">
              <a:no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3" name="文本框 62"/>
            <p:cNvSpPr txBox="1"/>
            <p:nvPr/>
          </p:nvSpPr>
          <p:spPr>
            <a:xfrm>
              <a:off x="3613048" y="2316379"/>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计  划</a:t>
              </a:r>
            </a:p>
          </p:txBody>
        </p:sp>
      </p:grpSp>
      <p:grpSp>
        <p:nvGrpSpPr>
          <p:cNvPr id="64" name="组合 63"/>
          <p:cNvGrpSpPr/>
          <p:nvPr/>
        </p:nvGrpSpPr>
        <p:grpSpPr>
          <a:xfrm>
            <a:off x="3258301" y="3534311"/>
            <a:ext cx="2092888" cy="1273366"/>
            <a:chOff x="3258301" y="3534311"/>
            <a:chExt cx="2092888" cy="1273366"/>
          </a:xfrm>
        </p:grpSpPr>
        <p:sp>
          <p:nvSpPr>
            <p:cNvPr id="65" name="同侧圆角矩形 64"/>
            <p:cNvSpPr/>
            <p:nvPr/>
          </p:nvSpPr>
          <p:spPr>
            <a:xfrm rot="16200000">
              <a:off x="3668062" y="3124550"/>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同侧圆角矩形 65"/>
            <p:cNvSpPr/>
            <p:nvPr/>
          </p:nvSpPr>
          <p:spPr>
            <a:xfrm rot="16200000">
              <a:off x="3741790" y="3208158"/>
              <a:ext cx="1125913" cy="1925673"/>
            </a:xfrm>
            <a:prstGeom prst="round2SameRect">
              <a:avLst>
                <a:gd name="adj1" fmla="val 50000"/>
                <a:gd name="adj2" fmla="val 8208"/>
              </a:avLst>
            </a:prstGeom>
            <a:gradFill>
              <a:gsLst>
                <a:gs pos="0">
                  <a:srgbClr val="7B64A9"/>
                </a:gs>
                <a:gs pos="100000">
                  <a:srgbClr val="473F8E"/>
                </a:gs>
              </a:gsLst>
              <a:lin ang="2700000" scaled="1"/>
            </a:gradFill>
            <a:ln w="22225">
              <a:no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3665365" y="3852277"/>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计  划</a:t>
              </a:r>
            </a:p>
          </p:txBody>
        </p:sp>
      </p:grpSp>
      <p:grpSp>
        <p:nvGrpSpPr>
          <p:cNvPr id="68" name="组合 67"/>
          <p:cNvGrpSpPr/>
          <p:nvPr/>
        </p:nvGrpSpPr>
        <p:grpSpPr>
          <a:xfrm>
            <a:off x="3258301" y="5057802"/>
            <a:ext cx="2092888" cy="1273366"/>
            <a:chOff x="3258301" y="5057802"/>
            <a:chExt cx="2092888" cy="1273366"/>
          </a:xfrm>
        </p:grpSpPr>
        <p:sp>
          <p:nvSpPr>
            <p:cNvPr id="69" name="同侧圆角矩形 68"/>
            <p:cNvSpPr/>
            <p:nvPr/>
          </p:nvSpPr>
          <p:spPr>
            <a:xfrm rot="16200000">
              <a:off x="3668062" y="4648041"/>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同侧圆角矩形 69"/>
            <p:cNvSpPr/>
            <p:nvPr/>
          </p:nvSpPr>
          <p:spPr>
            <a:xfrm rot="16200000">
              <a:off x="3741790" y="4731648"/>
              <a:ext cx="1125913" cy="1925673"/>
            </a:xfrm>
            <a:prstGeom prst="round2SameRect">
              <a:avLst>
                <a:gd name="adj1" fmla="val 50000"/>
                <a:gd name="adj2" fmla="val 8208"/>
              </a:avLst>
            </a:prstGeom>
            <a:gradFill>
              <a:gsLst>
                <a:gs pos="0">
                  <a:srgbClr val="CBCCCE"/>
                </a:gs>
                <a:gs pos="100000">
                  <a:srgbClr val="8D8E92"/>
                </a:gs>
              </a:gsLst>
              <a:lin ang="2700000" scaled="1"/>
            </a:gradFill>
            <a:ln w="22225">
              <a:no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3697060" y="5374937"/>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计  划</a:t>
              </a:r>
            </a:p>
          </p:txBody>
        </p:sp>
      </p:grpSp>
      <p:grpSp>
        <p:nvGrpSpPr>
          <p:cNvPr id="72" name="组合 71"/>
          <p:cNvGrpSpPr/>
          <p:nvPr/>
        </p:nvGrpSpPr>
        <p:grpSpPr>
          <a:xfrm>
            <a:off x="6854166" y="2769554"/>
            <a:ext cx="2092888" cy="1273366"/>
            <a:chOff x="6854166" y="2769554"/>
            <a:chExt cx="2092888" cy="1273366"/>
          </a:xfrm>
        </p:grpSpPr>
        <p:sp>
          <p:nvSpPr>
            <p:cNvPr id="73" name="同侧圆角矩形 72"/>
            <p:cNvSpPr/>
            <p:nvPr/>
          </p:nvSpPr>
          <p:spPr>
            <a:xfrm rot="5400000" flipH="1">
              <a:off x="7263927" y="2359793"/>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13500000" scaled="0"/>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同侧圆角矩形 73"/>
            <p:cNvSpPr/>
            <p:nvPr/>
          </p:nvSpPr>
          <p:spPr>
            <a:xfrm rot="5400000" flipH="1">
              <a:off x="7337652" y="2443400"/>
              <a:ext cx="1125913" cy="1925673"/>
            </a:xfrm>
            <a:prstGeom prst="round2SameRect">
              <a:avLst>
                <a:gd name="adj1" fmla="val 50000"/>
                <a:gd name="adj2" fmla="val 8208"/>
              </a:avLst>
            </a:prstGeom>
            <a:gradFill>
              <a:gsLst>
                <a:gs pos="0">
                  <a:srgbClr val="01B3C5"/>
                </a:gs>
                <a:gs pos="100000">
                  <a:srgbClr val="009F9B"/>
                </a:gs>
              </a:gsLst>
              <a:lin ang="2700000" scaled="1"/>
            </a:gradFill>
            <a:ln w="22225">
              <a:noFill/>
            </a:ln>
            <a:effectLst>
              <a:innerShdw blurRad="1143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7202988" y="3076008"/>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计  划</a:t>
              </a:r>
            </a:p>
          </p:txBody>
        </p:sp>
      </p:grpSp>
      <p:grpSp>
        <p:nvGrpSpPr>
          <p:cNvPr id="76" name="组合 75"/>
          <p:cNvGrpSpPr/>
          <p:nvPr/>
        </p:nvGrpSpPr>
        <p:grpSpPr>
          <a:xfrm>
            <a:off x="6854166" y="4287170"/>
            <a:ext cx="2092888" cy="1273366"/>
            <a:chOff x="6854166" y="4287170"/>
            <a:chExt cx="2092888" cy="1273366"/>
          </a:xfrm>
        </p:grpSpPr>
        <p:sp>
          <p:nvSpPr>
            <p:cNvPr id="77" name="同侧圆角矩形 76"/>
            <p:cNvSpPr/>
            <p:nvPr/>
          </p:nvSpPr>
          <p:spPr>
            <a:xfrm rot="5400000" flipH="1">
              <a:off x="7263927" y="3877409"/>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13500000" scaled="0"/>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同侧圆角矩形 77"/>
            <p:cNvSpPr/>
            <p:nvPr/>
          </p:nvSpPr>
          <p:spPr>
            <a:xfrm rot="5400000" flipH="1">
              <a:off x="7337652" y="3961017"/>
              <a:ext cx="1125913" cy="1925673"/>
            </a:xfrm>
            <a:prstGeom prst="round2SameRect">
              <a:avLst>
                <a:gd name="adj1" fmla="val 50000"/>
                <a:gd name="adj2" fmla="val 8208"/>
              </a:avLst>
            </a:prstGeom>
            <a:gradFill>
              <a:gsLst>
                <a:gs pos="0">
                  <a:srgbClr val="FDE103"/>
                </a:gs>
                <a:gs pos="100000">
                  <a:srgbClr val="F8A11A"/>
                </a:gs>
              </a:gsLst>
              <a:lin ang="2700000" scaled="1"/>
            </a:gradFill>
            <a:ln w="22225">
              <a:noFill/>
            </a:ln>
            <a:effectLst>
              <a:innerShdw blurRad="1143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7202988" y="4604032"/>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计  划</a:t>
              </a:r>
            </a:p>
          </p:txBody>
        </p:sp>
      </p:grpSp>
      <p:sp>
        <p:nvSpPr>
          <p:cNvPr id="80" name="矩形 47"/>
          <p:cNvSpPr>
            <a:spLocks noChangeArrowheads="1"/>
          </p:cNvSpPr>
          <p:nvPr/>
        </p:nvSpPr>
        <p:spPr bwMode="auto">
          <a:xfrm>
            <a:off x="1087206" y="2281731"/>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81" name="矩形 47"/>
          <p:cNvSpPr>
            <a:spLocks noChangeArrowheads="1"/>
          </p:cNvSpPr>
          <p:nvPr/>
        </p:nvSpPr>
        <p:spPr bwMode="auto">
          <a:xfrm>
            <a:off x="1098851" y="3747996"/>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82" name="矩形 47"/>
          <p:cNvSpPr>
            <a:spLocks noChangeArrowheads="1"/>
          </p:cNvSpPr>
          <p:nvPr/>
        </p:nvSpPr>
        <p:spPr bwMode="auto">
          <a:xfrm>
            <a:off x="9245030" y="2976252"/>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83" name="矩形 47"/>
          <p:cNvSpPr>
            <a:spLocks noChangeArrowheads="1"/>
          </p:cNvSpPr>
          <p:nvPr/>
        </p:nvSpPr>
        <p:spPr bwMode="auto">
          <a:xfrm>
            <a:off x="1085187" y="5298919"/>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84" name="矩形 47"/>
          <p:cNvSpPr>
            <a:spLocks noChangeArrowheads="1"/>
          </p:cNvSpPr>
          <p:nvPr/>
        </p:nvSpPr>
        <p:spPr bwMode="auto">
          <a:xfrm>
            <a:off x="9245030" y="4583536"/>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85"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53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15" dur="1000" fill="hold"/>
                                        <p:tgtEl>
                                          <p:spTgt spid="6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childTnLst>
                          </p:cTn>
                        </p:par>
                        <p:par>
                          <p:cTn id="24" fill="hold">
                            <p:stCondLst>
                              <p:cond delay="2500"/>
                            </p:stCondLst>
                            <p:childTnLst>
                              <p:par>
                                <p:cTn id="25" presetID="2" presetClass="entr" presetSubtype="2" decel="253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750" fill="hold"/>
                                        <p:tgtEl>
                                          <p:spTgt spid="36"/>
                                        </p:tgtEl>
                                        <p:attrNameLst>
                                          <p:attrName>ppt_x</p:attrName>
                                        </p:attrNameLst>
                                      </p:cBhvr>
                                      <p:tavLst>
                                        <p:tav tm="0">
                                          <p:val>
                                            <p:strVal val="1+#ppt_w/2"/>
                                          </p:val>
                                        </p:tav>
                                        <p:tav tm="100000">
                                          <p:val>
                                            <p:strVal val="#ppt_x"/>
                                          </p:val>
                                        </p:tav>
                                      </p:tavLst>
                                    </p:anim>
                                    <p:anim calcmode="lin" valueType="num">
                                      <p:cBhvr additive="base">
                                        <p:cTn id="28" dur="7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5" presetClass="entr" presetSubtype="0" fill="hold" nodeType="after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500" decel="50000" fill="hold">
                                          <p:stCondLst>
                                            <p:cond delay="0"/>
                                          </p:stCondLst>
                                        </p:cTn>
                                        <p:tgtEl>
                                          <p:spTgt spid="72"/>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id="35" dur="1000" fill="hold"/>
                                        <p:tgtEl>
                                          <p:spTgt spid="72"/>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2"/>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2"/>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childTnLst>
                                </p:cTn>
                              </p:par>
                            </p:childTnLst>
                          </p:cTn>
                        </p:par>
                        <p:par>
                          <p:cTn id="44" fill="hold">
                            <p:stCondLst>
                              <p:cond delay="5000"/>
                            </p:stCondLst>
                            <p:childTnLst>
                              <p:par>
                                <p:cTn id="45" presetID="2" presetClass="entr" presetSubtype="8" decel="25300"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750" fill="hold"/>
                                        <p:tgtEl>
                                          <p:spTgt spid="42"/>
                                        </p:tgtEl>
                                        <p:attrNameLst>
                                          <p:attrName>ppt_x</p:attrName>
                                        </p:attrNameLst>
                                      </p:cBhvr>
                                      <p:tavLst>
                                        <p:tav tm="0">
                                          <p:val>
                                            <p:strVal val="0-#ppt_w/2"/>
                                          </p:val>
                                        </p:tav>
                                        <p:tav tm="100000">
                                          <p:val>
                                            <p:strVal val="#ppt_x"/>
                                          </p:val>
                                        </p:tav>
                                      </p:tavLst>
                                    </p:anim>
                                    <p:anim calcmode="lin" valueType="num">
                                      <p:cBhvr additive="base">
                                        <p:cTn id="48" dur="750" fill="hold"/>
                                        <p:tgtEl>
                                          <p:spTgt spid="42"/>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25" presetClass="entr" presetSubtype="0"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55" dur="1000" fill="hold"/>
                                        <p:tgtEl>
                                          <p:spTgt spid="64"/>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6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500"/>
                            </p:stCondLst>
                            <p:childTnLst>
                              <p:par>
                                <p:cTn id="65" presetID="2" presetClass="entr" presetSubtype="2" decel="25300"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750" fill="hold"/>
                                        <p:tgtEl>
                                          <p:spTgt spid="48"/>
                                        </p:tgtEl>
                                        <p:attrNameLst>
                                          <p:attrName>ppt_x</p:attrName>
                                        </p:attrNameLst>
                                      </p:cBhvr>
                                      <p:tavLst>
                                        <p:tav tm="0">
                                          <p:val>
                                            <p:strVal val="1+#ppt_w/2"/>
                                          </p:val>
                                        </p:tav>
                                        <p:tav tm="100000">
                                          <p:val>
                                            <p:strVal val="#ppt_x"/>
                                          </p:val>
                                        </p:tav>
                                      </p:tavLst>
                                    </p:anim>
                                    <p:anim calcmode="lin" valueType="num">
                                      <p:cBhvr additive="base">
                                        <p:cTn id="68" dur="750" fill="hold"/>
                                        <p:tgtEl>
                                          <p:spTgt spid="48"/>
                                        </p:tgtEl>
                                        <p:attrNameLst>
                                          <p:attrName>ppt_y</p:attrName>
                                        </p:attrNameLst>
                                      </p:cBhvr>
                                      <p:tavLst>
                                        <p:tav tm="0">
                                          <p:val>
                                            <p:strVal val="#ppt_y"/>
                                          </p:val>
                                        </p:tav>
                                        <p:tav tm="100000">
                                          <p:val>
                                            <p:strVal val="#ppt_y"/>
                                          </p:val>
                                        </p:tav>
                                      </p:tavLst>
                                    </p:anim>
                                  </p:childTnLst>
                                </p:cTn>
                              </p:par>
                            </p:childTnLst>
                          </p:cTn>
                        </p:par>
                        <p:par>
                          <p:cTn id="69" fill="hold">
                            <p:stCondLst>
                              <p:cond delay="8500"/>
                            </p:stCondLst>
                            <p:childTnLst>
                              <p:par>
                                <p:cTn id="70" presetID="25" presetClass="entr" presetSubtype="0" fill="hold" nodeType="afterEffect">
                                  <p:stCondLst>
                                    <p:cond delay="0"/>
                                  </p:stCondLst>
                                  <p:childTnLst>
                                    <p:set>
                                      <p:cBhvr>
                                        <p:cTn id="71" dur="1" fill="hold">
                                          <p:stCondLst>
                                            <p:cond delay="0"/>
                                          </p:stCondLst>
                                        </p:cTn>
                                        <p:tgtEl>
                                          <p:spTgt spid="76"/>
                                        </p:tgtEl>
                                        <p:attrNameLst>
                                          <p:attrName>style.visibility</p:attrName>
                                        </p:attrNameLst>
                                      </p:cBhvr>
                                      <p:to>
                                        <p:strVal val="visible"/>
                                      </p:to>
                                    </p:set>
                                    <p:anim calcmode="lin" valueType="num">
                                      <p:cBhvr>
                                        <p:cTn id="72" dur="500" decel="50000" fill="hold">
                                          <p:stCondLst>
                                            <p:cond delay="0"/>
                                          </p:stCondLst>
                                        </p:cTn>
                                        <p:tgtEl>
                                          <p:spTgt spid="76"/>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76"/>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76"/>
                                        </p:tgtEl>
                                        <p:attrNameLst>
                                          <p:attrName>ppt_w</p:attrName>
                                        </p:attrNameLst>
                                      </p:cBhvr>
                                      <p:tavLst>
                                        <p:tav tm="0">
                                          <p:val>
                                            <p:strVal val="#ppt_w*.05"/>
                                          </p:val>
                                        </p:tav>
                                        <p:tav tm="100000">
                                          <p:val>
                                            <p:strVal val="#ppt_w"/>
                                          </p:val>
                                        </p:tav>
                                      </p:tavLst>
                                    </p:anim>
                                    <p:anim calcmode="lin" valueType="num">
                                      <p:cBhvr>
                                        <p:cTn id="75" dur="1000" fill="hold"/>
                                        <p:tgtEl>
                                          <p:spTgt spid="76"/>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76"/>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76"/>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76"/>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76"/>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500"/>
                                        <p:tgtEl>
                                          <p:spTgt spid="84"/>
                                        </p:tgtEl>
                                      </p:cBhvr>
                                    </p:animEffect>
                                  </p:childTnLst>
                                </p:cTn>
                              </p:par>
                            </p:childTnLst>
                          </p:cTn>
                        </p:par>
                        <p:par>
                          <p:cTn id="84" fill="hold">
                            <p:stCondLst>
                              <p:cond delay="10000"/>
                            </p:stCondLst>
                            <p:childTnLst>
                              <p:par>
                                <p:cTn id="85" presetID="2" presetClass="entr" presetSubtype="8" decel="25300" fill="hold"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750" fill="hold"/>
                                        <p:tgtEl>
                                          <p:spTgt spid="54"/>
                                        </p:tgtEl>
                                        <p:attrNameLst>
                                          <p:attrName>ppt_x</p:attrName>
                                        </p:attrNameLst>
                                      </p:cBhvr>
                                      <p:tavLst>
                                        <p:tav tm="0">
                                          <p:val>
                                            <p:strVal val="0-#ppt_w/2"/>
                                          </p:val>
                                        </p:tav>
                                        <p:tav tm="100000">
                                          <p:val>
                                            <p:strVal val="#ppt_x"/>
                                          </p:val>
                                        </p:tav>
                                      </p:tavLst>
                                    </p:anim>
                                    <p:anim calcmode="lin" valueType="num">
                                      <p:cBhvr additive="base">
                                        <p:cTn id="88" dur="750" fill="hold"/>
                                        <p:tgtEl>
                                          <p:spTgt spid="54"/>
                                        </p:tgtEl>
                                        <p:attrNameLst>
                                          <p:attrName>ppt_y</p:attrName>
                                        </p:attrNameLst>
                                      </p:cBhvr>
                                      <p:tavLst>
                                        <p:tav tm="0">
                                          <p:val>
                                            <p:strVal val="#ppt_y"/>
                                          </p:val>
                                        </p:tav>
                                        <p:tav tm="100000">
                                          <p:val>
                                            <p:strVal val="#ppt_y"/>
                                          </p:val>
                                        </p:tav>
                                      </p:tavLst>
                                    </p:anim>
                                  </p:childTnLst>
                                </p:cTn>
                              </p:par>
                            </p:childTnLst>
                          </p:cTn>
                        </p:par>
                        <p:par>
                          <p:cTn id="89" fill="hold">
                            <p:stCondLst>
                              <p:cond delay="11000"/>
                            </p:stCondLst>
                            <p:childTnLst>
                              <p:par>
                                <p:cTn id="90" presetID="25" presetClass="entr" presetSubtype="0" fill="hold"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95" dur="1000" fill="hold"/>
                                        <p:tgtEl>
                                          <p:spTgt spid="68"/>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68"/>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任意多边形 8"/>
          <p:cNvSpPr/>
          <p:nvPr/>
        </p:nvSpPr>
        <p:spPr>
          <a:xfrm>
            <a:off x="3176581" y="1789510"/>
            <a:ext cx="388502" cy="570274"/>
          </a:xfrm>
          <a:custGeom>
            <a:avLst/>
            <a:gdLst>
              <a:gd name="connsiteX0" fmla="*/ 194251 w 388502"/>
              <a:gd name="connsiteY0" fmla="*/ 0 h 570274"/>
              <a:gd name="connsiteX1" fmla="*/ 388502 w 388502"/>
              <a:gd name="connsiteY1" fmla="*/ 194251 h 570274"/>
              <a:gd name="connsiteX2" fmla="*/ 388502 w 388502"/>
              <a:gd name="connsiteY2" fmla="*/ 570274 h 570274"/>
              <a:gd name="connsiteX3" fmla="*/ 0 w 388502"/>
              <a:gd name="connsiteY3" fmla="*/ 570274 h 570274"/>
              <a:gd name="connsiteX4" fmla="*/ 0 w 388502"/>
              <a:gd name="connsiteY4" fmla="*/ 194251 h 570274"/>
              <a:gd name="connsiteX5" fmla="*/ 194251 w 388502"/>
              <a:gd name="connsiteY5" fmla="*/ 0 h 5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02" h="570274">
                <a:moveTo>
                  <a:pt x="194251" y="0"/>
                </a:moveTo>
                <a:cubicBezTo>
                  <a:pt x="301533" y="0"/>
                  <a:pt x="388502" y="86969"/>
                  <a:pt x="388502" y="194251"/>
                </a:cubicBezTo>
                <a:lnTo>
                  <a:pt x="388502" y="570274"/>
                </a:lnTo>
                <a:lnTo>
                  <a:pt x="0" y="570274"/>
                </a:lnTo>
                <a:lnTo>
                  <a:pt x="0" y="194251"/>
                </a:lnTo>
                <a:cubicBezTo>
                  <a:pt x="0" y="86969"/>
                  <a:pt x="86969" y="0"/>
                  <a:pt x="19425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8130438" y="6310635"/>
            <a:ext cx="1478072" cy="475989"/>
          </a:xfrm>
          <a:custGeom>
            <a:avLst/>
            <a:gdLst>
              <a:gd name="connsiteX0" fmla="*/ 0 w 1478072"/>
              <a:gd name="connsiteY0" fmla="*/ 475989 h 475989"/>
              <a:gd name="connsiteX1" fmla="*/ 1265129 w 1478072"/>
              <a:gd name="connsiteY1" fmla="*/ 475989 h 475989"/>
              <a:gd name="connsiteX2" fmla="*/ 1478072 w 1478072"/>
              <a:gd name="connsiteY2" fmla="*/ 0 h 475989"/>
              <a:gd name="connsiteX3" fmla="*/ 513568 w 1478072"/>
              <a:gd name="connsiteY3" fmla="*/ 0 h 475989"/>
              <a:gd name="connsiteX4" fmla="*/ 0 w 1478072"/>
              <a:gd name="connsiteY4" fmla="*/ 475989 h 475989"/>
              <a:gd name="connsiteX0-1" fmla="*/ 0 w 1478072"/>
              <a:gd name="connsiteY0-2" fmla="*/ 475989 h 475989"/>
              <a:gd name="connsiteX1-3" fmla="*/ 1265129 w 1478072"/>
              <a:gd name="connsiteY1-4" fmla="*/ 475989 h 475989"/>
              <a:gd name="connsiteX2-5" fmla="*/ 1478072 w 1478072"/>
              <a:gd name="connsiteY2-6" fmla="*/ 0 h 475989"/>
              <a:gd name="connsiteX3-7" fmla="*/ 513568 w 1478072"/>
              <a:gd name="connsiteY3-8" fmla="*/ 0 h 475989"/>
              <a:gd name="connsiteX4-9" fmla="*/ 0 w 1478072"/>
              <a:gd name="connsiteY4-10" fmla="*/ 475989 h 475989"/>
              <a:gd name="connsiteX0-11" fmla="*/ 0 w 1478072"/>
              <a:gd name="connsiteY0-12" fmla="*/ 475989 h 475989"/>
              <a:gd name="connsiteX1-13" fmla="*/ 1265129 w 1478072"/>
              <a:gd name="connsiteY1-14" fmla="*/ 475989 h 475989"/>
              <a:gd name="connsiteX2-15" fmla="*/ 1478072 w 1478072"/>
              <a:gd name="connsiteY2-16" fmla="*/ 0 h 475989"/>
              <a:gd name="connsiteX3-17" fmla="*/ 513568 w 1478072"/>
              <a:gd name="connsiteY3-18" fmla="*/ 0 h 475989"/>
              <a:gd name="connsiteX4-19" fmla="*/ 0 w 1478072"/>
              <a:gd name="connsiteY4-20" fmla="*/ 475989 h 475989"/>
              <a:gd name="connsiteX0-21" fmla="*/ 0 w 1478072"/>
              <a:gd name="connsiteY0-22" fmla="*/ 475989 h 475989"/>
              <a:gd name="connsiteX1-23" fmla="*/ 1265129 w 1478072"/>
              <a:gd name="connsiteY1-24" fmla="*/ 475989 h 475989"/>
              <a:gd name="connsiteX2-25" fmla="*/ 1478072 w 1478072"/>
              <a:gd name="connsiteY2-26" fmla="*/ 0 h 475989"/>
              <a:gd name="connsiteX3-27" fmla="*/ 513568 w 1478072"/>
              <a:gd name="connsiteY3-28" fmla="*/ 0 h 475989"/>
              <a:gd name="connsiteX4-29" fmla="*/ 0 w 1478072"/>
              <a:gd name="connsiteY4-30" fmla="*/ 475989 h 475989"/>
              <a:gd name="connsiteX0-31" fmla="*/ 0 w 1478072"/>
              <a:gd name="connsiteY0-32" fmla="*/ 475989 h 475989"/>
              <a:gd name="connsiteX1-33" fmla="*/ 1265129 w 1478072"/>
              <a:gd name="connsiteY1-34" fmla="*/ 475989 h 475989"/>
              <a:gd name="connsiteX2-35" fmla="*/ 1478072 w 1478072"/>
              <a:gd name="connsiteY2-36" fmla="*/ 0 h 475989"/>
              <a:gd name="connsiteX3-37" fmla="*/ 513568 w 1478072"/>
              <a:gd name="connsiteY3-38" fmla="*/ 0 h 475989"/>
              <a:gd name="connsiteX4-39" fmla="*/ 0 w 1478072"/>
              <a:gd name="connsiteY4-40" fmla="*/ 475989 h 4759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8072" h="475989">
                <a:moveTo>
                  <a:pt x="0" y="475989"/>
                </a:moveTo>
                <a:lnTo>
                  <a:pt x="1265129" y="475989"/>
                </a:lnTo>
                <a:cubicBezTo>
                  <a:pt x="1398741" y="455112"/>
                  <a:pt x="1457195" y="183715"/>
                  <a:pt x="1478072" y="0"/>
                </a:cubicBezTo>
                <a:lnTo>
                  <a:pt x="513568" y="0"/>
                </a:lnTo>
                <a:cubicBezTo>
                  <a:pt x="442587" y="221293"/>
                  <a:pt x="258871" y="367430"/>
                  <a:pt x="0" y="475989"/>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 name="组合 10"/>
          <p:cNvGrpSpPr/>
          <p:nvPr/>
        </p:nvGrpSpPr>
        <p:grpSpPr>
          <a:xfrm>
            <a:off x="3405910" y="1786340"/>
            <a:ext cx="1257348" cy="2680662"/>
            <a:chOff x="3405910" y="1251767"/>
            <a:chExt cx="1257348" cy="2680662"/>
          </a:xfrm>
        </p:grpSpPr>
        <p:sp>
          <p:nvSpPr>
            <p:cNvPr id="12" name="任意多边形 11"/>
            <p:cNvSpPr/>
            <p:nvPr/>
          </p:nvSpPr>
          <p:spPr>
            <a:xfrm rot="16200000">
              <a:off x="2694253" y="1963424"/>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ED492C"/>
                </a:gs>
                <a:gs pos="100000">
                  <a:srgbClr val="DE163D"/>
                </a:gs>
              </a:gsLst>
              <a:lin ang="27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3668137" y="2920800"/>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01</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4" name="Freeform 22"/>
            <p:cNvSpPr>
              <a:spLocks noEditPoints="1"/>
            </p:cNvSpPr>
            <p:nvPr/>
          </p:nvSpPr>
          <p:spPr bwMode="auto">
            <a:xfrm>
              <a:off x="3879361" y="1540074"/>
              <a:ext cx="412010" cy="48384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7434434" y="4102739"/>
            <a:ext cx="1257348" cy="2680662"/>
            <a:chOff x="7434434" y="3568166"/>
            <a:chExt cx="1257348" cy="2680662"/>
          </a:xfrm>
        </p:grpSpPr>
        <p:sp>
          <p:nvSpPr>
            <p:cNvPr id="16" name="任意多边形 15"/>
            <p:cNvSpPr/>
            <p:nvPr/>
          </p:nvSpPr>
          <p:spPr>
            <a:xfrm rot="16200000">
              <a:off x="6722777" y="4279823"/>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FDE103"/>
                </a:gs>
                <a:gs pos="100000">
                  <a:srgbClr val="F8A11A"/>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7763991" y="5348817"/>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04</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8" name="Freeform 33"/>
            <p:cNvSpPr>
              <a:spLocks noEditPoints="1"/>
            </p:cNvSpPr>
            <p:nvPr/>
          </p:nvSpPr>
          <p:spPr bwMode="auto">
            <a:xfrm>
              <a:off x="7916888" y="3994378"/>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9" name="组合 18"/>
          <p:cNvGrpSpPr/>
          <p:nvPr/>
        </p:nvGrpSpPr>
        <p:grpSpPr>
          <a:xfrm>
            <a:off x="6104588" y="3324038"/>
            <a:ext cx="1257348" cy="2680662"/>
            <a:chOff x="6104588" y="2789465"/>
            <a:chExt cx="1257348" cy="2680662"/>
          </a:xfrm>
        </p:grpSpPr>
        <p:sp>
          <p:nvSpPr>
            <p:cNvPr id="20" name="任意多边形 19"/>
            <p:cNvSpPr/>
            <p:nvPr/>
          </p:nvSpPr>
          <p:spPr>
            <a:xfrm rot="16200000">
              <a:off x="5392931" y="3501122"/>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7B64A9"/>
                </a:gs>
                <a:gs pos="100000">
                  <a:srgbClr val="473F8E"/>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20"/>
            <p:cNvSpPr txBox="1"/>
            <p:nvPr/>
          </p:nvSpPr>
          <p:spPr>
            <a:xfrm>
              <a:off x="6390255" y="4507029"/>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03</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22" name="Freeform 26"/>
            <p:cNvSpPr>
              <a:spLocks noEditPoints="1"/>
            </p:cNvSpPr>
            <p:nvPr/>
          </p:nvSpPr>
          <p:spPr bwMode="auto">
            <a:xfrm>
              <a:off x="6578363" y="3137285"/>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p:cNvGrpSpPr/>
          <p:nvPr/>
        </p:nvGrpSpPr>
        <p:grpSpPr>
          <a:xfrm>
            <a:off x="4739838" y="2565463"/>
            <a:ext cx="1257348" cy="2680662"/>
            <a:chOff x="4739838" y="2030890"/>
            <a:chExt cx="1257348" cy="2680662"/>
          </a:xfrm>
        </p:grpSpPr>
        <p:sp>
          <p:nvSpPr>
            <p:cNvPr id="24" name="任意多边形 23"/>
            <p:cNvSpPr/>
            <p:nvPr/>
          </p:nvSpPr>
          <p:spPr>
            <a:xfrm rot="16200000">
              <a:off x="4028181" y="2742547"/>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01B3C5"/>
                </a:gs>
                <a:gs pos="100000">
                  <a:srgbClr val="009F9B"/>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24"/>
            <p:cNvSpPr txBox="1"/>
            <p:nvPr/>
          </p:nvSpPr>
          <p:spPr>
            <a:xfrm>
              <a:off x="5012807" y="3738391"/>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02</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26" name="Freeform 14"/>
            <p:cNvSpPr>
              <a:spLocks noEditPoints="1"/>
            </p:cNvSpPr>
            <p:nvPr/>
          </p:nvSpPr>
          <p:spPr bwMode="auto">
            <a:xfrm>
              <a:off x="5168350" y="2360040"/>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7" name="任意多边形 26"/>
          <p:cNvSpPr/>
          <p:nvPr/>
        </p:nvSpPr>
        <p:spPr>
          <a:xfrm>
            <a:off x="4117267" y="2564428"/>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a:off x="5482017" y="3323003"/>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28"/>
          <p:cNvSpPr/>
          <p:nvPr/>
        </p:nvSpPr>
        <p:spPr>
          <a:xfrm>
            <a:off x="6811863" y="4101704"/>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99223" y="2012360"/>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lt"/>
              </a:rPr>
              <a:t>突破心智</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72407" y="4379882"/>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lt"/>
              </a:rPr>
              <a:t>学习深造</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08876" y="2444673"/>
            <a:ext cx="2339102" cy="1323439"/>
          </a:xfrm>
          <a:prstGeom prst="rect">
            <a:avLst/>
          </a:prstGeom>
          <a:noFill/>
          <a:effectLst/>
        </p:spPr>
        <p:txBody>
          <a:bodyPr wrap="none" rtlCol="0">
            <a:spAutoFit/>
          </a:bodyPr>
          <a:lstStyle/>
          <a:p>
            <a:pPr>
              <a:buClr>
                <a:srgbClr val="808080"/>
              </a:buClr>
            </a:pPr>
            <a:r>
              <a:rPr lang="zh-CN" altLang="en-US" sz="2400" dirty="0">
                <a:solidFill>
                  <a:schemeClr val="tx1">
                    <a:lumMod val="85000"/>
                    <a:lumOff val="15000"/>
                  </a:schemeClr>
                </a:solidFill>
                <a:sym typeface="+mn-lt"/>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lt"/>
              </a:rPr>
              <a:t>强化优势</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717049" y="5544835"/>
            <a:ext cx="2339102" cy="1323439"/>
          </a:xfrm>
          <a:prstGeom prst="rect">
            <a:avLst/>
          </a:prstGeom>
          <a:noFill/>
          <a:effectLst/>
        </p:spPr>
        <p:txBody>
          <a:bodyPr wrap="none" rtlCol="0">
            <a:spAutoFit/>
          </a:bodyPr>
          <a:lstStyle/>
          <a:p>
            <a:pPr>
              <a:buClr>
                <a:srgbClr val="0298A8"/>
              </a:buClr>
            </a:pPr>
            <a:r>
              <a:rPr lang="zh-CN" altLang="en-US" sz="2400" dirty="0">
                <a:solidFill>
                  <a:prstClr val="white">
                    <a:lumMod val="50000"/>
                  </a:prstClr>
                </a:solidFill>
                <a:sym typeface="+mn-lt"/>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lt"/>
              </a:rPr>
              <a:t>不断实践</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7" grpId="0" animBg="1"/>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4" cstate="email"/>
          <a:stretch>
            <a:fillRect/>
          </a:stretch>
        </p:blipFill>
        <p:spPr>
          <a:xfrm>
            <a:off x="7821800" y="2285261"/>
            <a:ext cx="2785462" cy="3025885"/>
          </a:xfrm>
          <a:prstGeom prst="rect">
            <a:avLst/>
          </a:prstGeom>
        </p:spPr>
      </p:pic>
      <p:pic>
        <p:nvPicPr>
          <p:cNvPr id="2" name="图片 1"/>
          <p:cNvPicPr>
            <a:picLocks noChangeAspect="1"/>
          </p:cNvPicPr>
          <p:nvPr/>
        </p:nvPicPr>
        <p:blipFill>
          <a:blip r:embed="rId15" cstate="email"/>
          <a:stretch>
            <a:fillRect/>
          </a:stretch>
        </p:blipFill>
        <p:spPr>
          <a:xfrm>
            <a:off x="0" y="3471908"/>
            <a:ext cx="12192000" cy="3386092"/>
          </a:xfrm>
          <a:prstGeom prst="rect">
            <a:avLst/>
          </a:prstGeom>
        </p:spPr>
      </p:pic>
      <p:pic>
        <p:nvPicPr>
          <p:cNvPr id="13" name="图片 12"/>
          <p:cNvPicPr>
            <a:picLocks noChangeAspect="1"/>
          </p:cNvPicPr>
          <p:nvPr/>
        </p:nvPicPr>
        <p:blipFill>
          <a:blip r:embed="rId16" cstate="email"/>
          <a:stretch>
            <a:fillRect/>
          </a:stretch>
        </p:blipFill>
        <p:spPr>
          <a:xfrm>
            <a:off x="2397355" y="444755"/>
            <a:ext cx="2409451" cy="2463193"/>
          </a:xfrm>
          <a:prstGeom prst="rect">
            <a:avLst/>
          </a:prstGeom>
          <a:effectLst>
            <a:outerShdw blurRad="660400" dist="177800" dir="8100000" algn="tr" rotWithShape="0">
              <a:prstClr val="black">
                <a:alpha val="40000"/>
              </a:prstClr>
            </a:outerShdw>
          </a:effectLst>
        </p:spPr>
      </p:pic>
      <p:pic>
        <p:nvPicPr>
          <p:cNvPr id="15" name="图片 14"/>
          <p:cNvPicPr>
            <a:picLocks noChangeAspect="1"/>
          </p:cNvPicPr>
          <p:nvPr/>
        </p:nvPicPr>
        <p:blipFill rotWithShape="1">
          <a:blip r:embed="rId17" cstate="email"/>
          <a:srcRect/>
          <a:stretch>
            <a:fillRect/>
          </a:stretch>
        </p:blipFill>
        <p:spPr>
          <a:xfrm>
            <a:off x="3227263" y="5280493"/>
            <a:ext cx="732723" cy="452763"/>
          </a:xfrm>
          <a:prstGeom prst="rect">
            <a:avLst/>
          </a:prstGeom>
        </p:spPr>
      </p:pic>
      <p:pic>
        <p:nvPicPr>
          <p:cNvPr id="16" name="图片 15"/>
          <p:cNvPicPr>
            <a:picLocks noChangeAspect="1"/>
          </p:cNvPicPr>
          <p:nvPr/>
        </p:nvPicPr>
        <p:blipFill rotWithShape="1">
          <a:blip r:embed="rId18" cstate="email"/>
          <a:srcRect/>
          <a:stretch>
            <a:fillRect/>
          </a:stretch>
        </p:blipFill>
        <p:spPr>
          <a:xfrm>
            <a:off x="72317" y="3055121"/>
            <a:ext cx="1872409" cy="781608"/>
          </a:xfrm>
          <a:prstGeom prst="rect">
            <a:avLst/>
          </a:prstGeom>
        </p:spPr>
      </p:pic>
      <p:pic>
        <p:nvPicPr>
          <p:cNvPr id="17" name="图片 16"/>
          <p:cNvPicPr>
            <a:picLocks noChangeAspect="1"/>
          </p:cNvPicPr>
          <p:nvPr/>
        </p:nvPicPr>
        <p:blipFill>
          <a:blip r:embed="rId19" cstate="email"/>
          <a:stretch>
            <a:fillRect/>
          </a:stretch>
        </p:blipFill>
        <p:spPr>
          <a:xfrm flipH="1">
            <a:off x="7206102" y="1582929"/>
            <a:ext cx="1231395" cy="1124714"/>
          </a:xfrm>
          <a:prstGeom prst="rect">
            <a:avLst/>
          </a:prstGeom>
        </p:spPr>
      </p:pic>
      <p:sp>
        <p:nvSpPr>
          <p:cNvPr id="60" name="MH_Other_4"/>
          <p:cNvSpPr/>
          <p:nvPr>
            <p:custDataLst>
              <p:tags r:id="rId1"/>
            </p:custDataLst>
          </p:nvPr>
        </p:nvSpPr>
        <p:spPr>
          <a:xfrm>
            <a:off x="5219150" y="2712583"/>
            <a:ext cx="181442" cy="181442"/>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1" name="MH_Other_4"/>
          <p:cNvSpPr/>
          <p:nvPr>
            <p:custDataLst>
              <p:tags r:id="rId2"/>
            </p:custDataLst>
          </p:nvPr>
        </p:nvSpPr>
        <p:spPr>
          <a:xfrm>
            <a:off x="4695135" y="2609680"/>
            <a:ext cx="298268" cy="298268"/>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3"/>
            </p:custDataLst>
          </p:nvPr>
        </p:nvSpPr>
        <p:spPr>
          <a:xfrm>
            <a:off x="5531200" y="2492504"/>
            <a:ext cx="340879" cy="340878"/>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4"/>
            </p:custDataLst>
          </p:nvPr>
        </p:nvSpPr>
        <p:spPr>
          <a:xfrm>
            <a:off x="6058841" y="2668096"/>
            <a:ext cx="181442" cy="181442"/>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5"/>
            </p:custDataLst>
          </p:nvPr>
        </p:nvSpPr>
        <p:spPr>
          <a:xfrm>
            <a:off x="5048712" y="2322064"/>
            <a:ext cx="340879" cy="340878"/>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6"/>
            </p:custDataLst>
          </p:nvPr>
        </p:nvSpPr>
        <p:spPr>
          <a:xfrm>
            <a:off x="951529" y="2498498"/>
            <a:ext cx="303357" cy="303359"/>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7"/>
            </p:custDataLst>
          </p:nvPr>
        </p:nvSpPr>
        <p:spPr>
          <a:xfrm>
            <a:off x="2313264" y="2723409"/>
            <a:ext cx="184539" cy="18453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7" name="MH_Other_4"/>
          <p:cNvSpPr/>
          <p:nvPr>
            <p:custDataLst>
              <p:tags r:id="rId8"/>
            </p:custDataLst>
          </p:nvPr>
        </p:nvSpPr>
        <p:spPr>
          <a:xfrm>
            <a:off x="2024940" y="2774237"/>
            <a:ext cx="184539" cy="18453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8" name="MH_Other_4"/>
          <p:cNvSpPr/>
          <p:nvPr>
            <p:custDataLst>
              <p:tags r:id="rId9"/>
            </p:custDataLst>
          </p:nvPr>
        </p:nvSpPr>
        <p:spPr>
          <a:xfrm>
            <a:off x="1365059" y="2384562"/>
            <a:ext cx="303357" cy="30335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9" name="MH_Other_4"/>
          <p:cNvSpPr/>
          <p:nvPr>
            <p:custDataLst>
              <p:tags r:id="rId10"/>
            </p:custDataLst>
          </p:nvPr>
        </p:nvSpPr>
        <p:spPr>
          <a:xfrm>
            <a:off x="1840491" y="2384562"/>
            <a:ext cx="303357" cy="303359"/>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0" name="MH_Other_4"/>
          <p:cNvSpPr/>
          <p:nvPr>
            <p:custDataLst>
              <p:tags r:id="rId11"/>
            </p:custDataLst>
          </p:nvPr>
        </p:nvSpPr>
        <p:spPr>
          <a:xfrm>
            <a:off x="1601404" y="2681675"/>
            <a:ext cx="184539" cy="184539"/>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77" name="组合 76"/>
          <p:cNvGrpSpPr/>
          <p:nvPr/>
        </p:nvGrpSpPr>
        <p:grpSpPr>
          <a:xfrm>
            <a:off x="1272321" y="3260144"/>
            <a:ext cx="4687620" cy="943977"/>
            <a:chOff x="3832125" y="3357394"/>
            <a:chExt cx="4687620" cy="943977"/>
          </a:xfrm>
        </p:grpSpPr>
        <p:grpSp>
          <p:nvGrpSpPr>
            <p:cNvPr id="78" name="组合 77"/>
            <p:cNvGrpSpPr/>
            <p:nvPr/>
          </p:nvGrpSpPr>
          <p:grpSpPr>
            <a:xfrm>
              <a:off x="3832125" y="3357394"/>
              <a:ext cx="4687620" cy="943977"/>
              <a:chOff x="3187517" y="1934883"/>
              <a:chExt cx="6049126" cy="1523525"/>
            </a:xfrm>
          </p:grpSpPr>
          <p:sp>
            <p:nvSpPr>
              <p:cNvPr id="80" name="圆角矩形 79"/>
              <p:cNvSpPr/>
              <p:nvPr/>
            </p:nvSpPr>
            <p:spPr>
              <a:xfrm>
                <a:off x="3244360" y="2091252"/>
                <a:ext cx="5772679" cy="1305053"/>
              </a:xfrm>
              <a:prstGeom prst="roundRect">
                <a:avLst>
                  <a:gd name="adj" fmla="val 50000"/>
                </a:avLst>
              </a:prstGeom>
              <a:gradFill>
                <a:gsLst>
                  <a:gs pos="0">
                    <a:srgbClr val="ED492C"/>
                  </a:gs>
                  <a:gs pos="100000">
                    <a:srgbClr val="DE163D"/>
                  </a:gs>
                </a:gsLst>
                <a:lin ang="2700000" scaled="1"/>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3187517" y="1934883"/>
                <a:ext cx="1179528" cy="1523525"/>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椭圆 81"/>
              <p:cNvSpPr/>
              <p:nvPr/>
            </p:nvSpPr>
            <p:spPr>
              <a:xfrm>
                <a:off x="3279646" y="1934883"/>
                <a:ext cx="657578" cy="657578"/>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椭圆 82"/>
              <p:cNvSpPr/>
              <p:nvPr/>
            </p:nvSpPr>
            <p:spPr>
              <a:xfrm rot="19629600">
                <a:off x="8335170" y="3073034"/>
                <a:ext cx="901473" cy="294507"/>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79" name="文本框 7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424536" y="3486152"/>
              <a:ext cx="3427541" cy="646331"/>
            </a:xfrm>
            <a:prstGeom prst="rect">
              <a:avLst/>
            </a:prstGeom>
            <a:noFill/>
          </p:spPr>
          <p:txBody>
            <a:bodyPr wrap="none" rtlCol="0">
              <a:spAutoFit/>
            </a:bodyPr>
            <a:lstStyle/>
            <a:p>
              <a:pPr defTabSz="1218565">
                <a:defRPr/>
              </a:pPr>
              <a:r>
                <a:rPr lang="zh-CN" altLang="en-US" sz="3600" b="1" kern="0" dirty="0">
                  <a:solidFill>
                    <a:schemeClr val="bg1"/>
                  </a:solidFill>
                  <a:latin typeface="幼圆" panose="02010509060101010101" pitchFamily="49" charset="-122"/>
                  <a:ea typeface="幼圆" panose="02010509060101010101" pitchFamily="49" charset="-122"/>
                </a:rPr>
                <a:t>输入您的小标题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5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Scale>
                                      <p:cBhvr>
                                        <p:cTn id="3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3"/>
                                        </p:tgtEl>
                                        <p:attrNameLst>
                                          <p:attrName>ppt_x</p:attrName>
                                          <p:attrName>ppt_y</p:attrName>
                                        </p:attrNameLst>
                                      </p:cBhvr>
                                    </p:animMotion>
                                    <p:animEffect transition="in" filter="fade">
                                      <p:cBhvr>
                                        <p:cTn id="33" dur="1000"/>
                                        <p:tgtEl>
                                          <p:spTgt spid="1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p:cTn id="37" dur="1000" fill="hold"/>
                                        <p:tgtEl>
                                          <p:spTgt spid="77"/>
                                        </p:tgtEl>
                                        <p:attrNameLst>
                                          <p:attrName>ppt_w</p:attrName>
                                        </p:attrNameLst>
                                      </p:cBhvr>
                                      <p:tavLst>
                                        <p:tav tm="0">
                                          <p:val>
                                            <p:fltVal val="0"/>
                                          </p:val>
                                        </p:tav>
                                        <p:tav tm="100000">
                                          <p:val>
                                            <p:strVal val="#ppt_w"/>
                                          </p:val>
                                        </p:tav>
                                      </p:tavLst>
                                    </p:anim>
                                    <p:anim calcmode="lin" valueType="num">
                                      <p:cBhvr>
                                        <p:cTn id="38" dur="1000" fill="hold"/>
                                        <p:tgtEl>
                                          <p:spTgt spid="77"/>
                                        </p:tgtEl>
                                        <p:attrNameLst>
                                          <p:attrName>ppt_h</p:attrName>
                                        </p:attrNameLst>
                                      </p:cBhvr>
                                      <p:tavLst>
                                        <p:tav tm="0">
                                          <p:val>
                                            <p:fltVal val="0"/>
                                          </p:val>
                                        </p:tav>
                                        <p:tav tm="100000">
                                          <p:val>
                                            <p:strVal val="#ppt_h"/>
                                          </p:val>
                                        </p:tav>
                                      </p:tavLst>
                                    </p:anim>
                                    <p:animEffect transition="in" filter="fade">
                                      <p:cBhvr>
                                        <p:cTn id="39" dur="1000"/>
                                        <p:tgtEl>
                                          <p:spTgt spid="77"/>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228519" y="2211102"/>
            <a:ext cx="3668486" cy="2445658"/>
            <a:chOff x="228519" y="2211102"/>
            <a:chExt cx="3668486" cy="2445658"/>
          </a:xfrm>
        </p:grpSpPr>
        <p:graphicFrame>
          <p:nvGraphicFramePr>
            <p:cNvPr id="10" name="图表 9"/>
            <p:cNvGraphicFramePr/>
            <p:nvPr/>
          </p:nvGraphicFramePr>
          <p:xfrm>
            <a:off x="228519" y="2211102"/>
            <a:ext cx="3668486" cy="2445658"/>
          </p:xfrm>
          <a:graphic>
            <a:graphicData uri="http://schemas.openxmlformats.org/drawingml/2006/chart">
              <c:chart xmlns:c="http://schemas.openxmlformats.org/drawingml/2006/chart" xmlns:r="http://schemas.openxmlformats.org/officeDocument/2006/relationships" r:id="rId3"/>
            </a:graphicData>
          </a:graphic>
        </p:graphicFrame>
        <p:sp>
          <p:nvSpPr>
            <p:cNvPr id="11" name="椭圆 10"/>
            <p:cNvSpPr>
              <a:spLocks noChangeAspect="1"/>
            </p:cNvSpPr>
            <p:nvPr/>
          </p:nvSpPr>
          <p:spPr>
            <a:xfrm rot="16200000">
              <a:off x="1377242" y="2753048"/>
              <a:ext cx="1341596" cy="1341596"/>
            </a:xfrm>
            <a:prstGeom prst="ellipse">
              <a:avLst/>
            </a:prstGeom>
            <a:gradFill>
              <a:gsLst>
                <a:gs pos="0">
                  <a:srgbClr val="E0E0E0"/>
                </a:gs>
                <a:gs pos="100000">
                  <a:schemeClr val="bg1"/>
                </a:gs>
              </a:gsLst>
              <a:lin ang="8400000" scaled="0"/>
            </a:gradFill>
            <a:ln w="22225">
              <a:gradFill>
                <a:gsLst>
                  <a:gs pos="0">
                    <a:schemeClr val="accent1">
                      <a:lumMod val="5000"/>
                      <a:lumOff val="95000"/>
                    </a:schemeClr>
                  </a:gs>
                  <a:gs pos="100000">
                    <a:schemeClr val="bg1">
                      <a:alpha val="0"/>
                    </a:schemeClr>
                  </a:gs>
                </a:gsLst>
                <a:lin ang="3600000" scaled="0"/>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rot="16200000">
              <a:off x="1554604" y="2927455"/>
              <a:ext cx="992781" cy="992781"/>
            </a:xfrm>
            <a:prstGeom prst="ellipse">
              <a:avLst/>
            </a:prstGeom>
            <a:gradFill>
              <a:gsLst>
                <a:gs pos="0">
                  <a:srgbClr val="D1D1D1"/>
                </a:gs>
                <a:gs pos="100000">
                  <a:srgbClr val="FFFFFF"/>
                </a:gs>
              </a:gsLst>
              <a:lin ang="192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617499" y="3094755"/>
              <a:ext cx="941283" cy="584775"/>
            </a:xfrm>
            <a:prstGeom prst="rect">
              <a:avLst/>
            </a:prstGeom>
            <a:noFill/>
          </p:spPr>
          <p:txBody>
            <a:bodyPr wrap="none" rtlCol="0">
              <a:spAutoFit/>
            </a:bodyPr>
            <a:lstStyle/>
            <a:p>
              <a:r>
                <a:rPr lang="en-US" altLang="zh-CN" sz="3200" b="1" dirty="0">
                  <a:solidFill>
                    <a:srgbClr val="E4293C"/>
                  </a:solidFill>
                  <a:effectLst>
                    <a:innerShdw blurRad="50800" dist="25400" dir="13500000">
                      <a:prstClr val="black">
                        <a:alpha val="50000"/>
                      </a:prstClr>
                    </a:innerShdw>
                  </a:effectLst>
                  <a:latin typeface="方正姚体" panose="02010601030101010101" pitchFamily="2" charset="-122"/>
                  <a:ea typeface="方正姚体" panose="02010601030101010101" pitchFamily="2" charset="-122"/>
                </a:rPr>
                <a:t>76%</a:t>
              </a:r>
              <a:endParaRPr lang="en-US" altLang="zh-CN" b="1" dirty="0">
                <a:solidFill>
                  <a:srgbClr val="E4293C"/>
                </a:solidFill>
                <a:effectLst>
                  <a:innerShdw blurRad="50800" dist="25400" dir="13500000">
                    <a:prstClr val="black">
                      <a:alpha val="50000"/>
                    </a:prstClr>
                  </a:innerShdw>
                </a:effectLst>
                <a:latin typeface="方正姚体" panose="02010601030101010101" pitchFamily="2" charset="-122"/>
                <a:ea typeface="方正姚体" panose="02010601030101010101" pitchFamily="2" charset="-122"/>
              </a:endParaRPr>
            </a:p>
          </p:txBody>
        </p:sp>
      </p:grpSp>
      <p:grpSp>
        <p:nvGrpSpPr>
          <p:cNvPr id="14" name="组合 13"/>
          <p:cNvGrpSpPr/>
          <p:nvPr/>
        </p:nvGrpSpPr>
        <p:grpSpPr>
          <a:xfrm>
            <a:off x="4253665" y="2278850"/>
            <a:ext cx="3668486" cy="2445658"/>
            <a:chOff x="4253665" y="2278850"/>
            <a:chExt cx="3668486" cy="2445658"/>
          </a:xfrm>
        </p:grpSpPr>
        <p:graphicFrame>
          <p:nvGraphicFramePr>
            <p:cNvPr id="15" name="图表 14"/>
            <p:cNvGraphicFramePr/>
            <p:nvPr/>
          </p:nvGraphicFramePr>
          <p:xfrm>
            <a:off x="4253665" y="2278850"/>
            <a:ext cx="3668486" cy="2445658"/>
          </p:xfrm>
          <a:graphic>
            <a:graphicData uri="http://schemas.openxmlformats.org/drawingml/2006/chart">
              <c:chart xmlns:c="http://schemas.openxmlformats.org/drawingml/2006/chart" xmlns:r="http://schemas.openxmlformats.org/officeDocument/2006/relationships" r:id="rId4"/>
            </a:graphicData>
          </a:graphic>
        </p:graphicFrame>
        <p:sp>
          <p:nvSpPr>
            <p:cNvPr id="16" name="椭圆 15"/>
            <p:cNvSpPr>
              <a:spLocks noChangeAspect="1"/>
            </p:cNvSpPr>
            <p:nvPr/>
          </p:nvSpPr>
          <p:spPr>
            <a:xfrm rot="16200000">
              <a:off x="5424196" y="2813698"/>
              <a:ext cx="1341596" cy="1341596"/>
            </a:xfrm>
            <a:prstGeom prst="ellipse">
              <a:avLst/>
            </a:prstGeom>
            <a:gradFill>
              <a:gsLst>
                <a:gs pos="0">
                  <a:srgbClr val="E0E0E0"/>
                </a:gs>
                <a:gs pos="100000">
                  <a:schemeClr val="bg1"/>
                </a:gs>
              </a:gsLst>
              <a:lin ang="8400000" scaled="0"/>
            </a:gradFill>
            <a:ln w="22225">
              <a:gradFill>
                <a:gsLst>
                  <a:gs pos="0">
                    <a:schemeClr val="accent1">
                      <a:lumMod val="5000"/>
                      <a:lumOff val="95000"/>
                    </a:schemeClr>
                  </a:gs>
                  <a:gs pos="100000">
                    <a:schemeClr val="bg1">
                      <a:alpha val="0"/>
                    </a:schemeClr>
                  </a:gs>
                </a:gsLst>
                <a:lin ang="3600000" scaled="0"/>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rot="16200000">
              <a:off x="5601558" y="2988105"/>
              <a:ext cx="992781" cy="992781"/>
            </a:xfrm>
            <a:prstGeom prst="ellipse">
              <a:avLst/>
            </a:prstGeom>
            <a:gradFill>
              <a:gsLst>
                <a:gs pos="0">
                  <a:srgbClr val="D1D1D1"/>
                </a:gs>
                <a:gs pos="100000">
                  <a:srgbClr val="FFFFFF"/>
                </a:gs>
              </a:gsLst>
              <a:lin ang="192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675850" y="3167729"/>
              <a:ext cx="941283" cy="584775"/>
            </a:xfrm>
            <a:prstGeom prst="rect">
              <a:avLst/>
            </a:prstGeom>
            <a:noFill/>
          </p:spPr>
          <p:txBody>
            <a:bodyPr wrap="none" rtlCol="0">
              <a:spAutoFit/>
            </a:bodyPr>
            <a:lstStyle/>
            <a:p>
              <a:r>
                <a:rPr lang="en-US" altLang="zh-CN" sz="3200" b="1" dirty="0">
                  <a:solidFill>
                    <a:srgbClr val="00A6AA"/>
                  </a:solidFill>
                  <a:effectLst>
                    <a:innerShdw blurRad="50800" dist="25400" dir="13500000">
                      <a:prstClr val="black">
                        <a:alpha val="50000"/>
                      </a:prstClr>
                    </a:innerShdw>
                  </a:effectLst>
                  <a:latin typeface="方正姚体" panose="02010601030101010101" pitchFamily="2" charset="-122"/>
                  <a:ea typeface="方正姚体" panose="02010601030101010101" pitchFamily="2" charset="-122"/>
                </a:rPr>
                <a:t>50%</a:t>
              </a:r>
              <a:endParaRPr lang="en-US" altLang="zh-CN" b="1" dirty="0">
                <a:solidFill>
                  <a:srgbClr val="00A6AA"/>
                </a:solidFill>
                <a:effectLst>
                  <a:innerShdw blurRad="50800" dist="25400" dir="13500000">
                    <a:prstClr val="black">
                      <a:alpha val="50000"/>
                    </a:prstClr>
                  </a:innerShdw>
                </a:effectLst>
                <a:latin typeface="方正姚体" panose="02010601030101010101" pitchFamily="2" charset="-122"/>
                <a:ea typeface="方正姚体" panose="02010601030101010101" pitchFamily="2" charset="-122"/>
              </a:endParaRPr>
            </a:p>
          </p:txBody>
        </p:sp>
      </p:grpSp>
      <p:grpSp>
        <p:nvGrpSpPr>
          <p:cNvPr id="19" name="组合 18"/>
          <p:cNvGrpSpPr/>
          <p:nvPr/>
        </p:nvGrpSpPr>
        <p:grpSpPr>
          <a:xfrm>
            <a:off x="8210146" y="2176188"/>
            <a:ext cx="3668486" cy="2445658"/>
            <a:chOff x="8210146" y="2176188"/>
            <a:chExt cx="3668486" cy="2445658"/>
          </a:xfrm>
        </p:grpSpPr>
        <p:graphicFrame>
          <p:nvGraphicFramePr>
            <p:cNvPr id="20" name="图表 19"/>
            <p:cNvGraphicFramePr/>
            <p:nvPr/>
          </p:nvGraphicFramePr>
          <p:xfrm>
            <a:off x="8210146" y="2176188"/>
            <a:ext cx="3668486" cy="2445658"/>
          </p:xfrm>
          <a:graphic>
            <a:graphicData uri="http://schemas.openxmlformats.org/drawingml/2006/chart">
              <c:chart xmlns:c="http://schemas.openxmlformats.org/drawingml/2006/chart" xmlns:r="http://schemas.openxmlformats.org/officeDocument/2006/relationships" r:id="rId5"/>
            </a:graphicData>
          </a:graphic>
        </p:graphicFrame>
        <p:sp>
          <p:nvSpPr>
            <p:cNvPr id="21" name="椭圆 20"/>
            <p:cNvSpPr>
              <a:spLocks noChangeAspect="1"/>
            </p:cNvSpPr>
            <p:nvPr/>
          </p:nvSpPr>
          <p:spPr>
            <a:xfrm rot="16200000">
              <a:off x="9354354" y="2736720"/>
              <a:ext cx="1341596" cy="1341596"/>
            </a:xfrm>
            <a:prstGeom prst="ellipse">
              <a:avLst/>
            </a:prstGeom>
            <a:gradFill>
              <a:gsLst>
                <a:gs pos="0">
                  <a:srgbClr val="E0E0E0"/>
                </a:gs>
                <a:gs pos="100000">
                  <a:schemeClr val="bg1"/>
                </a:gs>
              </a:gsLst>
              <a:lin ang="8400000" scaled="0"/>
            </a:gradFill>
            <a:ln w="22225">
              <a:gradFill>
                <a:gsLst>
                  <a:gs pos="0">
                    <a:schemeClr val="accent1">
                      <a:lumMod val="5000"/>
                      <a:lumOff val="95000"/>
                    </a:schemeClr>
                  </a:gs>
                  <a:gs pos="100000">
                    <a:schemeClr val="bg1">
                      <a:alpha val="0"/>
                    </a:schemeClr>
                  </a:gs>
                </a:gsLst>
                <a:lin ang="3600000" scaled="0"/>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rot="16200000">
              <a:off x="9531716" y="2911127"/>
              <a:ext cx="992781" cy="992781"/>
            </a:xfrm>
            <a:prstGeom prst="ellipse">
              <a:avLst/>
            </a:prstGeom>
            <a:gradFill>
              <a:gsLst>
                <a:gs pos="0">
                  <a:srgbClr val="D1D1D1"/>
                </a:gs>
                <a:gs pos="100000">
                  <a:srgbClr val="FFFFFF"/>
                </a:gs>
              </a:gsLst>
              <a:lin ang="192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583214" y="3094755"/>
              <a:ext cx="941283" cy="584775"/>
            </a:xfrm>
            <a:prstGeom prst="rect">
              <a:avLst/>
            </a:prstGeom>
            <a:noFill/>
          </p:spPr>
          <p:txBody>
            <a:bodyPr wrap="none" rtlCol="0">
              <a:spAutoFit/>
            </a:bodyPr>
            <a:lstStyle/>
            <a:p>
              <a:r>
                <a:rPr lang="en-US" altLang="zh-CN" sz="3200" b="1" dirty="0">
                  <a:solidFill>
                    <a:srgbClr val="5F509B"/>
                  </a:solidFill>
                  <a:effectLst>
                    <a:innerShdw blurRad="50800" dist="25400" dir="13500000">
                      <a:prstClr val="black">
                        <a:alpha val="50000"/>
                      </a:prstClr>
                    </a:innerShdw>
                  </a:effectLst>
                  <a:latin typeface="方正姚体" panose="02010601030101010101" pitchFamily="2" charset="-122"/>
                  <a:ea typeface="方正姚体" panose="02010601030101010101" pitchFamily="2" charset="-122"/>
                </a:rPr>
                <a:t>40%</a:t>
              </a:r>
              <a:endParaRPr lang="en-US" altLang="zh-CN" b="1" dirty="0">
                <a:solidFill>
                  <a:srgbClr val="5F509B"/>
                </a:solidFill>
                <a:effectLst>
                  <a:innerShdw blurRad="50800" dist="25400" dir="13500000">
                    <a:prstClr val="black">
                      <a:alpha val="50000"/>
                    </a:prstClr>
                  </a:innerShdw>
                </a:effectLst>
                <a:latin typeface="方正姚体" panose="02010601030101010101" pitchFamily="2" charset="-122"/>
                <a:ea typeface="方正姚体" panose="02010601030101010101" pitchFamily="2" charset="-122"/>
              </a:endParaRPr>
            </a:p>
          </p:txBody>
        </p:sp>
      </p:grpSp>
      <p:sp>
        <p:nvSpPr>
          <p:cNvPr id="24" name="文本框 23"/>
          <p:cNvSpPr txBox="1"/>
          <p:nvPr/>
        </p:nvSpPr>
        <p:spPr>
          <a:xfrm>
            <a:off x="690136" y="4944669"/>
            <a:ext cx="2715808"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667247" y="4944669"/>
            <a:ext cx="2715808"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737090" y="4944669"/>
            <a:ext cx="2715808"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任意多边形 8"/>
          <p:cNvSpPr/>
          <p:nvPr/>
        </p:nvSpPr>
        <p:spPr>
          <a:xfrm flipH="1">
            <a:off x="9769350" y="5056542"/>
            <a:ext cx="47318" cy="727659"/>
          </a:xfrm>
          <a:custGeom>
            <a:avLst/>
            <a:gdLst>
              <a:gd name="connsiteX0" fmla="*/ 0 w 0"/>
              <a:gd name="connsiteY0" fmla="*/ 1960776 h 1960776"/>
              <a:gd name="connsiteX1" fmla="*/ 0 w 0"/>
              <a:gd name="connsiteY1" fmla="*/ 0 h 1960776"/>
            </a:gdLst>
            <a:ahLst/>
            <a:cxnLst>
              <a:cxn ang="0">
                <a:pos x="connsiteX0" y="connsiteY0"/>
              </a:cxn>
              <a:cxn ang="0">
                <a:pos x="connsiteX1" y="connsiteY1"/>
              </a:cxn>
            </a:cxnLst>
            <a:rect l="l" t="t" r="r" b="b"/>
            <a:pathLst>
              <a:path h="1960776">
                <a:moveTo>
                  <a:pt x="0" y="196077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flipH="1">
            <a:off x="2376395" y="3690542"/>
            <a:ext cx="47318" cy="2165599"/>
          </a:xfrm>
          <a:custGeom>
            <a:avLst/>
            <a:gdLst>
              <a:gd name="connsiteX0" fmla="*/ 0 w 0"/>
              <a:gd name="connsiteY0" fmla="*/ 1960776 h 1960776"/>
              <a:gd name="connsiteX1" fmla="*/ 0 w 0"/>
              <a:gd name="connsiteY1" fmla="*/ 0 h 1960776"/>
            </a:gdLst>
            <a:ahLst/>
            <a:cxnLst>
              <a:cxn ang="0">
                <a:pos x="connsiteX0" y="connsiteY0"/>
              </a:cxn>
              <a:cxn ang="0">
                <a:pos x="connsiteX1" y="connsiteY1"/>
              </a:cxn>
            </a:cxnLst>
            <a:rect l="l" t="t" r="r" b="b"/>
            <a:pathLst>
              <a:path h="1960776">
                <a:moveTo>
                  <a:pt x="0" y="196077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flipH="1">
            <a:off x="3812711" y="5251687"/>
            <a:ext cx="87293" cy="532514"/>
          </a:xfrm>
          <a:custGeom>
            <a:avLst/>
            <a:gdLst>
              <a:gd name="connsiteX0" fmla="*/ 0 w 0"/>
              <a:gd name="connsiteY0" fmla="*/ 1960776 h 1960776"/>
              <a:gd name="connsiteX1" fmla="*/ 0 w 0"/>
              <a:gd name="connsiteY1" fmla="*/ 0 h 1960776"/>
            </a:gdLst>
            <a:ahLst/>
            <a:cxnLst>
              <a:cxn ang="0">
                <a:pos x="connsiteX0" y="connsiteY0"/>
              </a:cxn>
              <a:cxn ang="0">
                <a:pos x="connsiteX1" y="connsiteY1"/>
              </a:cxn>
            </a:cxnLst>
            <a:rect l="l" t="t" r="r" b="b"/>
            <a:pathLst>
              <a:path h="1960776">
                <a:moveTo>
                  <a:pt x="0" y="196077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flipH="1">
            <a:off x="5338239" y="4045848"/>
            <a:ext cx="50626" cy="1810294"/>
          </a:xfrm>
          <a:custGeom>
            <a:avLst/>
            <a:gdLst>
              <a:gd name="connsiteX0" fmla="*/ 0 w 0"/>
              <a:gd name="connsiteY0" fmla="*/ 1960776 h 1960776"/>
              <a:gd name="connsiteX1" fmla="*/ 0 w 0"/>
              <a:gd name="connsiteY1" fmla="*/ 0 h 1960776"/>
            </a:gdLst>
            <a:ahLst/>
            <a:cxnLst>
              <a:cxn ang="0">
                <a:pos x="connsiteX0" y="connsiteY0"/>
              </a:cxn>
              <a:cxn ang="0">
                <a:pos x="connsiteX1" y="connsiteY1"/>
              </a:cxn>
            </a:cxnLst>
            <a:rect l="l" t="t" r="r" b="b"/>
            <a:pathLst>
              <a:path h="1960776">
                <a:moveTo>
                  <a:pt x="0" y="196077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H="1">
            <a:off x="6786409" y="5424043"/>
            <a:ext cx="47318" cy="432099"/>
          </a:xfrm>
          <a:custGeom>
            <a:avLst/>
            <a:gdLst>
              <a:gd name="connsiteX0" fmla="*/ 0 w 0"/>
              <a:gd name="connsiteY0" fmla="*/ 1960776 h 1960776"/>
              <a:gd name="connsiteX1" fmla="*/ 0 w 0"/>
              <a:gd name="connsiteY1" fmla="*/ 0 h 1960776"/>
            </a:gdLst>
            <a:ahLst/>
            <a:cxnLst>
              <a:cxn ang="0">
                <a:pos x="connsiteX0" y="connsiteY0"/>
              </a:cxn>
              <a:cxn ang="0">
                <a:pos x="connsiteX1" y="connsiteY1"/>
              </a:cxn>
            </a:cxnLst>
            <a:rect l="l" t="t" r="r" b="b"/>
            <a:pathLst>
              <a:path h="1960776">
                <a:moveTo>
                  <a:pt x="0" y="196077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8346772" y="3253121"/>
            <a:ext cx="47318" cy="2603020"/>
          </a:xfrm>
          <a:custGeom>
            <a:avLst/>
            <a:gdLst>
              <a:gd name="connsiteX0" fmla="*/ 0 w 0"/>
              <a:gd name="connsiteY0" fmla="*/ 1960776 h 1960776"/>
              <a:gd name="connsiteX1" fmla="*/ 0 w 0"/>
              <a:gd name="connsiteY1" fmla="*/ 0 h 1960776"/>
            </a:gdLst>
            <a:ahLst/>
            <a:cxnLst>
              <a:cxn ang="0">
                <a:pos x="connsiteX0" y="connsiteY0"/>
              </a:cxn>
              <a:cxn ang="0">
                <a:pos x="connsiteX1" y="connsiteY1"/>
              </a:cxn>
            </a:cxnLst>
            <a:rect l="l" t="t" r="r" b="b"/>
            <a:pathLst>
              <a:path h="1960776">
                <a:moveTo>
                  <a:pt x="0" y="196077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553592" y="5975348"/>
            <a:ext cx="9004338" cy="477781"/>
          </a:xfrm>
          <a:prstGeom prst="roundRect">
            <a:avLst>
              <a:gd name="adj" fmla="val 50000"/>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6" name="组合 15"/>
          <p:cNvGrpSpPr/>
          <p:nvPr/>
        </p:nvGrpSpPr>
        <p:grpSpPr>
          <a:xfrm>
            <a:off x="2004185" y="5733279"/>
            <a:ext cx="839056" cy="839057"/>
            <a:chOff x="2004185" y="5575622"/>
            <a:chExt cx="839056" cy="839057"/>
          </a:xfrm>
        </p:grpSpPr>
        <p:sp>
          <p:nvSpPr>
            <p:cNvPr id="17" name="椭圆 16"/>
            <p:cNvSpPr/>
            <p:nvPr/>
          </p:nvSpPr>
          <p:spPr>
            <a:xfrm>
              <a:off x="2004185" y="5575622"/>
              <a:ext cx="839056" cy="839057"/>
            </a:xfrm>
            <a:prstGeom prst="ellipse">
              <a:avLst/>
            </a:prstGeom>
            <a:gradFill>
              <a:gsLst>
                <a:gs pos="0">
                  <a:srgbClr val="ED492C"/>
                </a:gs>
                <a:gs pos="100000">
                  <a:srgbClr val="DE163D"/>
                </a:gs>
              </a:gsLst>
              <a:lin ang="2700000" scaled="1"/>
            </a:gradFill>
            <a:ln w="15875">
              <a:no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文本框 17"/>
            <p:cNvSpPr txBox="1"/>
            <p:nvPr/>
          </p:nvSpPr>
          <p:spPr>
            <a:xfrm>
              <a:off x="2085474" y="5671984"/>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01</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grpSp>
      <p:grpSp>
        <p:nvGrpSpPr>
          <p:cNvPr id="19" name="组合 18"/>
          <p:cNvGrpSpPr/>
          <p:nvPr/>
        </p:nvGrpSpPr>
        <p:grpSpPr>
          <a:xfrm>
            <a:off x="3467829" y="5733279"/>
            <a:ext cx="839056" cy="839057"/>
            <a:chOff x="3467829" y="5575622"/>
            <a:chExt cx="839056" cy="839057"/>
          </a:xfrm>
        </p:grpSpPr>
        <p:sp>
          <p:nvSpPr>
            <p:cNvPr id="20" name="椭圆 19"/>
            <p:cNvSpPr/>
            <p:nvPr/>
          </p:nvSpPr>
          <p:spPr>
            <a:xfrm>
              <a:off x="3467829" y="5575622"/>
              <a:ext cx="839056" cy="839057"/>
            </a:xfrm>
            <a:prstGeom prst="ellipse">
              <a:avLst/>
            </a:prstGeom>
            <a:gradFill>
              <a:gsLst>
                <a:gs pos="0">
                  <a:srgbClr val="01B3C5"/>
                </a:gs>
                <a:gs pos="100000">
                  <a:srgbClr val="009F9B"/>
                </a:gs>
              </a:gsLst>
              <a:lin ang="2700000" scaled="1"/>
            </a:gradFill>
            <a:ln w="15875">
              <a:no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文本框 20"/>
            <p:cNvSpPr txBox="1"/>
            <p:nvPr/>
          </p:nvSpPr>
          <p:spPr>
            <a:xfrm>
              <a:off x="3529266" y="5698484"/>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02</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grpSp>
      <p:grpSp>
        <p:nvGrpSpPr>
          <p:cNvPr id="22" name="组合 21"/>
          <p:cNvGrpSpPr/>
          <p:nvPr/>
        </p:nvGrpSpPr>
        <p:grpSpPr>
          <a:xfrm>
            <a:off x="4961150" y="5733279"/>
            <a:ext cx="839056" cy="839057"/>
            <a:chOff x="4961150" y="5575622"/>
            <a:chExt cx="839056" cy="839057"/>
          </a:xfrm>
        </p:grpSpPr>
        <p:sp>
          <p:nvSpPr>
            <p:cNvPr id="23" name="椭圆 22"/>
            <p:cNvSpPr/>
            <p:nvPr/>
          </p:nvSpPr>
          <p:spPr>
            <a:xfrm>
              <a:off x="4961150" y="5575622"/>
              <a:ext cx="839056" cy="839057"/>
            </a:xfrm>
            <a:prstGeom prst="ellipse">
              <a:avLst/>
            </a:prstGeom>
            <a:gradFill>
              <a:gsLst>
                <a:gs pos="0">
                  <a:srgbClr val="7B64A9"/>
                </a:gs>
                <a:gs pos="100000">
                  <a:srgbClr val="473F8E"/>
                </a:gs>
              </a:gsLst>
              <a:lin ang="2700000" scaled="1"/>
            </a:gradFill>
            <a:ln w="15875">
              <a:no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文本框 23"/>
            <p:cNvSpPr txBox="1"/>
            <p:nvPr/>
          </p:nvSpPr>
          <p:spPr>
            <a:xfrm>
              <a:off x="5014231" y="5671983"/>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03</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grpSp>
      <p:grpSp>
        <p:nvGrpSpPr>
          <p:cNvPr id="25" name="组合 24"/>
          <p:cNvGrpSpPr/>
          <p:nvPr/>
        </p:nvGrpSpPr>
        <p:grpSpPr>
          <a:xfrm>
            <a:off x="6404773" y="5733279"/>
            <a:ext cx="839056" cy="839057"/>
            <a:chOff x="6404773" y="5575622"/>
            <a:chExt cx="839056" cy="839057"/>
          </a:xfrm>
        </p:grpSpPr>
        <p:sp>
          <p:nvSpPr>
            <p:cNvPr id="26" name="椭圆 25"/>
            <p:cNvSpPr/>
            <p:nvPr/>
          </p:nvSpPr>
          <p:spPr>
            <a:xfrm>
              <a:off x="6404773" y="5575622"/>
              <a:ext cx="839056" cy="839057"/>
            </a:xfrm>
            <a:prstGeom prst="ellipse">
              <a:avLst/>
            </a:prstGeom>
            <a:gradFill>
              <a:gsLst>
                <a:gs pos="0">
                  <a:srgbClr val="FDE103"/>
                </a:gs>
                <a:gs pos="100000">
                  <a:srgbClr val="F8A11A"/>
                </a:gs>
              </a:gsLst>
              <a:lin ang="2700000" scaled="1"/>
            </a:gradFill>
            <a:ln w="15875">
              <a:no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文本框 26"/>
            <p:cNvSpPr txBox="1"/>
            <p:nvPr/>
          </p:nvSpPr>
          <p:spPr>
            <a:xfrm>
              <a:off x="6463415" y="5671982"/>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04</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grpSp>
      <p:grpSp>
        <p:nvGrpSpPr>
          <p:cNvPr id="28" name="组合 27"/>
          <p:cNvGrpSpPr/>
          <p:nvPr/>
        </p:nvGrpSpPr>
        <p:grpSpPr>
          <a:xfrm>
            <a:off x="7907038" y="5733279"/>
            <a:ext cx="839056" cy="839057"/>
            <a:chOff x="7907038" y="5575622"/>
            <a:chExt cx="839056" cy="839057"/>
          </a:xfrm>
        </p:grpSpPr>
        <p:sp>
          <p:nvSpPr>
            <p:cNvPr id="29" name="椭圆 28"/>
            <p:cNvSpPr/>
            <p:nvPr/>
          </p:nvSpPr>
          <p:spPr>
            <a:xfrm>
              <a:off x="7907038" y="5575622"/>
              <a:ext cx="839056" cy="839057"/>
            </a:xfrm>
            <a:prstGeom prst="ellipse">
              <a:avLst/>
            </a:prstGeom>
            <a:gradFill>
              <a:gsLst>
                <a:gs pos="0">
                  <a:srgbClr val="CBCCCE"/>
                </a:gs>
                <a:gs pos="100000">
                  <a:srgbClr val="8D8E92"/>
                </a:gs>
              </a:gsLst>
              <a:lin ang="2700000" scaled="1"/>
            </a:gradFill>
            <a:ln w="15875">
              <a:no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文本框 29"/>
            <p:cNvSpPr txBox="1"/>
            <p:nvPr/>
          </p:nvSpPr>
          <p:spPr>
            <a:xfrm>
              <a:off x="7960119" y="5665781"/>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05</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grpSp>
      <p:grpSp>
        <p:nvGrpSpPr>
          <p:cNvPr id="31" name="组合 30"/>
          <p:cNvGrpSpPr/>
          <p:nvPr/>
        </p:nvGrpSpPr>
        <p:grpSpPr>
          <a:xfrm>
            <a:off x="9378525" y="5733279"/>
            <a:ext cx="839056" cy="839057"/>
            <a:chOff x="9378525" y="5575622"/>
            <a:chExt cx="839056" cy="839057"/>
          </a:xfrm>
        </p:grpSpPr>
        <p:sp>
          <p:nvSpPr>
            <p:cNvPr id="32" name="椭圆 31"/>
            <p:cNvSpPr/>
            <p:nvPr/>
          </p:nvSpPr>
          <p:spPr>
            <a:xfrm>
              <a:off x="9378525" y="5575622"/>
              <a:ext cx="839056" cy="839057"/>
            </a:xfrm>
            <a:prstGeom prst="ellipse">
              <a:avLst/>
            </a:prstGeom>
            <a:gradFill>
              <a:gsLst>
                <a:gs pos="0">
                  <a:srgbClr val="ED492C"/>
                </a:gs>
                <a:gs pos="100000">
                  <a:srgbClr val="DE163D"/>
                </a:gs>
              </a:gsLst>
              <a:lin ang="2700000" scaled="1"/>
            </a:gradFill>
            <a:ln w="15875">
              <a:no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文本框 32"/>
            <p:cNvSpPr txBox="1"/>
            <p:nvPr/>
          </p:nvSpPr>
          <p:spPr>
            <a:xfrm>
              <a:off x="9426562" y="5686874"/>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06</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grpSp>
      <p:grpSp>
        <p:nvGrpSpPr>
          <p:cNvPr id="34" name="组合 33"/>
          <p:cNvGrpSpPr/>
          <p:nvPr/>
        </p:nvGrpSpPr>
        <p:grpSpPr>
          <a:xfrm>
            <a:off x="1604173" y="1778282"/>
            <a:ext cx="1658593" cy="1934246"/>
            <a:chOff x="1604173" y="1620625"/>
            <a:chExt cx="1658593" cy="1934246"/>
          </a:xfrm>
        </p:grpSpPr>
        <p:sp>
          <p:nvSpPr>
            <p:cNvPr id="35" name="任意多边形 34"/>
            <p:cNvSpPr/>
            <p:nvPr/>
          </p:nvSpPr>
          <p:spPr>
            <a:xfrm rot="10800000">
              <a:off x="1604173" y="1620625"/>
              <a:ext cx="1658593" cy="1934246"/>
            </a:xfrm>
            <a:custGeom>
              <a:avLst/>
              <a:gdLst>
                <a:gd name="connsiteX0" fmla="*/ 801278 w 1602556"/>
                <a:gd name="connsiteY0" fmla="*/ 1868895 h 1868895"/>
                <a:gd name="connsiteX1" fmla="*/ 0 w 1602556"/>
                <a:gd name="connsiteY1" fmla="*/ 1067617 h 1868895"/>
                <a:gd name="connsiteX2" fmla="*/ 489384 w 1602556"/>
                <a:gd name="connsiteY2" fmla="*/ 329307 h 1868895"/>
                <a:gd name="connsiteX3" fmla="*/ 521729 w 1602556"/>
                <a:gd name="connsiteY3" fmla="*/ 319267 h 1868895"/>
                <a:gd name="connsiteX4" fmla="*/ 801278 w 1602556"/>
                <a:gd name="connsiteY4" fmla="*/ 0 h 1868895"/>
                <a:gd name="connsiteX5" fmla="*/ 1080827 w 1602556"/>
                <a:gd name="connsiteY5" fmla="*/ 319267 h 1868895"/>
                <a:gd name="connsiteX6" fmla="*/ 1113172 w 1602556"/>
                <a:gd name="connsiteY6" fmla="*/ 329307 h 1868895"/>
                <a:gd name="connsiteX7" fmla="*/ 1602556 w 1602556"/>
                <a:gd name="connsiteY7" fmla="*/ 1067617 h 1868895"/>
                <a:gd name="connsiteX8" fmla="*/ 801278 w 1602556"/>
                <a:gd name="connsiteY8" fmla="*/ 1868895 h 186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556" h="1868895">
                  <a:moveTo>
                    <a:pt x="801278" y="1868895"/>
                  </a:moveTo>
                  <a:cubicBezTo>
                    <a:pt x="358744" y="1868895"/>
                    <a:pt x="0" y="1510151"/>
                    <a:pt x="0" y="1067617"/>
                  </a:cubicBezTo>
                  <a:cubicBezTo>
                    <a:pt x="0" y="735717"/>
                    <a:pt x="201793" y="450948"/>
                    <a:pt x="489384" y="329307"/>
                  </a:cubicBezTo>
                  <a:lnTo>
                    <a:pt x="521729" y="319267"/>
                  </a:lnTo>
                  <a:lnTo>
                    <a:pt x="801278" y="0"/>
                  </a:lnTo>
                  <a:lnTo>
                    <a:pt x="1080827" y="319267"/>
                  </a:lnTo>
                  <a:lnTo>
                    <a:pt x="1113172" y="329307"/>
                  </a:lnTo>
                  <a:cubicBezTo>
                    <a:pt x="1400763" y="450948"/>
                    <a:pt x="1602556" y="735717"/>
                    <a:pt x="1602556" y="1067617"/>
                  </a:cubicBezTo>
                  <a:cubicBezTo>
                    <a:pt x="1602556" y="1510151"/>
                    <a:pt x="1243812" y="1868895"/>
                    <a:pt x="801278" y="1868895"/>
                  </a:cubicBezTo>
                  <a:close/>
                </a:path>
              </a:pathLst>
            </a:custGeom>
            <a:gradFill>
              <a:gsLst>
                <a:gs pos="0">
                  <a:srgbClr val="ED492C"/>
                </a:gs>
                <a:gs pos="100000">
                  <a:srgbClr val="DE163D"/>
                </a:gs>
              </a:gsLst>
              <a:lin ang="27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958658" y="1926557"/>
              <a:ext cx="1008609" cy="1077218"/>
            </a:xfrm>
            <a:prstGeom prst="rect">
              <a:avLst/>
            </a:prstGeom>
            <a:noFill/>
          </p:spPr>
          <p:txBody>
            <a:bodyPr wrap="none" rtlCol="0">
              <a:spAutoFit/>
            </a:bodyPr>
            <a:lstStyle/>
            <a:p>
              <a:r>
                <a:rPr lang="zh-CN" altLang="en-US" sz="3200" b="1" dirty="0">
                  <a:solidFill>
                    <a:srgbClr val="FDFDFD"/>
                  </a:solidFill>
                  <a:latin typeface="幼圆" panose="02010509060101010101" pitchFamily="49" charset="-122"/>
                  <a:ea typeface="幼圆" panose="02010509060101010101" pitchFamily="49" charset="-122"/>
                </a:rPr>
                <a:t>任务</a:t>
              </a:r>
              <a:endParaRPr lang="en-US" altLang="zh-CN" sz="3200" b="1" dirty="0">
                <a:solidFill>
                  <a:srgbClr val="FDFDFD"/>
                </a:solidFill>
                <a:latin typeface="幼圆" panose="02010509060101010101" pitchFamily="49" charset="-122"/>
                <a:ea typeface="幼圆" panose="02010509060101010101" pitchFamily="49" charset="-122"/>
              </a:endParaRPr>
            </a:p>
            <a:p>
              <a:r>
                <a:rPr lang="zh-CN" altLang="en-US" sz="3200" b="1" dirty="0">
                  <a:solidFill>
                    <a:srgbClr val="FDFDFD"/>
                  </a:solidFill>
                  <a:latin typeface="幼圆" panose="02010509060101010101" pitchFamily="49" charset="-122"/>
                  <a:ea typeface="幼圆" panose="02010509060101010101" pitchFamily="49" charset="-122"/>
                </a:rPr>
                <a:t>导入</a:t>
              </a:r>
            </a:p>
          </p:txBody>
        </p:sp>
      </p:grpSp>
      <p:grpSp>
        <p:nvGrpSpPr>
          <p:cNvPr id="37" name="组合 36"/>
          <p:cNvGrpSpPr/>
          <p:nvPr/>
        </p:nvGrpSpPr>
        <p:grpSpPr>
          <a:xfrm>
            <a:off x="3067817" y="3533387"/>
            <a:ext cx="1658593" cy="1934246"/>
            <a:chOff x="3067817" y="3375730"/>
            <a:chExt cx="1658593" cy="1934246"/>
          </a:xfrm>
        </p:grpSpPr>
        <p:sp>
          <p:nvSpPr>
            <p:cNvPr id="38" name="任意多边形 37"/>
            <p:cNvSpPr/>
            <p:nvPr/>
          </p:nvSpPr>
          <p:spPr>
            <a:xfrm rot="10800000">
              <a:off x="3067817" y="3375730"/>
              <a:ext cx="1658593" cy="1934246"/>
            </a:xfrm>
            <a:custGeom>
              <a:avLst/>
              <a:gdLst>
                <a:gd name="connsiteX0" fmla="*/ 801278 w 1602556"/>
                <a:gd name="connsiteY0" fmla="*/ 1868895 h 1868895"/>
                <a:gd name="connsiteX1" fmla="*/ 0 w 1602556"/>
                <a:gd name="connsiteY1" fmla="*/ 1067617 h 1868895"/>
                <a:gd name="connsiteX2" fmla="*/ 489384 w 1602556"/>
                <a:gd name="connsiteY2" fmla="*/ 329307 h 1868895"/>
                <a:gd name="connsiteX3" fmla="*/ 521729 w 1602556"/>
                <a:gd name="connsiteY3" fmla="*/ 319267 h 1868895"/>
                <a:gd name="connsiteX4" fmla="*/ 801278 w 1602556"/>
                <a:gd name="connsiteY4" fmla="*/ 0 h 1868895"/>
                <a:gd name="connsiteX5" fmla="*/ 1080827 w 1602556"/>
                <a:gd name="connsiteY5" fmla="*/ 319267 h 1868895"/>
                <a:gd name="connsiteX6" fmla="*/ 1113172 w 1602556"/>
                <a:gd name="connsiteY6" fmla="*/ 329307 h 1868895"/>
                <a:gd name="connsiteX7" fmla="*/ 1602556 w 1602556"/>
                <a:gd name="connsiteY7" fmla="*/ 1067617 h 1868895"/>
                <a:gd name="connsiteX8" fmla="*/ 801278 w 1602556"/>
                <a:gd name="connsiteY8" fmla="*/ 1868895 h 186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556" h="1868895">
                  <a:moveTo>
                    <a:pt x="801278" y="1868895"/>
                  </a:moveTo>
                  <a:cubicBezTo>
                    <a:pt x="358744" y="1868895"/>
                    <a:pt x="0" y="1510151"/>
                    <a:pt x="0" y="1067617"/>
                  </a:cubicBezTo>
                  <a:cubicBezTo>
                    <a:pt x="0" y="735717"/>
                    <a:pt x="201793" y="450948"/>
                    <a:pt x="489384" y="329307"/>
                  </a:cubicBezTo>
                  <a:lnTo>
                    <a:pt x="521729" y="319267"/>
                  </a:lnTo>
                  <a:lnTo>
                    <a:pt x="801278" y="0"/>
                  </a:lnTo>
                  <a:lnTo>
                    <a:pt x="1080827" y="319267"/>
                  </a:lnTo>
                  <a:lnTo>
                    <a:pt x="1113172" y="329307"/>
                  </a:lnTo>
                  <a:cubicBezTo>
                    <a:pt x="1400763" y="450948"/>
                    <a:pt x="1602556" y="735717"/>
                    <a:pt x="1602556" y="1067617"/>
                  </a:cubicBezTo>
                  <a:cubicBezTo>
                    <a:pt x="1602556" y="1510151"/>
                    <a:pt x="1243812" y="1868895"/>
                    <a:pt x="801278" y="1868895"/>
                  </a:cubicBezTo>
                  <a:close/>
                </a:path>
              </a:pathLst>
            </a:custGeom>
            <a:gradFill>
              <a:gsLst>
                <a:gs pos="0">
                  <a:srgbClr val="01B3C5"/>
                </a:gs>
                <a:gs pos="100000">
                  <a:srgbClr val="009F9B"/>
                </a:gs>
              </a:gsLst>
              <a:lin ang="2700000" scaled="1"/>
            </a:gradFill>
            <a:ln>
              <a:noFill/>
            </a:ln>
            <a:effectLst>
              <a:outerShdw blurRad="228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3373315" y="3565805"/>
              <a:ext cx="1008609" cy="1077218"/>
            </a:xfrm>
            <a:prstGeom prst="rect">
              <a:avLst/>
            </a:prstGeom>
            <a:noFill/>
          </p:spPr>
          <p:txBody>
            <a:bodyPr wrap="none" rtlCol="0">
              <a:spAutoFit/>
            </a:bodyPr>
            <a:lstStyle/>
            <a:p>
              <a:r>
                <a:rPr lang="zh-CN" altLang="en-US" sz="3200" b="1" dirty="0">
                  <a:solidFill>
                    <a:schemeClr val="bg1"/>
                  </a:solidFill>
                  <a:latin typeface="幼圆" panose="02010509060101010101" pitchFamily="49" charset="-122"/>
                  <a:ea typeface="幼圆" panose="02010509060101010101" pitchFamily="49" charset="-122"/>
                </a:rPr>
                <a:t>尝试</a:t>
              </a:r>
              <a:endParaRPr lang="en-US" altLang="zh-CN" sz="3200" b="1" dirty="0">
                <a:solidFill>
                  <a:schemeClr val="bg1"/>
                </a:solidFill>
                <a:latin typeface="幼圆" panose="02010509060101010101" pitchFamily="49" charset="-122"/>
                <a:ea typeface="幼圆" panose="02010509060101010101" pitchFamily="49" charset="-122"/>
              </a:endParaRPr>
            </a:p>
            <a:p>
              <a:r>
                <a:rPr lang="zh-CN" altLang="en-US" sz="3200" b="1" dirty="0">
                  <a:solidFill>
                    <a:schemeClr val="bg1"/>
                  </a:solidFill>
                  <a:latin typeface="幼圆" panose="02010509060101010101" pitchFamily="49" charset="-122"/>
                  <a:ea typeface="幼圆" panose="02010509060101010101" pitchFamily="49" charset="-122"/>
                </a:rPr>
                <a:t>探究</a:t>
              </a:r>
            </a:p>
          </p:txBody>
        </p:sp>
      </p:grpSp>
      <p:grpSp>
        <p:nvGrpSpPr>
          <p:cNvPr id="40" name="组合 39"/>
          <p:cNvGrpSpPr/>
          <p:nvPr/>
        </p:nvGrpSpPr>
        <p:grpSpPr>
          <a:xfrm>
            <a:off x="4561138" y="2235915"/>
            <a:ext cx="1658593" cy="1934246"/>
            <a:chOff x="4561138" y="2078258"/>
            <a:chExt cx="1658593" cy="1934246"/>
          </a:xfrm>
        </p:grpSpPr>
        <p:sp>
          <p:nvSpPr>
            <p:cNvPr id="41" name="任意多边形 40"/>
            <p:cNvSpPr/>
            <p:nvPr/>
          </p:nvSpPr>
          <p:spPr>
            <a:xfrm rot="10800000">
              <a:off x="4561138" y="2078258"/>
              <a:ext cx="1658593" cy="1934246"/>
            </a:xfrm>
            <a:custGeom>
              <a:avLst/>
              <a:gdLst>
                <a:gd name="connsiteX0" fmla="*/ 801278 w 1602556"/>
                <a:gd name="connsiteY0" fmla="*/ 1868895 h 1868895"/>
                <a:gd name="connsiteX1" fmla="*/ 0 w 1602556"/>
                <a:gd name="connsiteY1" fmla="*/ 1067617 h 1868895"/>
                <a:gd name="connsiteX2" fmla="*/ 489384 w 1602556"/>
                <a:gd name="connsiteY2" fmla="*/ 329307 h 1868895"/>
                <a:gd name="connsiteX3" fmla="*/ 521729 w 1602556"/>
                <a:gd name="connsiteY3" fmla="*/ 319267 h 1868895"/>
                <a:gd name="connsiteX4" fmla="*/ 801278 w 1602556"/>
                <a:gd name="connsiteY4" fmla="*/ 0 h 1868895"/>
                <a:gd name="connsiteX5" fmla="*/ 1080827 w 1602556"/>
                <a:gd name="connsiteY5" fmla="*/ 319267 h 1868895"/>
                <a:gd name="connsiteX6" fmla="*/ 1113172 w 1602556"/>
                <a:gd name="connsiteY6" fmla="*/ 329307 h 1868895"/>
                <a:gd name="connsiteX7" fmla="*/ 1602556 w 1602556"/>
                <a:gd name="connsiteY7" fmla="*/ 1067617 h 1868895"/>
                <a:gd name="connsiteX8" fmla="*/ 801278 w 1602556"/>
                <a:gd name="connsiteY8" fmla="*/ 1868895 h 186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556" h="1868895">
                  <a:moveTo>
                    <a:pt x="801278" y="1868895"/>
                  </a:moveTo>
                  <a:cubicBezTo>
                    <a:pt x="358744" y="1868895"/>
                    <a:pt x="0" y="1510151"/>
                    <a:pt x="0" y="1067617"/>
                  </a:cubicBezTo>
                  <a:cubicBezTo>
                    <a:pt x="0" y="735717"/>
                    <a:pt x="201793" y="450948"/>
                    <a:pt x="489384" y="329307"/>
                  </a:cubicBezTo>
                  <a:lnTo>
                    <a:pt x="521729" y="319267"/>
                  </a:lnTo>
                  <a:lnTo>
                    <a:pt x="801278" y="0"/>
                  </a:lnTo>
                  <a:lnTo>
                    <a:pt x="1080827" y="319267"/>
                  </a:lnTo>
                  <a:lnTo>
                    <a:pt x="1113172" y="329307"/>
                  </a:lnTo>
                  <a:cubicBezTo>
                    <a:pt x="1400763" y="450948"/>
                    <a:pt x="1602556" y="735717"/>
                    <a:pt x="1602556" y="1067617"/>
                  </a:cubicBezTo>
                  <a:cubicBezTo>
                    <a:pt x="1602556" y="1510151"/>
                    <a:pt x="1243812" y="1868895"/>
                    <a:pt x="801278" y="1868895"/>
                  </a:cubicBezTo>
                  <a:close/>
                </a:path>
              </a:pathLst>
            </a:custGeom>
            <a:gradFill>
              <a:gsLst>
                <a:gs pos="0">
                  <a:srgbClr val="7B64A9"/>
                </a:gs>
                <a:gs pos="100000">
                  <a:srgbClr val="473F8E"/>
                </a:gs>
              </a:gsLst>
              <a:lin ang="27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4866208" y="2308531"/>
              <a:ext cx="1008609" cy="1077218"/>
            </a:xfrm>
            <a:prstGeom prst="rect">
              <a:avLst/>
            </a:prstGeom>
            <a:noFill/>
          </p:spPr>
          <p:txBody>
            <a:bodyPr wrap="none" rtlCol="0">
              <a:spAutoFit/>
            </a:bodyPr>
            <a:lstStyle/>
            <a:p>
              <a:r>
                <a:rPr lang="zh-CN" altLang="en-US" sz="3200" b="1" dirty="0">
                  <a:solidFill>
                    <a:srgbClr val="FDFDFD"/>
                  </a:solidFill>
                  <a:latin typeface="幼圆" panose="02010509060101010101" pitchFamily="49" charset="-122"/>
                  <a:ea typeface="幼圆" panose="02010509060101010101" pitchFamily="49" charset="-122"/>
                </a:rPr>
                <a:t>技能</a:t>
              </a:r>
              <a:endParaRPr lang="en-US" altLang="zh-CN" sz="3200" b="1" dirty="0">
                <a:solidFill>
                  <a:srgbClr val="FDFDFD"/>
                </a:solidFill>
                <a:latin typeface="幼圆" panose="02010509060101010101" pitchFamily="49" charset="-122"/>
                <a:ea typeface="幼圆" panose="02010509060101010101" pitchFamily="49" charset="-122"/>
              </a:endParaRPr>
            </a:p>
            <a:p>
              <a:r>
                <a:rPr lang="zh-CN" altLang="en-US" sz="3200" b="1" dirty="0">
                  <a:solidFill>
                    <a:srgbClr val="FDFDFD"/>
                  </a:solidFill>
                  <a:latin typeface="幼圆" panose="02010509060101010101" pitchFamily="49" charset="-122"/>
                  <a:ea typeface="幼圆" panose="02010509060101010101" pitchFamily="49" charset="-122"/>
                </a:rPr>
                <a:t>培训</a:t>
              </a:r>
            </a:p>
          </p:txBody>
        </p:sp>
      </p:grpSp>
      <p:grpSp>
        <p:nvGrpSpPr>
          <p:cNvPr id="43" name="组合 42"/>
          <p:cNvGrpSpPr/>
          <p:nvPr/>
        </p:nvGrpSpPr>
        <p:grpSpPr>
          <a:xfrm>
            <a:off x="6004761" y="3533387"/>
            <a:ext cx="1658593" cy="1934246"/>
            <a:chOff x="6004761" y="3375730"/>
            <a:chExt cx="1658593" cy="1934246"/>
          </a:xfrm>
        </p:grpSpPr>
        <p:sp>
          <p:nvSpPr>
            <p:cNvPr id="44" name="任意多边形 43"/>
            <p:cNvSpPr/>
            <p:nvPr/>
          </p:nvSpPr>
          <p:spPr>
            <a:xfrm rot="10800000">
              <a:off x="6004761" y="3375730"/>
              <a:ext cx="1658593" cy="1934246"/>
            </a:xfrm>
            <a:custGeom>
              <a:avLst/>
              <a:gdLst>
                <a:gd name="connsiteX0" fmla="*/ 801278 w 1602556"/>
                <a:gd name="connsiteY0" fmla="*/ 1868895 h 1868895"/>
                <a:gd name="connsiteX1" fmla="*/ 0 w 1602556"/>
                <a:gd name="connsiteY1" fmla="*/ 1067617 h 1868895"/>
                <a:gd name="connsiteX2" fmla="*/ 489384 w 1602556"/>
                <a:gd name="connsiteY2" fmla="*/ 329307 h 1868895"/>
                <a:gd name="connsiteX3" fmla="*/ 521729 w 1602556"/>
                <a:gd name="connsiteY3" fmla="*/ 319267 h 1868895"/>
                <a:gd name="connsiteX4" fmla="*/ 801278 w 1602556"/>
                <a:gd name="connsiteY4" fmla="*/ 0 h 1868895"/>
                <a:gd name="connsiteX5" fmla="*/ 1080827 w 1602556"/>
                <a:gd name="connsiteY5" fmla="*/ 319267 h 1868895"/>
                <a:gd name="connsiteX6" fmla="*/ 1113172 w 1602556"/>
                <a:gd name="connsiteY6" fmla="*/ 329307 h 1868895"/>
                <a:gd name="connsiteX7" fmla="*/ 1602556 w 1602556"/>
                <a:gd name="connsiteY7" fmla="*/ 1067617 h 1868895"/>
                <a:gd name="connsiteX8" fmla="*/ 801278 w 1602556"/>
                <a:gd name="connsiteY8" fmla="*/ 1868895 h 186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556" h="1868895">
                  <a:moveTo>
                    <a:pt x="801278" y="1868895"/>
                  </a:moveTo>
                  <a:cubicBezTo>
                    <a:pt x="358744" y="1868895"/>
                    <a:pt x="0" y="1510151"/>
                    <a:pt x="0" y="1067617"/>
                  </a:cubicBezTo>
                  <a:cubicBezTo>
                    <a:pt x="0" y="735717"/>
                    <a:pt x="201793" y="450948"/>
                    <a:pt x="489384" y="329307"/>
                  </a:cubicBezTo>
                  <a:lnTo>
                    <a:pt x="521729" y="319267"/>
                  </a:lnTo>
                  <a:lnTo>
                    <a:pt x="801278" y="0"/>
                  </a:lnTo>
                  <a:lnTo>
                    <a:pt x="1080827" y="319267"/>
                  </a:lnTo>
                  <a:lnTo>
                    <a:pt x="1113172" y="329307"/>
                  </a:lnTo>
                  <a:cubicBezTo>
                    <a:pt x="1400763" y="450948"/>
                    <a:pt x="1602556" y="735717"/>
                    <a:pt x="1602556" y="1067617"/>
                  </a:cubicBezTo>
                  <a:cubicBezTo>
                    <a:pt x="1602556" y="1510151"/>
                    <a:pt x="1243812" y="1868895"/>
                    <a:pt x="801278" y="1868895"/>
                  </a:cubicBezTo>
                  <a:close/>
                </a:path>
              </a:pathLst>
            </a:custGeom>
            <a:gradFill>
              <a:gsLst>
                <a:gs pos="0">
                  <a:srgbClr val="FDE103"/>
                </a:gs>
                <a:gs pos="100000">
                  <a:srgbClr val="F8A11A"/>
                </a:gs>
              </a:gsLst>
              <a:lin ang="2700000" scaled="1"/>
            </a:gradFill>
            <a:ln>
              <a:noFill/>
            </a:ln>
            <a:effectLst>
              <a:outerShdw blurRad="241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6305929" y="3655729"/>
              <a:ext cx="1008609" cy="1077218"/>
            </a:xfrm>
            <a:prstGeom prst="rect">
              <a:avLst/>
            </a:prstGeom>
            <a:noFill/>
          </p:spPr>
          <p:txBody>
            <a:bodyPr wrap="none" rtlCol="0">
              <a:spAutoFit/>
            </a:bodyPr>
            <a:lstStyle/>
            <a:p>
              <a:r>
                <a:rPr lang="zh-CN" altLang="en-US" sz="3200" b="1" dirty="0">
                  <a:solidFill>
                    <a:schemeClr val="bg1"/>
                  </a:solidFill>
                  <a:latin typeface="幼圆" panose="02010509060101010101" pitchFamily="49" charset="-122"/>
                  <a:ea typeface="幼圆" panose="02010509060101010101" pitchFamily="49" charset="-122"/>
                </a:rPr>
                <a:t>工作</a:t>
              </a:r>
              <a:endParaRPr lang="en-US" altLang="zh-CN" sz="3200" b="1" dirty="0">
                <a:solidFill>
                  <a:schemeClr val="bg1"/>
                </a:solidFill>
                <a:latin typeface="幼圆" panose="02010509060101010101" pitchFamily="49" charset="-122"/>
                <a:ea typeface="幼圆" panose="02010509060101010101" pitchFamily="49" charset="-122"/>
              </a:endParaRPr>
            </a:p>
            <a:p>
              <a:r>
                <a:rPr lang="zh-CN" altLang="en-US" sz="3200" b="1" dirty="0">
                  <a:solidFill>
                    <a:schemeClr val="bg1"/>
                  </a:solidFill>
                  <a:latin typeface="幼圆" panose="02010509060101010101" pitchFamily="49" charset="-122"/>
                  <a:ea typeface="幼圆" panose="02010509060101010101" pitchFamily="49" charset="-122"/>
                </a:rPr>
                <a:t>布置</a:t>
              </a:r>
            </a:p>
          </p:txBody>
        </p:sp>
      </p:grpSp>
      <p:grpSp>
        <p:nvGrpSpPr>
          <p:cNvPr id="46" name="组合 45"/>
          <p:cNvGrpSpPr/>
          <p:nvPr/>
        </p:nvGrpSpPr>
        <p:grpSpPr>
          <a:xfrm>
            <a:off x="7507027" y="1409424"/>
            <a:ext cx="1658593" cy="1934246"/>
            <a:chOff x="7507027" y="1251767"/>
            <a:chExt cx="1658593" cy="1934246"/>
          </a:xfrm>
        </p:grpSpPr>
        <p:sp>
          <p:nvSpPr>
            <p:cNvPr id="47" name="任意多边形 46"/>
            <p:cNvSpPr/>
            <p:nvPr/>
          </p:nvSpPr>
          <p:spPr>
            <a:xfrm rot="10800000">
              <a:off x="7507027" y="1251767"/>
              <a:ext cx="1658593" cy="1934246"/>
            </a:xfrm>
            <a:custGeom>
              <a:avLst/>
              <a:gdLst>
                <a:gd name="connsiteX0" fmla="*/ 801278 w 1602556"/>
                <a:gd name="connsiteY0" fmla="*/ 1868895 h 1868895"/>
                <a:gd name="connsiteX1" fmla="*/ 0 w 1602556"/>
                <a:gd name="connsiteY1" fmla="*/ 1067617 h 1868895"/>
                <a:gd name="connsiteX2" fmla="*/ 489384 w 1602556"/>
                <a:gd name="connsiteY2" fmla="*/ 329307 h 1868895"/>
                <a:gd name="connsiteX3" fmla="*/ 521729 w 1602556"/>
                <a:gd name="connsiteY3" fmla="*/ 319267 h 1868895"/>
                <a:gd name="connsiteX4" fmla="*/ 801278 w 1602556"/>
                <a:gd name="connsiteY4" fmla="*/ 0 h 1868895"/>
                <a:gd name="connsiteX5" fmla="*/ 1080827 w 1602556"/>
                <a:gd name="connsiteY5" fmla="*/ 319267 h 1868895"/>
                <a:gd name="connsiteX6" fmla="*/ 1113172 w 1602556"/>
                <a:gd name="connsiteY6" fmla="*/ 329307 h 1868895"/>
                <a:gd name="connsiteX7" fmla="*/ 1602556 w 1602556"/>
                <a:gd name="connsiteY7" fmla="*/ 1067617 h 1868895"/>
                <a:gd name="connsiteX8" fmla="*/ 801278 w 1602556"/>
                <a:gd name="connsiteY8" fmla="*/ 1868895 h 186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556" h="1868895">
                  <a:moveTo>
                    <a:pt x="801278" y="1868895"/>
                  </a:moveTo>
                  <a:cubicBezTo>
                    <a:pt x="358744" y="1868895"/>
                    <a:pt x="0" y="1510151"/>
                    <a:pt x="0" y="1067617"/>
                  </a:cubicBezTo>
                  <a:cubicBezTo>
                    <a:pt x="0" y="735717"/>
                    <a:pt x="201793" y="450948"/>
                    <a:pt x="489384" y="329307"/>
                  </a:cubicBezTo>
                  <a:lnTo>
                    <a:pt x="521729" y="319267"/>
                  </a:lnTo>
                  <a:lnTo>
                    <a:pt x="801278" y="0"/>
                  </a:lnTo>
                  <a:lnTo>
                    <a:pt x="1080827" y="319267"/>
                  </a:lnTo>
                  <a:lnTo>
                    <a:pt x="1113172" y="329307"/>
                  </a:lnTo>
                  <a:cubicBezTo>
                    <a:pt x="1400763" y="450948"/>
                    <a:pt x="1602556" y="735717"/>
                    <a:pt x="1602556" y="1067617"/>
                  </a:cubicBezTo>
                  <a:cubicBezTo>
                    <a:pt x="1602556" y="1510151"/>
                    <a:pt x="1243812" y="1868895"/>
                    <a:pt x="801278" y="1868895"/>
                  </a:cubicBezTo>
                  <a:close/>
                </a:path>
              </a:pathLst>
            </a:custGeom>
            <a:gradFill>
              <a:gsLst>
                <a:gs pos="0">
                  <a:srgbClr val="CBCCCE"/>
                </a:gs>
                <a:gs pos="100000">
                  <a:srgbClr val="8D8E92"/>
                </a:gs>
              </a:gsLst>
              <a:lin ang="27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7822260" y="1513888"/>
              <a:ext cx="1008609" cy="1077218"/>
            </a:xfrm>
            <a:prstGeom prst="rect">
              <a:avLst/>
            </a:prstGeom>
            <a:noFill/>
          </p:spPr>
          <p:txBody>
            <a:bodyPr wrap="none" rtlCol="0">
              <a:spAutoFit/>
            </a:bodyPr>
            <a:lstStyle/>
            <a:p>
              <a:r>
                <a:rPr lang="zh-CN" altLang="en-US" sz="3200" b="1" dirty="0">
                  <a:solidFill>
                    <a:srgbClr val="FDFDFD"/>
                  </a:solidFill>
                  <a:latin typeface="幼圆" panose="02010509060101010101" pitchFamily="49" charset="-122"/>
                  <a:ea typeface="幼圆" panose="02010509060101010101" pitchFamily="49" charset="-122"/>
                </a:rPr>
                <a:t>成果</a:t>
              </a:r>
              <a:endParaRPr lang="en-US" altLang="zh-CN" sz="3200" b="1" dirty="0">
                <a:solidFill>
                  <a:srgbClr val="FDFDFD"/>
                </a:solidFill>
                <a:latin typeface="幼圆" panose="02010509060101010101" pitchFamily="49" charset="-122"/>
                <a:ea typeface="幼圆" panose="02010509060101010101" pitchFamily="49" charset="-122"/>
              </a:endParaRPr>
            </a:p>
            <a:p>
              <a:r>
                <a:rPr lang="zh-CN" altLang="en-US" sz="3200" b="1" dirty="0">
                  <a:solidFill>
                    <a:srgbClr val="FDFDFD"/>
                  </a:solidFill>
                  <a:latin typeface="幼圆" panose="02010509060101010101" pitchFamily="49" charset="-122"/>
                  <a:ea typeface="幼圆" panose="02010509060101010101" pitchFamily="49" charset="-122"/>
                </a:rPr>
                <a:t>展示</a:t>
              </a:r>
            </a:p>
          </p:txBody>
        </p:sp>
      </p:grpSp>
      <p:grpSp>
        <p:nvGrpSpPr>
          <p:cNvPr id="49" name="组合 48"/>
          <p:cNvGrpSpPr/>
          <p:nvPr/>
        </p:nvGrpSpPr>
        <p:grpSpPr>
          <a:xfrm>
            <a:off x="8978514" y="3253121"/>
            <a:ext cx="1658593" cy="1934246"/>
            <a:chOff x="8978514" y="3095464"/>
            <a:chExt cx="1658593" cy="1934246"/>
          </a:xfrm>
        </p:grpSpPr>
        <p:sp>
          <p:nvSpPr>
            <p:cNvPr id="50" name="任意多边形 49"/>
            <p:cNvSpPr/>
            <p:nvPr/>
          </p:nvSpPr>
          <p:spPr>
            <a:xfrm rot="10800000">
              <a:off x="8978514" y="3095464"/>
              <a:ext cx="1658593" cy="1934246"/>
            </a:xfrm>
            <a:custGeom>
              <a:avLst/>
              <a:gdLst>
                <a:gd name="connsiteX0" fmla="*/ 801278 w 1602556"/>
                <a:gd name="connsiteY0" fmla="*/ 1868895 h 1868895"/>
                <a:gd name="connsiteX1" fmla="*/ 0 w 1602556"/>
                <a:gd name="connsiteY1" fmla="*/ 1067617 h 1868895"/>
                <a:gd name="connsiteX2" fmla="*/ 489384 w 1602556"/>
                <a:gd name="connsiteY2" fmla="*/ 329307 h 1868895"/>
                <a:gd name="connsiteX3" fmla="*/ 521729 w 1602556"/>
                <a:gd name="connsiteY3" fmla="*/ 319267 h 1868895"/>
                <a:gd name="connsiteX4" fmla="*/ 801278 w 1602556"/>
                <a:gd name="connsiteY4" fmla="*/ 0 h 1868895"/>
                <a:gd name="connsiteX5" fmla="*/ 1080827 w 1602556"/>
                <a:gd name="connsiteY5" fmla="*/ 319267 h 1868895"/>
                <a:gd name="connsiteX6" fmla="*/ 1113172 w 1602556"/>
                <a:gd name="connsiteY6" fmla="*/ 329307 h 1868895"/>
                <a:gd name="connsiteX7" fmla="*/ 1602556 w 1602556"/>
                <a:gd name="connsiteY7" fmla="*/ 1067617 h 1868895"/>
                <a:gd name="connsiteX8" fmla="*/ 801278 w 1602556"/>
                <a:gd name="connsiteY8" fmla="*/ 1868895 h 186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556" h="1868895">
                  <a:moveTo>
                    <a:pt x="801278" y="1868895"/>
                  </a:moveTo>
                  <a:cubicBezTo>
                    <a:pt x="358744" y="1868895"/>
                    <a:pt x="0" y="1510151"/>
                    <a:pt x="0" y="1067617"/>
                  </a:cubicBezTo>
                  <a:cubicBezTo>
                    <a:pt x="0" y="735717"/>
                    <a:pt x="201793" y="450948"/>
                    <a:pt x="489384" y="329307"/>
                  </a:cubicBezTo>
                  <a:lnTo>
                    <a:pt x="521729" y="319267"/>
                  </a:lnTo>
                  <a:lnTo>
                    <a:pt x="801278" y="0"/>
                  </a:lnTo>
                  <a:lnTo>
                    <a:pt x="1080827" y="319267"/>
                  </a:lnTo>
                  <a:lnTo>
                    <a:pt x="1113172" y="329307"/>
                  </a:lnTo>
                  <a:cubicBezTo>
                    <a:pt x="1400763" y="450948"/>
                    <a:pt x="1602556" y="735717"/>
                    <a:pt x="1602556" y="1067617"/>
                  </a:cubicBezTo>
                  <a:cubicBezTo>
                    <a:pt x="1602556" y="1510151"/>
                    <a:pt x="1243812" y="1868895"/>
                    <a:pt x="801278" y="1868895"/>
                  </a:cubicBezTo>
                  <a:close/>
                </a:path>
              </a:pathLst>
            </a:custGeom>
            <a:gradFill>
              <a:gsLst>
                <a:gs pos="0">
                  <a:srgbClr val="ED492C"/>
                </a:gs>
                <a:gs pos="100000">
                  <a:srgbClr val="DE163D"/>
                </a:gs>
              </a:gsLst>
              <a:lin ang="2700000" scaled="1"/>
            </a:gradFill>
            <a:ln>
              <a:noFill/>
            </a:ln>
            <a:effectLst>
              <a:outerShdw blurRad="215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9303505" y="3385749"/>
              <a:ext cx="1008609" cy="1077218"/>
            </a:xfrm>
            <a:prstGeom prst="rect">
              <a:avLst/>
            </a:prstGeom>
            <a:noFill/>
          </p:spPr>
          <p:txBody>
            <a:bodyPr wrap="none" rtlCol="0">
              <a:spAutoFit/>
            </a:bodyPr>
            <a:lstStyle/>
            <a:p>
              <a:r>
                <a:rPr lang="zh-CN" altLang="en-US" sz="3200" b="1" dirty="0">
                  <a:solidFill>
                    <a:schemeClr val="bg1"/>
                  </a:solidFill>
                  <a:latin typeface="幼圆" panose="02010509060101010101" pitchFamily="49" charset="-122"/>
                  <a:ea typeface="幼圆" panose="02010509060101010101" pitchFamily="49" charset="-122"/>
                </a:rPr>
                <a:t>总结</a:t>
              </a:r>
              <a:endParaRPr lang="en-US" altLang="zh-CN" sz="3200" b="1" dirty="0">
                <a:solidFill>
                  <a:schemeClr val="bg1"/>
                </a:solidFill>
                <a:latin typeface="幼圆" panose="02010509060101010101" pitchFamily="49" charset="-122"/>
                <a:ea typeface="幼圆" panose="02010509060101010101" pitchFamily="49" charset="-122"/>
              </a:endParaRPr>
            </a:p>
            <a:p>
              <a:r>
                <a:rPr lang="zh-CN" altLang="en-US" sz="3200" b="1" dirty="0">
                  <a:solidFill>
                    <a:schemeClr val="bg1"/>
                  </a:solidFill>
                  <a:latin typeface="幼圆" panose="02010509060101010101" pitchFamily="49" charset="-122"/>
                  <a:ea typeface="幼圆" panose="02010509060101010101" pitchFamily="49" charset="-122"/>
                </a:rPr>
                <a:t>回顾</a:t>
              </a:r>
            </a:p>
          </p:txBody>
        </p:sp>
      </p:grpSp>
      <p:sp>
        <p:nvSpPr>
          <p:cNvPr id="52"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3500"/>
                            </p:stCondLst>
                            <p:childTnLst>
                              <p:par>
                                <p:cTn id="35" presetID="47"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5500"/>
                            </p:stCondLst>
                            <p:childTnLst>
                              <p:par>
                                <p:cTn id="51" presetID="47" presetClass="entr" presetSubtype="0"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00"/>
                                        <p:tgtEl>
                                          <p:spTgt spid="13"/>
                                        </p:tgtEl>
                                      </p:cBhvr>
                                    </p:animEffect>
                                  </p:childTnLst>
                                </p:cTn>
                              </p:par>
                            </p:childTnLst>
                          </p:cTn>
                        </p:par>
                        <p:par>
                          <p:cTn id="66" fill="hold">
                            <p:stCondLst>
                              <p:cond delay="7500"/>
                            </p:stCondLst>
                            <p:childTnLst>
                              <p:par>
                                <p:cTn id="67" presetID="47" presetClass="entr" presetSubtype="0"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1000"/>
                                        <p:tgtEl>
                                          <p:spTgt spid="43"/>
                                        </p:tgtEl>
                                      </p:cBhvr>
                                    </p:animEffect>
                                    <p:anim calcmode="lin" valueType="num">
                                      <p:cBhvr>
                                        <p:cTn id="70" dur="1000" fill="hold"/>
                                        <p:tgtEl>
                                          <p:spTgt spid="43"/>
                                        </p:tgtEl>
                                        <p:attrNameLst>
                                          <p:attrName>ppt_x</p:attrName>
                                        </p:attrNameLst>
                                      </p:cBhvr>
                                      <p:tavLst>
                                        <p:tav tm="0">
                                          <p:val>
                                            <p:strVal val="#ppt_x"/>
                                          </p:val>
                                        </p:tav>
                                        <p:tav tm="100000">
                                          <p:val>
                                            <p:strVal val="#ppt_x"/>
                                          </p:val>
                                        </p:tav>
                                      </p:tavLst>
                                    </p:anim>
                                    <p:anim calcmode="lin" valueType="num">
                                      <p:cBhvr>
                                        <p:cTn id="71" dur="1000" fill="hold"/>
                                        <p:tgtEl>
                                          <p:spTgt spid="43"/>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53" presetClass="entr" presetSubtype="16"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childTnLst>
                          </p:cTn>
                        </p:par>
                        <p:par>
                          <p:cTn id="82" fill="hold">
                            <p:stCondLst>
                              <p:cond delay="9500"/>
                            </p:stCondLst>
                            <p:childTnLst>
                              <p:par>
                                <p:cTn id="83" presetID="47" presetClass="entr" presetSubtype="0" fill="hold"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500"/>
                                        <p:tgtEl>
                                          <p:spTgt spid="9"/>
                                        </p:tgtEl>
                                      </p:cBhvr>
                                    </p:animEffect>
                                  </p:childTnLst>
                                </p:cTn>
                              </p:par>
                            </p:childTnLst>
                          </p:cTn>
                        </p:par>
                        <p:par>
                          <p:cTn id="98" fill="hold">
                            <p:stCondLst>
                              <p:cond delay="11500"/>
                            </p:stCondLst>
                            <p:childTnLst>
                              <p:par>
                                <p:cTn id="99" presetID="47" presetClass="entr" presetSubtype="0" fill="hold"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1000"/>
                                        <p:tgtEl>
                                          <p:spTgt spid="49"/>
                                        </p:tgtEl>
                                      </p:cBhvr>
                                    </p:animEffect>
                                    <p:anim calcmode="lin" valueType="num">
                                      <p:cBhvr>
                                        <p:cTn id="102" dur="1000" fill="hold"/>
                                        <p:tgtEl>
                                          <p:spTgt spid="49"/>
                                        </p:tgtEl>
                                        <p:attrNameLst>
                                          <p:attrName>ppt_x</p:attrName>
                                        </p:attrNameLst>
                                      </p:cBhvr>
                                      <p:tavLst>
                                        <p:tav tm="0">
                                          <p:val>
                                            <p:strVal val="#ppt_x"/>
                                          </p:val>
                                        </p:tav>
                                        <p:tav tm="100000">
                                          <p:val>
                                            <p:strVal val="#ppt_x"/>
                                          </p:val>
                                        </p:tav>
                                      </p:tavLst>
                                    </p:anim>
                                    <p:anim calcmode="lin" valueType="num">
                                      <p:cBhvr>
                                        <p:cTn id="10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1250864" y="2258191"/>
            <a:ext cx="4166545" cy="1625732"/>
            <a:chOff x="1250864" y="2258191"/>
            <a:chExt cx="4166545" cy="1625732"/>
          </a:xfrm>
        </p:grpSpPr>
        <p:sp>
          <p:nvSpPr>
            <p:cNvPr id="10" name="圆角矩形 9"/>
            <p:cNvSpPr/>
            <p:nvPr/>
          </p:nvSpPr>
          <p:spPr>
            <a:xfrm rot="16200000">
              <a:off x="2521271" y="987784"/>
              <a:ext cx="1625732" cy="4166545"/>
            </a:xfrm>
            <a:prstGeom prst="roundRect">
              <a:avLst>
                <a:gd name="adj" fmla="val 50000"/>
              </a:avLst>
            </a:prstGeom>
            <a:gradFill flip="none" rotWithShape="1">
              <a:gsLst>
                <a:gs pos="100000">
                  <a:schemeClr val="bg1">
                    <a:lumMod val="85000"/>
                  </a:schemeClr>
                </a:gs>
                <a:gs pos="95000">
                  <a:schemeClr val="bg1"/>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16200000">
              <a:off x="2628862" y="1085790"/>
              <a:ext cx="1410549" cy="3970534"/>
            </a:xfrm>
            <a:prstGeom prst="roundRect">
              <a:avLst>
                <a:gd name="adj" fmla="val 50000"/>
              </a:avLst>
            </a:prstGeom>
            <a:gradFill>
              <a:gsLst>
                <a:gs pos="0">
                  <a:srgbClr val="ED492C"/>
                </a:gs>
                <a:gs pos="100000">
                  <a:srgbClr val="DE163D"/>
                </a:gs>
              </a:gsLst>
              <a:lin ang="27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6743024" y="2258192"/>
            <a:ext cx="4166545" cy="1625732"/>
            <a:chOff x="6743024" y="2258192"/>
            <a:chExt cx="4166545" cy="1625732"/>
          </a:xfrm>
        </p:grpSpPr>
        <p:sp>
          <p:nvSpPr>
            <p:cNvPr id="13" name="圆角矩形 12"/>
            <p:cNvSpPr/>
            <p:nvPr/>
          </p:nvSpPr>
          <p:spPr>
            <a:xfrm rot="16200000">
              <a:off x="8013431" y="987785"/>
              <a:ext cx="1625732" cy="4166545"/>
            </a:xfrm>
            <a:prstGeom prst="roundRect">
              <a:avLst>
                <a:gd name="adj" fmla="val 50000"/>
              </a:avLst>
            </a:prstGeom>
            <a:gradFill flip="none" rotWithShape="1">
              <a:gsLst>
                <a:gs pos="100000">
                  <a:schemeClr val="bg1">
                    <a:lumMod val="85000"/>
                  </a:schemeClr>
                </a:gs>
                <a:gs pos="95000">
                  <a:schemeClr val="bg1"/>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16200000">
              <a:off x="8121022" y="1085791"/>
              <a:ext cx="1410549" cy="3970534"/>
            </a:xfrm>
            <a:prstGeom prst="roundRect">
              <a:avLst>
                <a:gd name="adj" fmla="val 50000"/>
              </a:avLst>
            </a:prstGeom>
            <a:gradFill>
              <a:gsLst>
                <a:gs pos="0">
                  <a:srgbClr val="01B3C5"/>
                </a:gs>
                <a:gs pos="100000">
                  <a:srgbClr val="009F9B"/>
                </a:gs>
              </a:gsLst>
              <a:lin ang="2700000" scaled="1"/>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631753" y="2129228"/>
            <a:ext cx="1883660" cy="1883660"/>
            <a:chOff x="3631753" y="2129228"/>
            <a:chExt cx="1883660" cy="1883660"/>
          </a:xfrm>
        </p:grpSpPr>
        <p:sp>
          <p:nvSpPr>
            <p:cNvPr id="16" name="椭圆 15"/>
            <p:cNvSpPr/>
            <p:nvPr/>
          </p:nvSpPr>
          <p:spPr>
            <a:xfrm rot="16200000">
              <a:off x="3631753" y="2129228"/>
              <a:ext cx="1883660" cy="188366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6200000">
              <a:off x="3764626" y="2266010"/>
              <a:ext cx="1617913" cy="1617913"/>
            </a:xfrm>
            <a:prstGeom prst="ellipse">
              <a:avLst/>
            </a:prstGeom>
            <a:gradFill>
              <a:gsLst>
                <a:gs pos="0">
                  <a:srgbClr val="ED492C"/>
                </a:gs>
                <a:gs pos="100000">
                  <a:srgbClr val="DE163D"/>
                </a:gs>
              </a:gsLst>
              <a:lin ang="27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532"/>
            <p:cNvSpPr/>
            <p:nvPr/>
          </p:nvSpPr>
          <p:spPr bwMode="auto">
            <a:xfrm>
              <a:off x="4295609" y="2720711"/>
              <a:ext cx="628597" cy="638266"/>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DFDFD"/>
            </a:solidFill>
            <a:ln>
              <a:noFill/>
            </a:ln>
          </p:spPr>
          <p:txBody>
            <a:bodyPr vert="horz" wrap="square" lIns="121920" tIns="60960" rIns="121920" bIns="60960" numCol="1" anchor="t" anchorCtr="0" compatLnSpc="1"/>
            <a:lstStyle/>
            <a:p>
              <a:endParaRPr lang="zh-CN" altLang="en-US" sz="2400"/>
            </a:p>
          </p:txBody>
        </p:sp>
      </p:grpSp>
      <p:grpSp>
        <p:nvGrpSpPr>
          <p:cNvPr id="19" name="组合 18"/>
          <p:cNvGrpSpPr/>
          <p:nvPr/>
        </p:nvGrpSpPr>
        <p:grpSpPr>
          <a:xfrm>
            <a:off x="6598731" y="2129229"/>
            <a:ext cx="1883660" cy="1883660"/>
            <a:chOff x="6598731" y="2129229"/>
            <a:chExt cx="1883660" cy="1883660"/>
          </a:xfrm>
        </p:grpSpPr>
        <p:sp>
          <p:nvSpPr>
            <p:cNvPr id="20" name="椭圆 19"/>
            <p:cNvSpPr/>
            <p:nvPr/>
          </p:nvSpPr>
          <p:spPr>
            <a:xfrm rot="16200000">
              <a:off x="6598731" y="2129229"/>
              <a:ext cx="1883660" cy="188366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6200000">
              <a:off x="6731604" y="2266011"/>
              <a:ext cx="1617913" cy="1617913"/>
            </a:xfrm>
            <a:prstGeom prst="ellipse">
              <a:avLst/>
            </a:prstGeom>
            <a:gradFill>
              <a:gsLst>
                <a:gs pos="0">
                  <a:srgbClr val="01B3C5"/>
                </a:gs>
                <a:gs pos="100000">
                  <a:srgbClr val="009F9B"/>
                </a:gs>
              </a:gsLst>
              <a:lin ang="2700000" scaled="1"/>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532"/>
            <p:cNvSpPr/>
            <p:nvPr/>
          </p:nvSpPr>
          <p:spPr bwMode="auto">
            <a:xfrm flipH="1" flipV="1">
              <a:off x="7226261" y="2813813"/>
              <a:ext cx="628597" cy="638266"/>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DFDFD"/>
            </a:solidFill>
            <a:ln>
              <a:noFill/>
            </a:ln>
          </p:spPr>
          <p:txBody>
            <a:bodyPr vert="horz" wrap="square" lIns="121920" tIns="60960" rIns="121920" bIns="60960" numCol="1" anchor="t" anchorCtr="0" compatLnSpc="1"/>
            <a:lstStyle/>
            <a:p>
              <a:endParaRPr lang="zh-CN" altLang="en-US" sz="2400"/>
            </a:p>
          </p:txBody>
        </p:sp>
      </p:grpSp>
      <p:sp>
        <p:nvSpPr>
          <p:cNvPr id="23" name="文本框 22"/>
          <p:cNvSpPr txBox="1"/>
          <p:nvPr/>
        </p:nvSpPr>
        <p:spPr>
          <a:xfrm>
            <a:off x="8826296" y="2512565"/>
            <a:ext cx="1576072" cy="923330"/>
          </a:xfrm>
          <a:prstGeom prst="rect">
            <a:avLst/>
          </a:prstGeom>
          <a:noFill/>
        </p:spPr>
        <p:txBody>
          <a:bodyPr wrap="none" rtlCol="0">
            <a:spAutoFit/>
          </a:bodyPr>
          <a:lstStyle/>
          <a:p>
            <a:r>
              <a:rPr lang="zh-CN" altLang="en-US" sz="5400" b="1" dirty="0">
                <a:solidFill>
                  <a:schemeClr val="bg1"/>
                </a:solidFill>
                <a:latin typeface="幼圆" panose="02010509060101010101" pitchFamily="49" charset="-122"/>
                <a:ea typeface="幼圆" panose="02010509060101010101" pitchFamily="49" charset="-122"/>
              </a:rPr>
              <a:t>劣势</a:t>
            </a:r>
          </a:p>
        </p:txBody>
      </p:sp>
      <p:sp>
        <p:nvSpPr>
          <p:cNvPr id="24" name="文本框 23"/>
          <p:cNvSpPr txBox="1"/>
          <p:nvPr/>
        </p:nvSpPr>
        <p:spPr>
          <a:xfrm>
            <a:off x="1882499" y="2528749"/>
            <a:ext cx="1576072" cy="923330"/>
          </a:xfrm>
          <a:prstGeom prst="rect">
            <a:avLst/>
          </a:prstGeom>
          <a:noFill/>
        </p:spPr>
        <p:txBody>
          <a:bodyPr wrap="none" rtlCol="0">
            <a:spAutoFit/>
          </a:bodyPr>
          <a:lstStyle/>
          <a:p>
            <a:r>
              <a:rPr lang="zh-CN" altLang="en-US" sz="5400" b="1" dirty="0">
                <a:solidFill>
                  <a:schemeClr val="bg1"/>
                </a:solidFill>
                <a:latin typeface="幼圆" panose="02010509060101010101" pitchFamily="49" charset="-122"/>
                <a:ea typeface="幼圆" panose="02010509060101010101" pitchFamily="49" charset="-122"/>
              </a:rPr>
              <a:t>优势</a:t>
            </a:r>
          </a:p>
        </p:txBody>
      </p:sp>
      <p:sp>
        <p:nvSpPr>
          <p:cNvPr id="25" name="文本框 24"/>
          <p:cNvSpPr txBox="1"/>
          <p:nvPr/>
        </p:nvSpPr>
        <p:spPr>
          <a:xfrm>
            <a:off x="1676784" y="4460919"/>
            <a:ext cx="3126177" cy="1631216"/>
          </a:xfrm>
          <a:prstGeom prst="rect">
            <a:avLst/>
          </a:prstGeom>
          <a:noFill/>
          <a:effectLst/>
        </p:spPr>
        <p:txBody>
          <a:bodyPr wrap="none" rtlCol="0">
            <a:spAutoFit/>
          </a:bodyPr>
          <a:lstStyle/>
          <a:p>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540559" y="4460919"/>
            <a:ext cx="3126177" cy="1631216"/>
          </a:xfrm>
          <a:prstGeom prst="rect">
            <a:avLst/>
          </a:prstGeom>
          <a:noFill/>
          <a:effectLst/>
        </p:spPr>
        <p:txBody>
          <a:bodyPr wrap="none" rtlCol="0">
            <a:spAutoFit/>
          </a:bodyPr>
          <a:lstStyle/>
          <a:p>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24"/>
                                        </p:tgtEl>
                                        <p:attrNameLst>
                                          <p:attrName>style.visibility</p:attrName>
                                        </p:attrNameLst>
                                      </p:cBhvr>
                                      <p:to>
                                        <p:strVal val="visible"/>
                                      </p:to>
                                    </p:set>
                                    <p:set>
                                      <p:cBhvr>
                                        <p:cTn id="17" dur="455" fill="hold">
                                          <p:stCondLst>
                                            <p:cond delay="0"/>
                                          </p:stCondLst>
                                        </p:cTn>
                                        <p:tgtEl>
                                          <p:spTgt spid="24"/>
                                        </p:tgtEl>
                                        <p:attrNameLst>
                                          <p:attrName>style.rotation</p:attrName>
                                        </p:attrNameLst>
                                      </p:cBhvr>
                                      <p:to>
                                        <p:strVal val="-45.0"/>
                                      </p:to>
                                    </p:set>
                                    <p:anim calcmode="lin" valueType="num">
                                      <p:cBhvr>
                                        <p:cTn id="18"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38" presetClass="entr" presetSubtype="0" accel="50000" fill="hold" grpId="0" nodeType="afterEffect">
                                  <p:stCondLst>
                                    <p:cond delay="0"/>
                                  </p:stCondLst>
                                  <p:iterate type="lt">
                                    <p:tmPct val="50000"/>
                                  </p:iterate>
                                  <p:childTnLst>
                                    <p:set>
                                      <p:cBhvr>
                                        <p:cTn id="40" dur="1" fill="hold">
                                          <p:stCondLst>
                                            <p:cond delay="0"/>
                                          </p:stCondLst>
                                        </p:cTn>
                                        <p:tgtEl>
                                          <p:spTgt spid="23"/>
                                        </p:tgtEl>
                                        <p:attrNameLst>
                                          <p:attrName>style.visibility</p:attrName>
                                        </p:attrNameLst>
                                      </p:cBhvr>
                                      <p:to>
                                        <p:strVal val="visible"/>
                                      </p:to>
                                    </p:set>
                                    <p:set>
                                      <p:cBhvr>
                                        <p:cTn id="41" dur="455" fill="hold">
                                          <p:stCondLst>
                                            <p:cond delay="0"/>
                                          </p:stCondLst>
                                        </p:cTn>
                                        <p:tgtEl>
                                          <p:spTgt spid="23"/>
                                        </p:tgtEl>
                                        <p:attrNameLst>
                                          <p:attrName>style.rotation</p:attrName>
                                        </p:attrNameLst>
                                      </p:cBhvr>
                                      <p:to>
                                        <p:strVal val="-45.0"/>
                                      </p:to>
                                    </p:set>
                                    <p:anim calcmode="lin" valueType="num">
                                      <p:cBhvr>
                                        <p:cTn id="42"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email"/>
          <a:srcRect/>
          <a:stretch>
            <a:fillRect/>
          </a:stretch>
        </p:blipFill>
        <p:spPr>
          <a:xfrm>
            <a:off x="-24680" y="4394517"/>
            <a:ext cx="12216680" cy="2463483"/>
          </a:xfrm>
          <a:prstGeom prst="rect">
            <a:avLst/>
          </a:prstGeom>
        </p:spPr>
      </p:pic>
      <p:pic>
        <p:nvPicPr>
          <p:cNvPr id="8" name="图片 7"/>
          <p:cNvPicPr>
            <a:picLocks noChangeAspect="1"/>
          </p:cNvPicPr>
          <p:nvPr/>
        </p:nvPicPr>
        <p:blipFill rotWithShape="1">
          <a:blip r:embed="rId4" cstate="email"/>
          <a:srcRect/>
          <a:stretch>
            <a:fillRect/>
          </a:stretch>
        </p:blipFill>
        <p:spPr>
          <a:xfrm>
            <a:off x="9122" y="2121753"/>
            <a:ext cx="2561303" cy="1080120"/>
          </a:xfrm>
          <a:prstGeom prst="rect">
            <a:avLst/>
          </a:prstGeom>
        </p:spPr>
      </p:pic>
      <p:pic>
        <p:nvPicPr>
          <p:cNvPr id="12" name="图片 11"/>
          <p:cNvPicPr>
            <a:picLocks noChangeAspect="1"/>
          </p:cNvPicPr>
          <p:nvPr/>
        </p:nvPicPr>
        <p:blipFill>
          <a:blip r:embed="rId5" cstate="email"/>
          <a:stretch>
            <a:fillRect/>
          </a:stretch>
        </p:blipFill>
        <p:spPr>
          <a:xfrm>
            <a:off x="7185059" y="4653137"/>
            <a:ext cx="5006941" cy="2213474"/>
          </a:xfrm>
          <a:prstGeom prst="rect">
            <a:avLst/>
          </a:prstGeom>
        </p:spPr>
      </p:pic>
      <p:pic>
        <p:nvPicPr>
          <p:cNvPr id="2" name="图片 1"/>
          <p:cNvPicPr>
            <a:picLocks noChangeAspect="1"/>
          </p:cNvPicPr>
          <p:nvPr/>
        </p:nvPicPr>
        <p:blipFill>
          <a:blip r:embed="rId6" cstate="email"/>
          <a:stretch>
            <a:fillRect/>
          </a:stretch>
        </p:blipFill>
        <p:spPr>
          <a:xfrm>
            <a:off x="90970" y="3904858"/>
            <a:ext cx="2397609" cy="2961753"/>
          </a:xfrm>
          <a:prstGeom prst="rect">
            <a:avLst/>
          </a:prstGeom>
        </p:spPr>
      </p:pic>
      <p:grpSp>
        <p:nvGrpSpPr>
          <p:cNvPr id="59" name="组合 58"/>
          <p:cNvGrpSpPr/>
          <p:nvPr/>
        </p:nvGrpSpPr>
        <p:grpSpPr>
          <a:xfrm>
            <a:off x="2689433" y="1036525"/>
            <a:ext cx="2858990" cy="2858990"/>
            <a:chOff x="1946350" y="1119486"/>
            <a:chExt cx="3162364" cy="3162364"/>
          </a:xfrm>
        </p:grpSpPr>
        <p:sp>
          <p:nvSpPr>
            <p:cNvPr id="60" name="椭圆 59"/>
            <p:cNvSpPr/>
            <p:nvPr/>
          </p:nvSpPr>
          <p:spPr>
            <a:xfrm>
              <a:off x="1946350" y="1119486"/>
              <a:ext cx="3162364" cy="3162364"/>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1" name="组合 60"/>
            <p:cNvGrpSpPr/>
            <p:nvPr/>
          </p:nvGrpSpPr>
          <p:grpSpPr>
            <a:xfrm>
              <a:off x="2257711" y="1402820"/>
              <a:ext cx="2573038" cy="2573038"/>
              <a:chOff x="3739822" y="2440887"/>
              <a:chExt cx="1970936" cy="1970936"/>
            </a:xfrm>
          </p:grpSpPr>
          <p:sp>
            <p:nvSpPr>
              <p:cNvPr id="62" name="圆角矩形 61"/>
              <p:cNvSpPr/>
              <p:nvPr/>
            </p:nvSpPr>
            <p:spPr>
              <a:xfrm>
                <a:off x="3739822" y="2440887"/>
                <a:ext cx="1970936" cy="1970936"/>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椭圆 62"/>
              <p:cNvSpPr>
                <a:spLocks noChangeAspect="1"/>
              </p:cNvSpPr>
              <p:nvPr/>
            </p:nvSpPr>
            <p:spPr>
              <a:xfrm>
                <a:off x="3837054" y="2549460"/>
                <a:ext cx="1776466" cy="1776466"/>
              </a:xfrm>
              <a:prstGeom prst="ellipse">
                <a:avLst/>
              </a:prstGeom>
              <a:gradFill>
                <a:gsLst>
                  <a:gs pos="0">
                    <a:srgbClr val="ED492C"/>
                  </a:gs>
                  <a:gs pos="100000">
                    <a:srgbClr val="DE163D"/>
                  </a:gs>
                </a:gsLst>
                <a:lin ang="27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4" name="组合 63"/>
          <p:cNvGrpSpPr/>
          <p:nvPr/>
        </p:nvGrpSpPr>
        <p:grpSpPr>
          <a:xfrm>
            <a:off x="5921358" y="394283"/>
            <a:ext cx="1104893" cy="926093"/>
            <a:chOff x="6081307" y="400256"/>
            <a:chExt cx="1104893" cy="926093"/>
          </a:xfrm>
        </p:grpSpPr>
        <p:grpSp>
          <p:nvGrpSpPr>
            <p:cNvPr id="65" name="组合 64"/>
            <p:cNvGrpSpPr/>
            <p:nvPr/>
          </p:nvGrpSpPr>
          <p:grpSpPr>
            <a:xfrm>
              <a:off x="6159604" y="400256"/>
              <a:ext cx="983457" cy="926093"/>
              <a:chOff x="4156892" y="2537102"/>
              <a:chExt cx="1237657" cy="1165464"/>
            </a:xfrm>
          </p:grpSpPr>
          <p:sp>
            <p:nvSpPr>
              <p:cNvPr id="67" name="椭圆 66"/>
              <p:cNvSpPr/>
              <p:nvPr/>
            </p:nvSpPr>
            <p:spPr>
              <a:xfrm>
                <a:off x="4267029" y="2729428"/>
                <a:ext cx="973138" cy="973138"/>
              </a:xfrm>
              <a:prstGeom prst="ellipse">
                <a:avLst/>
              </a:prstGeom>
              <a:gradFill>
                <a:gsLst>
                  <a:gs pos="0">
                    <a:srgbClr val="ED492C"/>
                  </a:gs>
                  <a:gs pos="100000">
                    <a:srgbClr val="DE163D"/>
                  </a:gs>
                </a:gsLst>
                <a:lin ang="2700000" scaled="1"/>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8" name="任意多边形 67"/>
              <p:cNvSpPr/>
              <p:nvPr/>
            </p:nvSpPr>
            <p:spPr>
              <a:xfrm>
                <a:off x="4156892" y="2619293"/>
                <a:ext cx="1060362" cy="106036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9" name="椭圆 68"/>
              <p:cNvSpPr/>
              <p:nvPr/>
            </p:nvSpPr>
            <p:spPr>
              <a:xfrm>
                <a:off x="4225983" y="2537102"/>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0" name="椭圆 69"/>
              <p:cNvSpPr/>
              <p:nvPr/>
            </p:nvSpPr>
            <p:spPr>
              <a:xfrm rot="19629600">
                <a:off x="4718497" y="345914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66" name="矩形 65"/>
            <p:cNvSpPr/>
            <p:nvPr/>
          </p:nvSpPr>
          <p:spPr>
            <a:xfrm>
              <a:off x="6081307" y="541263"/>
              <a:ext cx="1104893" cy="683264"/>
            </a:xfrm>
            <a:prstGeom prst="rect">
              <a:avLst/>
            </a:prstGeom>
            <a:noFill/>
          </p:spPr>
          <p:txBody>
            <a:bodyPr wrap="square" rtlCol="0" anchor="ctr">
              <a:spAutoFit/>
            </a:bodyPr>
            <a:lstStyle/>
            <a:p>
              <a:pPr algn="ctr" defTabSz="914400" fontAlgn="ctr">
                <a:lnSpc>
                  <a:spcPct val="120000"/>
                </a:lnSpc>
              </a:pPr>
              <a:r>
                <a:rPr lang="en-US" altLang="zh-CN" sz="3200" dirty="0">
                  <a:solidFill>
                    <a:srgbClr val="FDFDFD"/>
                  </a:solidFill>
                  <a:latin typeface="Arial" panose="020B0604020202020204" pitchFamily="34" charset="0"/>
                  <a:cs typeface="Arial" panose="020B0604020202020204" pitchFamily="34" charset="0"/>
                </a:rPr>
                <a:t>01</a:t>
              </a:r>
              <a:endParaRPr lang="zh-CN" altLang="en-US" sz="3200" dirty="0">
                <a:solidFill>
                  <a:srgbClr val="FDFDFD"/>
                </a:solidFill>
                <a:latin typeface="Arial" panose="020B0604020202020204" pitchFamily="34" charset="0"/>
                <a:cs typeface="Arial" panose="020B0604020202020204" pitchFamily="34" charset="0"/>
              </a:endParaRPr>
            </a:p>
          </p:txBody>
        </p:sp>
      </p:grpSp>
      <p:grpSp>
        <p:nvGrpSpPr>
          <p:cNvPr id="71" name="组合 70"/>
          <p:cNvGrpSpPr/>
          <p:nvPr/>
        </p:nvGrpSpPr>
        <p:grpSpPr>
          <a:xfrm>
            <a:off x="5921357" y="1425536"/>
            <a:ext cx="1104893" cy="926093"/>
            <a:chOff x="6081306" y="1537525"/>
            <a:chExt cx="1104893" cy="926093"/>
          </a:xfrm>
        </p:grpSpPr>
        <p:grpSp>
          <p:nvGrpSpPr>
            <p:cNvPr id="72" name="组合 71"/>
            <p:cNvGrpSpPr/>
            <p:nvPr/>
          </p:nvGrpSpPr>
          <p:grpSpPr>
            <a:xfrm>
              <a:off x="6161793" y="1537525"/>
              <a:ext cx="983457" cy="926093"/>
              <a:chOff x="4156892" y="2537102"/>
              <a:chExt cx="1237657" cy="1165464"/>
            </a:xfrm>
          </p:grpSpPr>
          <p:sp>
            <p:nvSpPr>
              <p:cNvPr id="74" name="椭圆 73"/>
              <p:cNvSpPr/>
              <p:nvPr/>
            </p:nvSpPr>
            <p:spPr>
              <a:xfrm>
                <a:off x="4267030" y="2729428"/>
                <a:ext cx="973138" cy="973138"/>
              </a:xfrm>
              <a:prstGeom prst="ellipse">
                <a:avLst/>
              </a:prstGeom>
              <a:gradFill>
                <a:gsLst>
                  <a:gs pos="0">
                    <a:srgbClr val="01B3C5"/>
                  </a:gs>
                  <a:gs pos="100000">
                    <a:srgbClr val="009F9B"/>
                  </a:gs>
                </a:gsLst>
                <a:lin ang="2700000" scaled="1"/>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5" name="任意多边形 74"/>
              <p:cNvSpPr/>
              <p:nvPr/>
            </p:nvSpPr>
            <p:spPr>
              <a:xfrm>
                <a:off x="4156892" y="2619293"/>
                <a:ext cx="1060362" cy="106036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6" name="椭圆 75"/>
              <p:cNvSpPr/>
              <p:nvPr/>
            </p:nvSpPr>
            <p:spPr>
              <a:xfrm>
                <a:off x="4225983" y="2537102"/>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7" name="椭圆 76"/>
              <p:cNvSpPr/>
              <p:nvPr/>
            </p:nvSpPr>
            <p:spPr>
              <a:xfrm rot="19629600">
                <a:off x="4718497" y="345914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73" name="矩形 72"/>
            <p:cNvSpPr/>
            <p:nvPr/>
          </p:nvSpPr>
          <p:spPr>
            <a:xfrm>
              <a:off x="6081306" y="1678774"/>
              <a:ext cx="1104893" cy="683264"/>
            </a:xfrm>
            <a:prstGeom prst="rect">
              <a:avLst/>
            </a:prstGeom>
            <a:noFill/>
          </p:spPr>
          <p:txBody>
            <a:bodyPr wrap="square" rtlCol="0" anchor="ctr">
              <a:spAutoFit/>
            </a:bodyPr>
            <a:lstStyle/>
            <a:p>
              <a:pPr algn="ctr" defTabSz="914400" fontAlgn="ctr">
                <a:lnSpc>
                  <a:spcPct val="120000"/>
                </a:lnSpc>
              </a:pPr>
              <a:r>
                <a:rPr lang="en-US" altLang="zh-CN" sz="3200" dirty="0">
                  <a:solidFill>
                    <a:srgbClr val="FDFDFD"/>
                  </a:solidFill>
                  <a:latin typeface="Arial" panose="020B0604020202020204" pitchFamily="34" charset="0"/>
                  <a:cs typeface="Arial" panose="020B0604020202020204" pitchFamily="34" charset="0"/>
                </a:rPr>
                <a:t>02</a:t>
              </a:r>
              <a:endParaRPr lang="zh-CN" altLang="en-US" sz="3200" dirty="0">
                <a:solidFill>
                  <a:srgbClr val="FDFDFD"/>
                </a:solidFill>
                <a:latin typeface="Arial" panose="020B0604020202020204" pitchFamily="34" charset="0"/>
                <a:cs typeface="Arial" panose="020B0604020202020204" pitchFamily="34" charset="0"/>
              </a:endParaRPr>
            </a:p>
          </p:txBody>
        </p:sp>
      </p:grpSp>
      <p:grpSp>
        <p:nvGrpSpPr>
          <p:cNvPr id="78" name="组合 77"/>
          <p:cNvGrpSpPr/>
          <p:nvPr/>
        </p:nvGrpSpPr>
        <p:grpSpPr>
          <a:xfrm>
            <a:off x="5931758" y="2497193"/>
            <a:ext cx="1104893" cy="926093"/>
            <a:chOff x="6091707" y="2754954"/>
            <a:chExt cx="1104893" cy="926093"/>
          </a:xfrm>
        </p:grpSpPr>
        <p:grpSp>
          <p:nvGrpSpPr>
            <p:cNvPr id="79" name="组合 78"/>
            <p:cNvGrpSpPr/>
            <p:nvPr/>
          </p:nvGrpSpPr>
          <p:grpSpPr>
            <a:xfrm>
              <a:off x="6159604" y="2754954"/>
              <a:ext cx="983457" cy="926093"/>
              <a:chOff x="4156892" y="2537102"/>
              <a:chExt cx="1237657" cy="1165464"/>
            </a:xfrm>
          </p:grpSpPr>
          <p:sp>
            <p:nvSpPr>
              <p:cNvPr id="81" name="椭圆 80"/>
              <p:cNvSpPr/>
              <p:nvPr/>
            </p:nvSpPr>
            <p:spPr>
              <a:xfrm>
                <a:off x="4267030" y="2729428"/>
                <a:ext cx="973138" cy="973138"/>
              </a:xfrm>
              <a:prstGeom prst="ellipse">
                <a:avLst/>
              </a:prstGeom>
              <a:gradFill>
                <a:gsLst>
                  <a:gs pos="0">
                    <a:srgbClr val="7B64A9"/>
                  </a:gs>
                  <a:gs pos="100000">
                    <a:srgbClr val="473F8E"/>
                  </a:gs>
                </a:gsLst>
                <a:lin ang="2700000" scaled="1"/>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任意多边形 81"/>
              <p:cNvSpPr/>
              <p:nvPr/>
            </p:nvSpPr>
            <p:spPr>
              <a:xfrm>
                <a:off x="4156892" y="2619293"/>
                <a:ext cx="1060362" cy="106036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椭圆 82"/>
              <p:cNvSpPr/>
              <p:nvPr/>
            </p:nvSpPr>
            <p:spPr>
              <a:xfrm>
                <a:off x="4225983" y="2537102"/>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4" name="椭圆 83"/>
              <p:cNvSpPr/>
              <p:nvPr/>
            </p:nvSpPr>
            <p:spPr>
              <a:xfrm rot="19629600">
                <a:off x="4718497" y="345914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80" name="矩形 79"/>
            <p:cNvSpPr/>
            <p:nvPr/>
          </p:nvSpPr>
          <p:spPr>
            <a:xfrm>
              <a:off x="6091707" y="2889872"/>
              <a:ext cx="1104893" cy="683264"/>
            </a:xfrm>
            <a:prstGeom prst="rect">
              <a:avLst/>
            </a:prstGeom>
            <a:noFill/>
          </p:spPr>
          <p:txBody>
            <a:bodyPr wrap="square" rtlCol="0" anchor="ctr">
              <a:spAutoFit/>
            </a:bodyPr>
            <a:lstStyle/>
            <a:p>
              <a:pPr algn="ctr" defTabSz="914400" fontAlgn="ctr">
                <a:lnSpc>
                  <a:spcPct val="120000"/>
                </a:lnSpc>
              </a:pPr>
              <a:r>
                <a:rPr lang="en-US" altLang="zh-CN" sz="3200" dirty="0">
                  <a:solidFill>
                    <a:srgbClr val="FDFDFD"/>
                  </a:solidFill>
                  <a:latin typeface="Arial" panose="020B0604020202020204" pitchFamily="34" charset="0"/>
                  <a:cs typeface="Arial" panose="020B0604020202020204" pitchFamily="34" charset="0"/>
                </a:rPr>
                <a:t>03</a:t>
              </a:r>
              <a:endParaRPr lang="zh-CN" altLang="en-US" sz="3200" dirty="0">
                <a:solidFill>
                  <a:srgbClr val="FDFDFD"/>
                </a:solidFill>
                <a:latin typeface="Arial" panose="020B0604020202020204" pitchFamily="34" charset="0"/>
                <a:cs typeface="Arial" panose="020B0604020202020204" pitchFamily="34" charset="0"/>
              </a:endParaRPr>
            </a:p>
          </p:txBody>
        </p:sp>
      </p:grpSp>
      <p:grpSp>
        <p:nvGrpSpPr>
          <p:cNvPr id="85" name="组合 84"/>
          <p:cNvGrpSpPr/>
          <p:nvPr/>
        </p:nvGrpSpPr>
        <p:grpSpPr>
          <a:xfrm>
            <a:off x="5921357" y="3523279"/>
            <a:ext cx="1104893" cy="926093"/>
            <a:chOff x="6081306" y="3979820"/>
            <a:chExt cx="1104893" cy="926093"/>
          </a:xfrm>
        </p:grpSpPr>
        <p:grpSp>
          <p:nvGrpSpPr>
            <p:cNvPr id="86" name="组合 85"/>
            <p:cNvGrpSpPr/>
            <p:nvPr/>
          </p:nvGrpSpPr>
          <p:grpSpPr>
            <a:xfrm>
              <a:off x="6142025" y="3979820"/>
              <a:ext cx="983457" cy="926093"/>
              <a:chOff x="4156892" y="2537102"/>
              <a:chExt cx="1237657" cy="1165464"/>
            </a:xfrm>
          </p:grpSpPr>
          <p:sp>
            <p:nvSpPr>
              <p:cNvPr id="88" name="椭圆 87"/>
              <p:cNvSpPr/>
              <p:nvPr/>
            </p:nvSpPr>
            <p:spPr>
              <a:xfrm>
                <a:off x="4267030" y="2729428"/>
                <a:ext cx="973138" cy="973138"/>
              </a:xfrm>
              <a:prstGeom prst="ellipse">
                <a:avLst/>
              </a:prstGeom>
              <a:gradFill>
                <a:gsLst>
                  <a:gs pos="0">
                    <a:srgbClr val="FDE103"/>
                  </a:gs>
                  <a:gs pos="100000">
                    <a:srgbClr val="F8A11A"/>
                  </a:gs>
                </a:gsLst>
                <a:lin ang="2700000" scaled="1"/>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9" name="任意多边形 88"/>
              <p:cNvSpPr/>
              <p:nvPr/>
            </p:nvSpPr>
            <p:spPr>
              <a:xfrm>
                <a:off x="4156892" y="2619293"/>
                <a:ext cx="1060362" cy="106036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0" name="椭圆 89"/>
              <p:cNvSpPr/>
              <p:nvPr/>
            </p:nvSpPr>
            <p:spPr>
              <a:xfrm>
                <a:off x="4225983" y="2537102"/>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1" name="椭圆 90"/>
              <p:cNvSpPr/>
              <p:nvPr/>
            </p:nvSpPr>
            <p:spPr>
              <a:xfrm rot="19629600">
                <a:off x="4718497" y="345914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87" name="矩形 86"/>
            <p:cNvSpPr/>
            <p:nvPr/>
          </p:nvSpPr>
          <p:spPr>
            <a:xfrm>
              <a:off x="6081306" y="4129634"/>
              <a:ext cx="1104893" cy="683264"/>
            </a:xfrm>
            <a:prstGeom prst="rect">
              <a:avLst/>
            </a:prstGeom>
            <a:noFill/>
          </p:spPr>
          <p:txBody>
            <a:bodyPr wrap="square" rtlCol="0" anchor="ctr">
              <a:spAutoFit/>
            </a:bodyPr>
            <a:lstStyle/>
            <a:p>
              <a:pPr algn="ctr" defTabSz="914400" fontAlgn="ctr">
                <a:lnSpc>
                  <a:spcPct val="120000"/>
                </a:lnSpc>
              </a:pPr>
              <a:r>
                <a:rPr lang="en-US" altLang="zh-CN" sz="3200" dirty="0">
                  <a:solidFill>
                    <a:srgbClr val="FDFDFD"/>
                  </a:solidFill>
                  <a:latin typeface="Arial" panose="020B0604020202020204" pitchFamily="34" charset="0"/>
                  <a:cs typeface="Arial" panose="020B0604020202020204" pitchFamily="34" charset="0"/>
                </a:rPr>
                <a:t>04</a:t>
              </a:r>
              <a:endParaRPr lang="zh-CN" altLang="en-US" sz="3200" dirty="0">
                <a:solidFill>
                  <a:srgbClr val="FDFDFD"/>
                </a:solidFill>
                <a:latin typeface="Arial" panose="020B0604020202020204" pitchFamily="34" charset="0"/>
                <a:cs typeface="Arial" panose="020B0604020202020204" pitchFamily="34" charset="0"/>
              </a:endParaRPr>
            </a:p>
          </p:txBody>
        </p:sp>
      </p:grpSp>
      <p:sp>
        <p:nvSpPr>
          <p:cNvPr id="92" name="圆角矩形 91"/>
          <p:cNvSpPr/>
          <p:nvPr/>
        </p:nvSpPr>
        <p:spPr bwMode="auto">
          <a:xfrm flipH="1">
            <a:off x="7185059" y="555095"/>
            <a:ext cx="3651362" cy="713318"/>
          </a:xfrm>
          <a:prstGeom prst="roundRect">
            <a:avLst>
              <a:gd name="adj" fmla="val 50000"/>
            </a:avLst>
          </a:prstGeom>
          <a:gradFill flip="none" rotWithShape="1">
            <a:gsLst>
              <a:gs pos="0">
                <a:srgbClr val="ED492E"/>
              </a:gs>
              <a:gs pos="100000">
                <a:srgbClr val="E1203D"/>
              </a:gs>
            </a:gsLst>
            <a:lin ang="5400000" scaled="1"/>
            <a:tileRect/>
          </a:gradFill>
          <a:ln>
            <a:gradFill>
              <a:gsLst>
                <a:gs pos="0">
                  <a:srgbClr val="E1203D"/>
                </a:gs>
                <a:gs pos="100000">
                  <a:srgbClr val="ED492E"/>
                </a:gs>
              </a:gsLst>
              <a:lin ang="8100000" scaled="0"/>
            </a:gradFill>
          </a:ln>
          <a:effectLst>
            <a:outerShdw blurRad="3810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3" name="圆角矩形 92"/>
          <p:cNvSpPr/>
          <p:nvPr/>
        </p:nvSpPr>
        <p:spPr bwMode="auto">
          <a:xfrm flipH="1">
            <a:off x="7185059" y="1585364"/>
            <a:ext cx="3651362" cy="713318"/>
          </a:xfrm>
          <a:prstGeom prst="roundRect">
            <a:avLst>
              <a:gd name="adj" fmla="val 50000"/>
            </a:avLst>
          </a:prstGeom>
          <a:gradFill flip="none" rotWithShape="1">
            <a:gsLst>
              <a:gs pos="0">
                <a:srgbClr val="01B3C5"/>
              </a:gs>
              <a:gs pos="100000">
                <a:srgbClr val="00A2A2"/>
              </a:gs>
            </a:gsLst>
            <a:lin ang="5400000" scaled="1"/>
            <a:tileRect/>
          </a:gradFill>
          <a:ln>
            <a:gradFill>
              <a:gsLst>
                <a:gs pos="0">
                  <a:srgbClr val="00A2A2"/>
                </a:gs>
                <a:gs pos="100000">
                  <a:srgbClr val="01B3C5"/>
                </a:gs>
              </a:gsLst>
              <a:lin ang="8100000" scaled="0"/>
            </a:gradFill>
          </a:ln>
          <a:effectLst>
            <a:outerShdw blurRad="3810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4" name="圆角矩形 93"/>
          <p:cNvSpPr/>
          <p:nvPr/>
        </p:nvSpPr>
        <p:spPr bwMode="auto">
          <a:xfrm flipH="1">
            <a:off x="7185059" y="2650017"/>
            <a:ext cx="3651362" cy="713318"/>
          </a:xfrm>
          <a:prstGeom prst="roundRect">
            <a:avLst>
              <a:gd name="adj" fmla="val 50000"/>
            </a:avLst>
          </a:prstGeom>
          <a:gradFill flip="none" rotWithShape="1">
            <a:gsLst>
              <a:gs pos="0">
                <a:srgbClr val="7B64A9"/>
              </a:gs>
              <a:gs pos="100000">
                <a:srgbClr val="4E4492"/>
              </a:gs>
            </a:gsLst>
            <a:lin ang="5400000" scaled="1"/>
            <a:tileRect/>
          </a:gradFill>
          <a:ln>
            <a:gradFill>
              <a:gsLst>
                <a:gs pos="0">
                  <a:srgbClr val="4E4492"/>
                </a:gs>
                <a:gs pos="100000">
                  <a:srgbClr val="7B64A9"/>
                </a:gs>
              </a:gsLst>
              <a:lin ang="8100000" scaled="0"/>
            </a:gradFill>
          </a:ln>
          <a:effectLst>
            <a:outerShdw blurRad="3810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5" name="圆角矩形 94"/>
          <p:cNvSpPr/>
          <p:nvPr/>
        </p:nvSpPr>
        <p:spPr bwMode="auto">
          <a:xfrm flipH="1">
            <a:off x="7185059" y="3706079"/>
            <a:ext cx="3651362" cy="713318"/>
          </a:xfrm>
          <a:prstGeom prst="roundRect">
            <a:avLst>
              <a:gd name="adj" fmla="val 50000"/>
            </a:avLst>
          </a:prstGeom>
          <a:gradFill flip="none" rotWithShape="1">
            <a:gsLst>
              <a:gs pos="0">
                <a:srgbClr val="FDE007"/>
              </a:gs>
              <a:gs pos="100000">
                <a:srgbClr val="F9AC1A"/>
              </a:gs>
            </a:gsLst>
            <a:lin ang="5400000" scaled="1"/>
            <a:tileRect/>
          </a:gradFill>
          <a:ln>
            <a:gradFill>
              <a:gsLst>
                <a:gs pos="0">
                  <a:srgbClr val="F9AC1A"/>
                </a:gs>
                <a:gs pos="100000">
                  <a:srgbClr val="FDE007"/>
                </a:gs>
              </a:gsLst>
              <a:lin ang="8100000" scaled="0"/>
            </a:gradFill>
          </a:ln>
          <a:effectLst>
            <a:outerShdw blurRad="3810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6" name="矩形 95"/>
          <p:cNvSpPr/>
          <p:nvPr/>
        </p:nvSpPr>
        <p:spPr>
          <a:xfrm flipH="1">
            <a:off x="2782793" y="2033840"/>
            <a:ext cx="2672270" cy="830997"/>
          </a:xfrm>
          <a:prstGeom prst="rect">
            <a:avLst/>
          </a:prstGeom>
          <a:ln>
            <a:noFill/>
          </a:ln>
        </p:spPr>
        <p:txBody>
          <a:bodyPr wrap="square">
            <a:spAutoFit/>
          </a:bodyPr>
          <a:lstStyle/>
          <a:p>
            <a:pPr algn="ctr"/>
            <a:r>
              <a:rPr lang="zh-CN" altLang="en-US" sz="4800" b="1" dirty="0">
                <a:solidFill>
                  <a:schemeClr val="bg1"/>
                </a:solidFill>
                <a:latin typeface="Franklin Gothic Demi" panose="020B0703020102020204" pitchFamily="34" charset="0"/>
                <a:ea typeface="微软雅黑" panose="020B0503020204020204" pitchFamily="34" charset="-122"/>
                <a:cs typeface="BrowalliaUPC" panose="020B0604020202020204" pitchFamily="34" charset="-34"/>
              </a:rPr>
              <a:t>目   录</a:t>
            </a:r>
            <a:endParaRPr lang="en-US" altLang="zh-CN" sz="4800" b="1" dirty="0">
              <a:solidFill>
                <a:schemeClr val="bg1"/>
              </a:solidFill>
              <a:latin typeface="Franklin Gothic Demi" panose="020B0703020102020204" pitchFamily="34" charset="0"/>
              <a:ea typeface="微软雅黑" panose="020B0503020204020204" pitchFamily="34" charset="-122"/>
              <a:cs typeface="BrowalliaUPC" panose="020B0604020202020204" pitchFamily="34" charset="-34"/>
            </a:endParaRPr>
          </a:p>
        </p:txBody>
      </p:sp>
      <p:sp>
        <p:nvSpPr>
          <p:cNvPr id="97" name="文本框 9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7674737" y="546538"/>
            <a:ext cx="2656496" cy="584775"/>
          </a:xfrm>
          <a:prstGeom prst="rect">
            <a:avLst/>
          </a:prstGeom>
          <a:noFill/>
        </p:spPr>
        <p:txBody>
          <a:bodyPr wrap="none" rtlCol="0">
            <a:spAutoFit/>
          </a:bodyPr>
          <a:lstStyle/>
          <a:p>
            <a:pPr defTabSz="1218565">
              <a:defRPr/>
            </a:pPr>
            <a:r>
              <a:rPr lang="zh-CN" altLang="en-US" sz="3200" b="1" kern="0" dirty="0">
                <a:solidFill>
                  <a:schemeClr val="bg1"/>
                </a:solidFill>
                <a:latin typeface="幼圆" panose="02010509060101010101" pitchFamily="49" charset="-122"/>
                <a:ea typeface="幼圆" panose="02010509060101010101" pitchFamily="49" charset="-122"/>
              </a:rPr>
              <a:t>输入您的标题</a:t>
            </a:r>
          </a:p>
        </p:txBody>
      </p:sp>
      <p:sp>
        <p:nvSpPr>
          <p:cNvPr id="98" name="文本框 9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7674240" y="2648087"/>
            <a:ext cx="2656496" cy="584775"/>
          </a:xfrm>
          <a:prstGeom prst="rect">
            <a:avLst/>
          </a:prstGeom>
          <a:noFill/>
        </p:spPr>
        <p:txBody>
          <a:bodyPr wrap="none" rtlCol="0">
            <a:spAutoFit/>
          </a:bodyPr>
          <a:lstStyle/>
          <a:p>
            <a:pPr defTabSz="1218565">
              <a:defRPr/>
            </a:pPr>
            <a:r>
              <a:rPr lang="zh-CN" altLang="en-US" sz="3200" b="1" kern="0" dirty="0">
                <a:solidFill>
                  <a:schemeClr val="bg1"/>
                </a:solidFill>
                <a:latin typeface="幼圆" panose="02010509060101010101" pitchFamily="49" charset="-122"/>
                <a:ea typeface="幼圆" panose="02010509060101010101" pitchFamily="49" charset="-122"/>
              </a:rPr>
              <a:t>输入您的标题</a:t>
            </a:r>
          </a:p>
        </p:txBody>
      </p:sp>
      <p:sp>
        <p:nvSpPr>
          <p:cNvPr id="99" name="文本框 9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7672821" y="1583966"/>
            <a:ext cx="2656496" cy="584775"/>
          </a:xfrm>
          <a:prstGeom prst="rect">
            <a:avLst/>
          </a:prstGeom>
          <a:noFill/>
        </p:spPr>
        <p:txBody>
          <a:bodyPr wrap="none" rtlCol="0">
            <a:spAutoFit/>
          </a:bodyPr>
          <a:lstStyle/>
          <a:p>
            <a:pPr defTabSz="1218565">
              <a:defRPr/>
            </a:pPr>
            <a:r>
              <a:rPr lang="zh-CN" altLang="en-US" sz="3200" b="1" kern="0" dirty="0">
                <a:solidFill>
                  <a:schemeClr val="bg1"/>
                </a:solidFill>
                <a:latin typeface="幼圆" panose="02010509060101010101" pitchFamily="49" charset="-122"/>
                <a:ea typeface="幼圆" panose="02010509060101010101" pitchFamily="49" charset="-122"/>
              </a:rPr>
              <a:t>输入您的标题</a:t>
            </a:r>
          </a:p>
        </p:txBody>
      </p:sp>
      <p:sp>
        <p:nvSpPr>
          <p:cNvPr id="100" name="文本框 9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7672820" y="3739572"/>
            <a:ext cx="2656496" cy="584775"/>
          </a:xfrm>
          <a:prstGeom prst="rect">
            <a:avLst/>
          </a:prstGeom>
          <a:noFill/>
        </p:spPr>
        <p:txBody>
          <a:bodyPr wrap="none" rtlCol="0">
            <a:spAutoFit/>
          </a:bodyPr>
          <a:lstStyle/>
          <a:p>
            <a:pPr defTabSz="1218565">
              <a:defRPr/>
            </a:pPr>
            <a:r>
              <a:rPr lang="zh-CN" altLang="en-US" sz="3200" b="1" kern="0" dirty="0">
                <a:solidFill>
                  <a:schemeClr val="bg1"/>
                </a:solidFill>
                <a:latin typeface="幼圆" panose="02010509060101010101" pitchFamily="49" charset="-122"/>
                <a:ea typeface="幼圆" panose="02010509060101010101" pitchFamily="49" charset="-122"/>
              </a:rPr>
              <a:t>输入您的标题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3000"/>
                            </p:stCondLst>
                            <p:childTnLst>
                              <p:par>
                                <p:cTn id="24" presetID="53" presetClass="entr" presetSubtype="16"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1250" fill="hold"/>
                                        <p:tgtEl>
                                          <p:spTgt spid="59"/>
                                        </p:tgtEl>
                                        <p:attrNameLst>
                                          <p:attrName>ppt_w</p:attrName>
                                        </p:attrNameLst>
                                      </p:cBhvr>
                                      <p:tavLst>
                                        <p:tav tm="0">
                                          <p:val>
                                            <p:fltVal val="0"/>
                                          </p:val>
                                        </p:tav>
                                        <p:tav tm="100000">
                                          <p:val>
                                            <p:strVal val="#ppt_w"/>
                                          </p:val>
                                        </p:tav>
                                      </p:tavLst>
                                    </p:anim>
                                    <p:anim calcmode="lin" valueType="num">
                                      <p:cBhvr>
                                        <p:cTn id="27" dur="1250" fill="hold"/>
                                        <p:tgtEl>
                                          <p:spTgt spid="59"/>
                                        </p:tgtEl>
                                        <p:attrNameLst>
                                          <p:attrName>ppt_h</p:attrName>
                                        </p:attrNameLst>
                                      </p:cBhvr>
                                      <p:tavLst>
                                        <p:tav tm="0">
                                          <p:val>
                                            <p:fltVal val="0"/>
                                          </p:val>
                                        </p:tav>
                                        <p:tav tm="100000">
                                          <p:val>
                                            <p:strVal val="#ppt_h"/>
                                          </p:val>
                                        </p:tav>
                                      </p:tavLst>
                                    </p:anim>
                                    <p:animEffect transition="in" filter="fade">
                                      <p:cBhvr>
                                        <p:cTn id="28" dur="1250"/>
                                        <p:tgtEl>
                                          <p:spTgt spid="59"/>
                                        </p:tgtEl>
                                      </p:cBhvr>
                                    </p:animEffect>
                                  </p:childTnLst>
                                </p:cTn>
                              </p:par>
                            </p:childTnLst>
                          </p:cTn>
                        </p:par>
                        <p:par>
                          <p:cTn id="29" fill="hold">
                            <p:stCondLst>
                              <p:cond delay="4500"/>
                            </p:stCondLst>
                            <p:childTnLst>
                              <p:par>
                                <p:cTn id="30" presetID="38" presetClass="entr" presetSubtype="0" accel="50000" fill="hold" grpId="0" nodeType="afterEffect">
                                  <p:stCondLst>
                                    <p:cond delay="0"/>
                                  </p:stCondLst>
                                  <p:iterate type="lt">
                                    <p:tmPct val="50000"/>
                                  </p:iterate>
                                  <p:childTnLst>
                                    <p:set>
                                      <p:cBhvr>
                                        <p:cTn id="31" dur="1" fill="hold">
                                          <p:stCondLst>
                                            <p:cond delay="0"/>
                                          </p:stCondLst>
                                        </p:cTn>
                                        <p:tgtEl>
                                          <p:spTgt spid="96"/>
                                        </p:tgtEl>
                                        <p:attrNameLst>
                                          <p:attrName>style.visibility</p:attrName>
                                        </p:attrNameLst>
                                      </p:cBhvr>
                                      <p:to>
                                        <p:strVal val="visible"/>
                                      </p:to>
                                    </p:set>
                                    <p:set>
                                      <p:cBhvr>
                                        <p:cTn id="32" dur="455" fill="hold">
                                          <p:stCondLst>
                                            <p:cond delay="0"/>
                                          </p:stCondLst>
                                        </p:cTn>
                                        <p:tgtEl>
                                          <p:spTgt spid="96"/>
                                        </p:tgtEl>
                                        <p:attrNameLst>
                                          <p:attrName>style.rotation</p:attrName>
                                        </p:attrNameLst>
                                      </p:cBhvr>
                                      <p:to>
                                        <p:strVal val="-45.0"/>
                                      </p:to>
                                    </p:set>
                                    <p:anim calcmode="lin" valueType="num">
                                      <p:cBhvr>
                                        <p:cTn id="33" dur="455" fill="hold">
                                          <p:stCondLst>
                                            <p:cond delay="455"/>
                                          </p:stCondLst>
                                        </p:cTn>
                                        <p:tgtEl>
                                          <p:spTgt spid="96"/>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96"/>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96"/>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96"/>
                                        </p:tgtEl>
                                        <p:attrNameLst>
                                          <p:attrName>ppt_y</p:attrName>
                                        </p:attrNameLst>
                                      </p:cBhvr>
                                      <p:tavLst>
                                        <p:tav tm="0">
                                          <p:val>
                                            <p:strVal val="#ppt_y-(0.354*#ppt_w-0.172*#ppt_h)"/>
                                          </p:val>
                                        </p:tav>
                                        <p:tav tm="100000">
                                          <p:val>
                                            <p:strVal val="#ppt_y"/>
                                          </p:val>
                                        </p:tav>
                                      </p:tavLst>
                                    </p:anim>
                                  </p:childTnLst>
                                </p:cTn>
                              </p:par>
                            </p:childTnLst>
                          </p:cTn>
                        </p:par>
                        <p:par>
                          <p:cTn id="37" fill="hold">
                            <p:stCondLst>
                              <p:cond delay="6750"/>
                            </p:stCondLst>
                            <p:childTnLst>
                              <p:par>
                                <p:cTn id="38" presetID="23" presetClass="entr" presetSubtype="32"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strVal val="4*#ppt_w"/>
                                          </p:val>
                                        </p:tav>
                                        <p:tav tm="100000">
                                          <p:val>
                                            <p:strVal val="#ppt_w"/>
                                          </p:val>
                                        </p:tav>
                                      </p:tavLst>
                                    </p:anim>
                                    <p:anim calcmode="lin" valueType="num">
                                      <p:cBhvr>
                                        <p:cTn id="41" dur="750" fill="hold"/>
                                        <p:tgtEl>
                                          <p:spTgt spid="64"/>
                                        </p:tgtEl>
                                        <p:attrNameLst>
                                          <p:attrName>ppt_h</p:attrName>
                                        </p:attrNameLst>
                                      </p:cBhvr>
                                      <p:tavLst>
                                        <p:tav tm="0">
                                          <p:val>
                                            <p:strVal val="4*#ppt_h"/>
                                          </p:val>
                                        </p:tav>
                                        <p:tav tm="100000">
                                          <p:val>
                                            <p:strVal val="#ppt_h"/>
                                          </p:val>
                                        </p:tav>
                                      </p:tavLst>
                                    </p:anim>
                                  </p:childTnLst>
                                </p:cTn>
                              </p:par>
                              <p:par>
                                <p:cTn id="42" presetID="23" presetClass="entr" presetSubtype="32" fill="hold" nodeType="withEffect">
                                  <p:stCondLst>
                                    <p:cond delay="250"/>
                                  </p:stCondLst>
                                  <p:childTnLst>
                                    <p:set>
                                      <p:cBhvr>
                                        <p:cTn id="43" dur="1" fill="hold">
                                          <p:stCondLst>
                                            <p:cond delay="0"/>
                                          </p:stCondLst>
                                        </p:cTn>
                                        <p:tgtEl>
                                          <p:spTgt spid="71"/>
                                        </p:tgtEl>
                                        <p:attrNameLst>
                                          <p:attrName>style.visibility</p:attrName>
                                        </p:attrNameLst>
                                      </p:cBhvr>
                                      <p:to>
                                        <p:strVal val="visible"/>
                                      </p:to>
                                    </p:set>
                                    <p:anim calcmode="lin" valueType="num">
                                      <p:cBhvr>
                                        <p:cTn id="44" dur="750" fill="hold"/>
                                        <p:tgtEl>
                                          <p:spTgt spid="71"/>
                                        </p:tgtEl>
                                        <p:attrNameLst>
                                          <p:attrName>ppt_w</p:attrName>
                                        </p:attrNameLst>
                                      </p:cBhvr>
                                      <p:tavLst>
                                        <p:tav tm="0">
                                          <p:val>
                                            <p:strVal val="4*#ppt_w"/>
                                          </p:val>
                                        </p:tav>
                                        <p:tav tm="100000">
                                          <p:val>
                                            <p:strVal val="#ppt_w"/>
                                          </p:val>
                                        </p:tav>
                                      </p:tavLst>
                                    </p:anim>
                                    <p:anim calcmode="lin" valueType="num">
                                      <p:cBhvr>
                                        <p:cTn id="45" dur="750" fill="hold"/>
                                        <p:tgtEl>
                                          <p:spTgt spid="71"/>
                                        </p:tgtEl>
                                        <p:attrNameLst>
                                          <p:attrName>ppt_h</p:attrName>
                                        </p:attrNameLst>
                                      </p:cBhvr>
                                      <p:tavLst>
                                        <p:tav tm="0">
                                          <p:val>
                                            <p:strVal val="4*#ppt_h"/>
                                          </p:val>
                                        </p:tav>
                                        <p:tav tm="100000">
                                          <p:val>
                                            <p:strVal val="#ppt_h"/>
                                          </p:val>
                                        </p:tav>
                                      </p:tavLst>
                                    </p:anim>
                                  </p:childTnLst>
                                </p:cTn>
                              </p:par>
                              <p:par>
                                <p:cTn id="46" presetID="23" presetClass="entr" presetSubtype="32" fill="hold" nodeType="withEffect">
                                  <p:stCondLst>
                                    <p:cond delay="500"/>
                                  </p:stCondLst>
                                  <p:childTnLst>
                                    <p:set>
                                      <p:cBhvr>
                                        <p:cTn id="47" dur="1" fill="hold">
                                          <p:stCondLst>
                                            <p:cond delay="0"/>
                                          </p:stCondLst>
                                        </p:cTn>
                                        <p:tgtEl>
                                          <p:spTgt spid="78"/>
                                        </p:tgtEl>
                                        <p:attrNameLst>
                                          <p:attrName>style.visibility</p:attrName>
                                        </p:attrNameLst>
                                      </p:cBhvr>
                                      <p:to>
                                        <p:strVal val="visible"/>
                                      </p:to>
                                    </p:set>
                                    <p:anim calcmode="lin" valueType="num">
                                      <p:cBhvr>
                                        <p:cTn id="48" dur="750" fill="hold"/>
                                        <p:tgtEl>
                                          <p:spTgt spid="78"/>
                                        </p:tgtEl>
                                        <p:attrNameLst>
                                          <p:attrName>ppt_w</p:attrName>
                                        </p:attrNameLst>
                                      </p:cBhvr>
                                      <p:tavLst>
                                        <p:tav tm="0">
                                          <p:val>
                                            <p:strVal val="4*#ppt_w"/>
                                          </p:val>
                                        </p:tav>
                                        <p:tav tm="100000">
                                          <p:val>
                                            <p:strVal val="#ppt_w"/>
                                          </p:val>
                                        </p:tav>
                                      </p:tavLst>
                                    </p:anim>
                                    <p:anim calcmode="lin" valueType="num">
                                      <p:cBhvr>
                                        <p:cTn id="49" dur="750" fill="hold"/>
                                        <p:tgtEl>
                                          <p:spTgt spid="78"/>
                                        </p:tgtEl>
                                        <p:attrNameLst>
                                          <p:attrName>ppt_h</p:attrName>
                                        </p:attrNameLst>
                                      </p:cBhvr>
                                      <p:tavLst>
                                        <p:tav tm="0">
                                          <p:val>
                                            <p:strVal val="4*#ppt_h"/>
                                          </p:val>
                                        </p:tav>
                                        <p:tav tm="100000">
                                          <p:val>
                                            <p:strVal val="#ppt_h"/>
                                          </p:val>
                                        </p:tav>
                                      </p:tavLst>
                                    </p:anim>
                                  </p:childTnLst>
                                </p:cTn>
                              </p:par>
                              <p:par>
                                <p:cTn id="50" presetID="23" presetClass="entr" presetSubtype="32" fill="hold" nodeType="withEffect">
                                  <p:stCondLst>
                                    <p:cond delay="750"/>
                                  </p:stCondLst>
                                  <p:childTnLst>
                                    <p:set>
                                      <p:cBhvr>
                                        <p:cTn id="51" dur="1" fill="hold">
                                          <p:stCondLst>
                                            <p:cond delay="0"/>
                                          </p:stCondLst>
                                        </p:cTn>
                                        <p:tgtEl>
                                          <p:spTgt spid="85"/>
                                        </p:tgtEl>
                                        <p:attrNameLst>
                                          <p:attrName>style.visibility</p:attrName>
                                        </p:attrNameLst>
                                      </p:cBhvr>
                                      <p:to>
                                        <p:strVal val="visible"/>
                                      </p:to>
                                    </p:set>
                                    <p:anim calcmode="lin" valueType="num">
                                      <p:cBhvr>
                                        <p:cTn id="52" dur="750" fill="hold"/>
                                        <p:tgtEl>
                                          <p:spTgt spid="85"/>
                                        </p:tgtEl>
                                        <p:attrNameLst>
                                          <p:attrName>ppt_w</p:attrName>
                                        </p:attrNameLst>
                                      </p:cBhvr>
                                      <p:tavLst>
                                        <p:tav tm="0">
                                          <p:val>
                                            <p:strVal val="4*#ppt_w"/>
                                          </p:val>
                                        </p:tav>
                                        <p:tav tm="100000">
                                          <p:val>
                                            <p:strVal val="#ppt_w"/>
                                          </p:val>
                                        </p:tav>
                                      </p:tavLst>
                                    </p:anim>
                                    <p:anim calcmode="lin" valueType="num">
                                      <p:cBhvr>
                                        <p:cTn id="53" dur="750" fill="hold"/>
                                        <p:tgtEl>
                                          <p:spTgt spid="85"/>
                                        </p:tgtEl>
                                        <p:attrNameLst>
                                          <p:attrName>ppt_h</p:attrName>
                                        </p:attrNameLst>
                                      </p:cBhvr>
                                      <p:tavLst>
                                        <p:tav tm="0">
                                          <p:val>
                                            <p:strVal val="4*#ppt_h"/>
                                          </p:val>
                                        </p:tav>
                                        <p:tav tm="100000">
                                          <p:val>
                                            <p:strVal val="#ppt_h"/>
                                          </p:val>
                                        </p:tav>
                                      </p:tavLst>
                                    </p:anim>
                                  </p:childTnLst>
                                </p:cTn>
                              </p:par>
                            </p:childTnLst>
                          </p:cTn>
                        </p:par>
                        <p:par>
                          <p:cTn id="54" fill="hold">
                            <p:stCondLst>
                              <p:cond delay="7750"/>
                            </p:stCondLst>
                            <p:childTnLst>
                              <p:par>
                                <p:cTn id="55" presetID="26" presetClass="emph" presetSubtype="0" fill="hold" nodeType="afterEffect">
                                  <p:stCondLst>
                                    <p:cond delay="0"/>
                                  </p:stCondLst>
                                  <p:childTnLst>
                                    <p:animEffect transition="out" filter="fade">
                                      <p:cBhvr>
                                        <p:cTn id="56" dur="500" tmFilter="0, 0; .2, .5; .8, .5; 1, 0"/>
                                        <p:tgtEl>
                                          <p:spTgt spid="64"/>
                                        </p:tgtEl>
                                      </p:cBhvr>
                                    </p:animEffect>
                                    <p:animScale>
                                      <p:cBhvr>
                                        <p:cTn id="57" dur="250" autoRev="1" fill="hold"/>
                                        <p:tgtEl>
                                          <p:spTgt spid="64"/>
                                        </p:tgtEl>
                                      </p:cBhvr>
                                      <p:by x="105000" y="105000"/>
                                    </p:animScale>
                                  </p:childTnLst>
                                </p:cTn>
                              </p:par>
                              <p:par>
                                <p:cTn id="58" presetID="26" presetClass="emph" presetSubtype="0" fill="hold" nodeType="withEffect">
                                  <p:stCondLst>
                                    <p:cond delay="250"/>
                                  </p:stCondLst>
                                  <p:childTnLst>
                                    <p:animEffect transition="out" filter="fade">
                                      <p:cBhvr>
                                        <p:cTn id="59" dur="500" tmFilter="0, 0; .2, .5; .8, .5; 1, 0"/>
                                        <p:tgtEl>
                                          <p:spTgt spid="71"/>
                                        </p:tgtEl>
                                      </p:cBhvr>
                                    </p:animEffect>
                                    <p:animScale>
                                      <p:cBhvr>
                                        <p:cTn id="60" dur="250" autoRev="1" fill="hold"/>
                                        <p:tgtEl>
                                          <p:spTgt spid="71"/>
                                        </p:tgtEl>
                                      </p:cBhvr>
                                      <p:by x="105000" y="105000"/>
                                    </p:animScale>
                                  </p:childTnLst>
                                </p:cTn>
                              </p:par>
                              <p:par>
                                <p:cTn id="61" presetID="26" presetClass="emph" presetSubtype="0" fill="hold" nodeType="withEffect">
                                  <p:stCondLst>
                                    <p:cond delay="500"/>
                                  </p:stCondLst>
                                  <p:childTnLst>
                                    <p:animEffect transition="out" filter="fade">
                                      <p:cBhvr>
                                        <p:cTn id="62" dur="500" tmFilter="0, 0; .2, .5; .8, .5; 1, 0"/>
                                        <p:tgtEl>
                                          <p:spTgt spid="78"/>
                                        </p:tgtEl>
                                      </p:cBhvr>
                                    </p:animEffect>
                                    <p:animScale>
                                      <p:cBhvr>
                                        <p:cTn id="63" dur="250" autoRev="1" fill="hold"/>
                                        <p:tgtEl>
                                          <p:spTgt spid="78"/>
                                        </p:tgtEl>
                                      </p:cBhvr>
                                      <p:by x="105000" y="105000"/>
                                    </p:animScale>
                                  </p:childTnLst>
                                </p:cTn>
                              </p:par>
                              <p:par>
                                <p:cTn id="64" presetID="26" presetClass="emph" presetSubtype="0" fill="hold" nodeType="withEffect">
                                  <p:stCondLst>
                                    <p:cond delay="750"/>
                                  </p:stCondLst>
                                  <p:childTnLst>
                                    <p:animEffect transition="out" filter="fade">
                                      <p:cBhvr>
                                        <p:cTn id="65" dur="500" tmFilter="0, 0; .2, .5; .8, .5; 1, 0"/>
                                        <p:tgtEl>
                                          <p:spTgt spid="85"/>
                                        </p:tgtEl>
                                      </p:cBhvr>
                                    </p:animEffect>
                                    <p:animScale>
                                      <p:cBhvr>
                                        <p:cTn id="66" dur="250" autoRev="1" fill="hold"/>
                                        <p:tgtEl>
                                          <p:spTgt spid="85"/>
                                        </p:tgtEl>
                                      </p:cBhvr>
                                      <p:by x="105000" y="105000"/>
                                    </p:animScale>
                                  </p:childTnLst>
                                </p:cTn>
                              </p:par>
                            </p:childTnLst>
                          </p:cTn>
                        </p:par>
                        <p:par>
                          <p:cTn id="67" fill="hold">
                            <p:stCondLst>
                              <p:cond delay="8250"/>
                            </p:stCondLst>
                            <p:childTnLst>
                              <p:par>
                                <p:cTn id="68" presetID="22" presetClass="entr" presetSubtype="8"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left)">
                                      <p:cBhvr>
                                        <p:cTn id="70" dur="500"/>
                                        <p:tgtEl>
                                          <p:spTgt spid="92"/>
                                        </p:tgtEl>
                                      </p:cBhvr>
                                    </p:animEffect>
                                  </p:childTnLst>
                                </p:cTn>
                              </p:par>
                              <p:par>
                                <p:cTn id="71" presetID="22" presetClass="entr" presetSubtype="8" fill="hold" grpId="0" nodeType="withEffect">
                                  <p:stCondLst>
                                    <p:cond delay="250"/>
                                  </p:stCondLst>
                                  <p:childTnLst>
                                    <p:set>
                                      <p:cBhvr>
                                        <p:cTn id="72" dur="1" fill="hold">
                                          <p:stCondLst>
                                            <p:cond delay="0"/>
                                          </p:stCondLst>
                                        </p:cTn>
                                        <p:tgtEl>
                                          <p:spTgt spid="93"/>
                                        </p:tgtEl>
                                        <p:attrNameLst>
                                          <p:attrName>style.visibility</p:attrName>
                                        </p:attrNameLst>
                                      </p:cBhvr>
                                      <p:to>
                                        <p:strVal val="visible"/>
                                      </p:to>
                                    </p:set>
                                    <p:animEffect transition="in" filter="wipe(left)">
                                      <p:cBhvr>
                                        <p:cTn id="73" dur="500"/>
                                        <p:tgtEl>
                                          <p:spTgt spid="93"/>
                                        </p:tgtEl>
                                      </p:cBhvr>
                                    </p:animEffect>
                                  </p:childTnLst>
                                </p:cTn>
                              </p:par>
                              <p:par>
                                <p:cTn id="74" presetID="22" presetClass="entr" presetSubtype="8" fill="hold" grpId="0" nodeType="withEffect">
                                  <p:stCondLst>
                                    <p:cond delay="500"/>
                                  </p:stCondLst>
                                  <p:childTnLst>
                                    <p:set>
                                      <p:cBhvr>
                                        <p:cTn id="75" dur="1" fill="hold">
                                          <p:stCondLst>
                                            <p:cond delay="0"/>
                                          </p:stCondLst>
                                        </p:cTn>
                                        <p:tgtEl>
                                          <p:spTgt spid="94"/>
                                        </p:tgtEl>
                                        <p:attrNameLst>
                                          <p:attrName>style.visibility</p:attrName>
                                        </p:attrNameLst>
                                      </p:cBhvr>
                                      <p:to>
                                        <p:strVal val="visible"/>
                                      </p:to>
                                    </p:set>
                                    <p:animEffect transition="in" filter="wipe(left)">
                                      <p:cBhvr>
                                        <p:cTn id="76" dur="500"/>
                                        <p:tgtEl>
                                          <p:spTgt spid="94"/>
                                        </p:tgtEl>
                                      </p:cBhvr>
                                    </p:animEffect>
                                  </p:childTnLst>
                                </p:cTn>
                              </p:par>
                              <p:par>
                                <p:cTn id="77" presetID="22" presetClass="entr" presetSubtype="8" fill="hold" grpId="0" nodeType="withEffect">
                                  <p:stCondLst>
                                    <p:cond delay="75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par>
                          <p:cTn id="80" fill="hold">
                            <p:stCondLst>
                              <p:cond delay="8750"/>
                            </p:stCondLst>
                            <p:childTnLst>
                              <p:par>
                                <p:cTn id="81" presetID="50" presetClass="entr" presetSubtype="0" decel="10000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 calcmode="lin" valueType="num">
                                      <p:cBhvr>
                                        <p:cTn id="83" dur="1000" fill="hold"/>
                                        <p:tgtEl>
                                          <p:spTgt spid="97"/>
                                        </p:tgtEl>
                                        <p:attrNameLst>
                                          <p:attrName>ppt_w</p:attrName>
                                        </p:attrNameLst>
                                      </p:cBhvr>
                                      <p:tavLst>
                                        <p:tav tm="0">
                                          <p:val>
                                            <p:strVal val="#ppt_w+.3"/>
                                          </p:val>
                                        </p:tav>
                                        <p:tav tm="100000">
                                          <p:val>
                                            <p:strVal val="#ppt_w"/>
                                          </p:val>
                                        </p:tav>
                                      </p:tavLst>
                                    </p:anim>
                                    <p:anim calcmode="lin" valueType="num">
                                      <p:cBhvr>
                                        <p:cTn id="84" dur="1000" fill="hold"/>
                                        <p:tgtEl>
                                          <p:spTgt spid="97"/>
                                        </p:tgtEl>
                                        <p:attrNameLst>
                                          <p:attrName>ppt_h</p:attrName>
                                        </p:attrNameLst>
                                      </p:cBhvr>
                                      <p:tavLst>
                                        <p:tav tm="0">
                                          <p:val>
                                            <p:strVal val="#ppt_h"/>
                                          </p:val>
                                        </p:tav>
                                        <p:tav tm="100000">
                                          <p:val>
                                            <p:strVal val="#ppt_h"/>
                                          </p:val>
                                        </p:tav>
                                      </p:tavLst>
                                    </p:anim>
                                    <p:animEffect transition="in" filter="fade">
                                      <p:cBhvr>
                                        <p:cTn id="85" dur="1000"/>
                                        <p:tgtEl>
                                          <p:spTgt spid="97"/>
                                        </p:tgtEl>
                                      </p:cBhvr>
                                    </p:animEffect>
                                  </p:childTnLst>
                                </p:cTn>
                              </p:par>
                              <p:par>
                                <p:cTn id="86" presetID="50" presetClass="entr" presetSubtype="0" decel="100000" fill="hold" grpId="0" nodeType="withEffect">
                                  <p:stCondLst>
                                    <p:cond delay="250"/>
                                  </p:stCondLst>
                                  <p:childTnLst>
                                    <p:set>
                                      <p:cBhvr>
                                        <p:cTn id="87" dur="1" fill="hold">
                                          <p:stCondLst>
                                            <p:cond delay="0"/>
                                          </p:stCondLst>
                                        </p:cTn>
                                        <p:tgtEl>
                                          <p:spTgt spid="99"/>
                                        </p:tgtEl>
                                        <p:attrNameLst>
                                          <p:attrName>style.visibility</p:attrName>
                                        </p:attrNameLst>
                                      </p:cBhvr>
                                      <p:to>
                                        <p:strVal val="visible"/>
                                      </p:to>
                                    </p:set>
                                    <p:anim calcmode="lin" valueType="num">
                                      <p:cBhvr>
                                        <p:cTn id="88" dur="1000" fill="hold"/>
                                        <p:tgtEl>
                                          <p:spTgt spid="99"/>
                                        </p:tgtEl>
                                        <p:attrNameLst>
                                          <p:attrName>ppt_w</p:attrName>
                                        </p:attrNameLst>
                                      </p:cBhvr>
                                      <p:tavLst>
                                        <p:tav tm="0">
                                          <p:val>
                                            <p:strVal val="#ppt_w+.3"/>
                                          </p:val>
                                        </p:tav>
                                        <p:tav tm="100000">
                                          <p:val>
                                            <p:strVal val="#ppt_w"/>
                                          </p:val>
                                        </p:tav>
                                      </p:tavLst>
                                    </p:anim>
                                    <p:anim calcmode="lin" valueType="num">
                                      <p:cBhvr>
                                        <p:cTn id="89" dur="1000" fill="hold"/>
                                        <p:tgtEl>
                                          <p:spTgt spid="99"/>
                                        </p:tgtEl>
                                        <p:attrNameLst>
                                          <p:attrName>ppt_h</p:attrName>
                                        </p:attrNameLst>
                                      </p:cBhvr>
                                      <p:tavLst>
                                        <p:tav tm="0">
                                          <p:val>
                                            <p:strVal val="#ppt_h"/>
                                          </p:val>
                                        </p:tav>
                                        <p:tav tm="100000">
                                          <p:val>
                                            <p:strVal val="#ppt_h"/>
                                          </p:val>
                                        </p:tav>
                                      </p:tavLst>
                                    </p:anim>
                                    <p:animEffect transition="in" filter="fade">
                                      <p:cBhvr>
                                        <p:cTn id="90" dur="1000"/>
                                        <p:tgtEl>
                                          <p:spTgt spid="99"/>
                                        </p:tgtEl>
                                      </p:cBhvr>
                                    </p:animEffect>
                                  </p:childTnLst>
                                </p:cTn>
                              </p:par>
                              <p:par>
                                <p:cTn id="91" presetID="50" presetClass="entr" presetSubtype="0" decel="100000" fill="hold" grpId="0" nodeType="withEffect">
                                  <p:stCondLst>
                                    <p:cond delay="500"/>
                                  </p:stCondLst>
                                  <p:childTnLst>
                                    <p:set>
                                      <p:cBhvr>
                                        <p:cTn id="92" dur="1" fill="hold">
                                          <p:stCondLst>
                                            <p:cond delay="0"/>
                                          </p:stCondLst>
                                        </p:cTn>
                                        <p:tgtEl>
                                          <p:spTgt spid="98"/>
                                        </p:tgtEl>
                                        <p:attrNameLst>
                                          <p:attrName>style.visibility</p:attrName>
                                        </p:attrNameLst>
                                      </p:cBhvr>
                                      <p:to>
                                        <p:strVal val="visible"/>
                                      </p:to>
                                    </p:set>
                                    <p:anim calcmode="lin" valueType="num">
                                      <p:cBhvr>
                                        <p:cTn id="93" dur="1000" fill="hold"/>
                                        <p:tgtEl>
                                          <p:spTgt spid="98"/>
                                        </p:tgtEl>
                                        <p:attrNameLst>
                                          <p:attrName>ppt_w</p:attrName>
                                        </p:attrNameLst>
                                      </p:cBhvr>
                                      <p:tavLst>
                                        <p:tav tm="0">
                                          <p:val>
                                            <p:strVal val="#ppt_w+.3"/>
                                          </p:val>
                                        </p:tav>
                                        <p:tav tm="100000">
                                          <p:val>
                                            <p:strVal val="#ppt_w"/>
                                          </p:val>
                                        </p:tav>
                                      </p:tavLst>
                                    </p:anim>
                                    <p:anim calcmode="lin" valueType="num">
                                      <p:cBhvr>
                                        <p:cTn id="94" dur="1000" fill="hold"/>
                                        <p:tgtEl>
                                          <p:spTgt spid="98"/>
                                        </p:tgtEl>
                                        <p:attrNameLst>
                                          <p:attrName>ppt_h</p:attrName>
                                        </p:attrNameLst>
                                      </p:cBhvr>
                                      <p:tavLst>
                                        <p:tav tm="0">
                                          <p:val>
                                            <p:strVal val="#ppt_h"/>
                                          </p:val>
                                        </p:tav>
                                        <p:tav tm="100000">
                                          <p:val>
                                            <p:strVal val="#ppt_h"/>
                                          </p:val>
                                        </p:tav>
                                      </p:tavLst>
                                    </p:anim>
                                    <p:animEffect transition="in" filter="fade">
                                      <p:cBhvr>
                                        <p:cTn id="95" dur="1000"/>
                                        <p:tgtEl>
                                          <p:spTgt spid="98"/>
                                        </p:tgtEl>
                                      </p:cBhvr>
                                    </p:animEffect>
                                  </p:childTnLst>
                                </p:cTn>
                              </p:par>
                              <p:par>
                                <p:cTn id="96" presetID="50" presetClass="entr" presetSubtype="0" decel="100000" fill="hold" grpId="0" nodeType="withEffect">
                                  <p:stCondLst>
                                    <p:cond delay="750"/>
                                  </p:stCondLst>
                                  <p:childTnLst>
                                    <p:set>
                                      <p:cBhvr>
                                        <p:cTn id="97" dur="1" fill="hold">
                                          <p:stCondLst>
                                            <p:cond delay="0"/>
                                          </p:stCondLst>
                                        </p:cTn>
                                        <p:tgtEl>
                                          <p:spTgt spid="100"/>
                                        </p:tgtEl>
                                        <p:attrNameLst>
                                          <p:attrName>style.visibility</p:attrName>
                                        </p:attrNameLst>
                                      </p:cBhvr>
                                      <p:to>
                                        <p:strVal val="visible"/>
                                      </p:to>
                                    </p:set>
                                    <p:anim calcmode="lin" valueType="num">
                                      <p:cBhvr>
                                        <p:cTn id="98" dur="1000" fill="hold"/>
                                        <p:tgtEl>
                                          <p:spTgt spid="100"/>
                                        </p:tgtEl>
                                        <p:attrNameLst>
                                          <p:attrName>ppt_w</p:attrName>
                                        </p:attrNameLst>
                                      </p:cBhvr>
                                      <p:tavLst>
                                        <p:tav tm="0">
                                          <p:val>
                                            <p:strVal val="#ppt_w+.3"/>
                                          </p:val>
                                        </p:tav>
                                        <p:tav tm="100000">
                                          <p:val>
                                            <p:strVal val="#ppt_w"/>
                                          </p:val>
                                        </p:tav>
                                      </p:tavLst>
                                    </p:anim>
                                    <p:anim calcmode="lin" valueType="num">
                                      <p:cBhvr>
                                        <p:cTn id="99" dur="1000" fill="hold"/>
                                        <p:tgtEl>
                                          <p:spTgt spid="100"/>
                                        </p:tgtEl>
                                        <p:attrNameLst>
                                          <p:attrName>ppt_h</p:attrName>
                                        </p:attrNameLst>
                                      </p:cBhvr>
                                      <p:tavLst>
                                        <p:tav tm="0">
                                          <p:val>
                                            <p:strVal val="#ppt_h"/>
                                          </p:val>
                                        </p:tav>
                                        <p:tav tm="100000">
                                          <p:val>
                                            <p:strVal val="#ppt_h"/>
                                          </p:val>
                                        </p:tav>
                                      </p:tavLst>
                                    </p:anim>
                                    <p:animEffect transition="in" filter="fade">
                                      <p:cBhvr>
                                        <p:cTn id="100"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p:bldP spid="97"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六边形 8"/>
          <p:cNvSpPr/>
          <p:nvPr/>
        </p:nvSpPr>
        <p:spPr>
          <a:xfrm>
            <a:off x="6744739" y="2466154"/>
            <a:ext cx="1724307" cy="1485935"/>
          </a:xfrm>
          <a:prstGeom prst="hexagon">
            <a:avLst/>
          </a:prstGeom>
          <a:gradFill>
            <a:gsLst>
              <a:gs pos="0">
                <a:srgbClr val="01B3C5"/>
              </a:gs>
              <a:gs pos="100000">
                <a:srgbClr val="009F9B"/>
              </a:gs>
            </a:gsLst>
            <a:lin ang="2700000" scaled="1"/>
          </a:gra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prstClr val="white"/>
                </a:solidFill>
                <a:latin typeface="微软雅黑" panose="020B0503020204020204" pitchFamily="34" charset="-122"/>
                <a:ea typeface="微软雅黑" panose="020B0503020204020204" pitchFamily="34" charset="-122"/>
              </a:rPr>
              <a:t>理念</a:t>
            </a:r>
          </a:p>
        </p:txBody>
      </p:sp>
      <p:sp>
        <p:nvSpPr>
          <p:cNvPr id="10" name="六边形 9"/>
          <p:cNvSpPr/>
          <p:nvPr/>
        </p:nvSpPr>
        <p:spPr>
          <a:xfrm>
            <a:off x="5284344" y="3263762"/>
            <a:ext cx="1724307" cy="1485935"/>
          </a:xfrm>
          <a:prstGeom prst="hexagon">
            <a:avLst/>
          </a:prstGeom>
          <a:blipFill dpi="0" rotWithShape="1">
            <a:blip r:embed="rId3" cstate="email"/>
            <a:srcRect/>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六边形 10"/>
          <p:cNvSpPr/>
          <p:nvPr/>
        </p:nvSpPr>
        <p:spPr>
          <a:xfrm>
            <a:off x="8205132" y="3010398"/>
            <a:ext cx="2308649" cy="1989495"/>
          </a:xfrm>
          <a:prstGeom prst="hexagon">
            <a:avLst/>
          </a:prstGeom>
          <a:blipFill>
            <a:blip r:embed="rId4" cstate="email"/>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六边形 11"/>
          <p:cNvSpPr/>
          <p:nvPr/>
        </p:nvSpPr>
        <p:spPr>
          <a:xfrm>
            <a:off x="6749432" y="4071921"/>
            <a:ext cx="1724307" cy="1485935"/>
          </a:xfrm>
          <a:prstGeom prst="hexagon">
            <a:avLst/>
          </a:prstGeom>
          <a:gradFill>
            <a:gsLst>
              <a:gs pos="0">
                <a:srgbClr val="FDE103"/>
              </a:gs>
              <a:gs pos="100000">
                <a:srgbClr val="F8A11A"/>
              </a:gs>
            </a:gsLst>
            <a:lin ang="2700000" scaled="1"/>
          </a:gra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prstClr val="white"/>
                </a:solidFill>
                <a:latin typeface="微软雅黑" panose="020B0503020204020204" pitchFamily="34" charset="-122"/>
                <a:ea typeface="微软雅黑" panose="020B0503020204020204" pitchFamily="34" charset="-122"/>
              </a:rPr>
              <a:t>使命</a:t>
            </a:r>
          </a:p>
        </p:txBody>
      </p:sp>
      <p:sp>
        <p:nvSpPr>
          <p:cNvPr id="13" name="六边形 12"/>
          <p:cNvSpPr/>
          <p:nvPr/>
        </p:nvSpPr>
        <p:spPr>
          <a:xfrm>
            <a:off x="1727661" y="2982454"/>
            <a:ext cx="2308649" cy="1989495"/>
          </a:xfrm>
          <a:prstGeom prst="hexagon">
            <a:avLst/>
          </a:prstGeom>
          <a:blipFill>
            <a:blip r:embed="rId5" cstate="email"/>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六边形 13"/>
          <p:cNvSpPr/>
          <p:nvPr/>
        </p:nvSpPr>
        <p:spPr>
          <a:xfrm>
            <a:off x="3823952" y="4059497"/>
            <a:ext cx="1724307" cy="1485935"/>
          </a:xfrm>
          <a:prstGeom prst="hexagon">
            <a:avLst/>
          </a:prstGeom>
          <a:gradFill>
            <a:gsLst>
              <a:gs pos="0">
                <a:srgbClr val="7B64A9"/>
              </a:gs>
              <a:gs pos="100000">
                <a:srgbClr val="473F8E"/>
              </a:gs>
            </a:gsLst>
            <a:lin ang="2700000" scaled="1"/>
          </a:gra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prstClr val="white"/>
                </a:solidFill>
                <a:latin typeface="微软雅黑" panose="020B0503020204020204" pitchFamily="34" charset="-122"/>
                <a:ea typeface="微软雅黑" panose="020B0503020204020204" pitchFamily="34" charset="-122"/>
              </a:rPr>
              <a:t>目标</a:t>
            </a:r>
          </a:p>
        </p:txBody>
      </p:sp>
      <p:sp>
        <p:nvSpPr>
          <p:cNvPr id="15" name="六边形 14"/>
          <p:cNvSpPr/>
          <p:nvPr/>
        </p:nvSpPr>
        <p:spPr>
          <a:xfrm>
            <a:off x="3803904" y="2439319"/>
            <a:ext cx="1724307" cy="1485935"/>
          </a:xfrm>
          <a:prstGeom prst="hexagon">
            <a:avLst/>
          </a:prstGeom>
          <a:gradFill>
            <a:gsLst>
              <a:gs pos="0">
                <a:srgbClr val="ED492C"/>
              </a:gs>
              <a:gs pos="100000">
                <a:srgbClr val="DE163D"/>
              </a:gs>
            </a:gsLst>
            <a:lin ang="2700000" scaled="1"/>
          </a:gra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prstClr val="white"/>
                </a:solidFill>
                <a:latin typeface="微软雅黑" panose="020B0503020204020204" pitchFamily="34" charset="-122"/>
                <a:ea typeface="微软雅黑" panose="020B0503020204020204" pitchFamily="34" charset="-122"/>
              </a:rPr>
              <a:t>定位</a:t>
            </a:r>
          </a:p>
        </p:txBody>
      </p:sp>
      <p:sp>
        <p:nvSpPr>
          <p:cNvPr id="16" name="六边形 15"/>
          <p:cNvSpPr/>
          <p:nvPr/>
        </p:nvSpPr>
        <p:spPr>
          <a:xfrm>
            <a:off x="5284347" y="4880111"/>
            <a:ext cx="1724307" cy="1485935"/>
          </a:xfrm>
          <a:prstGeom prst="hexagon">
            <a:avLst/>
          </a:prstGeom>
          <a:blipFill>
            <a:blip r:embed="rId6" cstate="email"/>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六边形 16"/>
          <p:cNvSpPr/>
          <p:nvPr/>
        </p:nvSpPr>
        <p:spPr>
          <a:xfrm>
            <a:off x="5284344" y="1686610"/>
            <a:ext cx="1724307" cy="1485935"/>
          </a:xfrm>
          <a:prstGeom prst="hexagon">
            <a:avLst/>
          </a:prstGeom>
          <a:blipFill>
            <a:blip r:embed="rId7" cstate="email"/>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文本框 17"/>
          <p:cNvSpPr txBox="1"/>
          <p:nvPr/>
        </p:nvSpPr>
        <p:spPr>
          <a:xfrm>
            <a:off x="8516023" y="1821964"/>
            <a:ext cx="2339102" cy="1200329"/>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516023" y="5550811"/>
            <a:ext cx="2339102" cy="1200329"/>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323204" y="1821964"/>
            <a:ext cx="2339102" cy="1200329"/>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323204" y="5550811"/>
            <a:ext cx="2339102" cy="1200329"/>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ppt_x</p:attrName>
                                        </p:attrNameLst>
                                      </p:cBhvr>
                                      <p:tavLst>
                                        <p:tav tm="0">
                                          <p:val>
                                            <p:fltVal val="0.5"/>
                                          </p:val>
                                        </p:tav>
                                        <p:tav tm="100000">
                                          <p:val>
                                            <p:strVal val="#ppt_x"/>
                                          </p:val>
                                        </p:tav>
                                      </p:tavLst>
                                    </p:anim>
                                    <p:anim calcmode="lin" valueType="num">
                                      <p:cBhvr>
                                        <p:cTn id="10" dur="500" fill="hold"/>
                                        <p:tgtEl>
                                          <p:spTgt spid="15"/>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250"/>
                                  </p:stCondLst>
                                  <p:childTnLst>
                                    <p:animEffect transition="out" filter="fade">
                                      <p:cBhvr>
                                        <p:cTn id="12" dur="500" tmFilter="0, 0; .2, .5; .8, .5; 1, 0"/>
                                        <p:tgtEl>
                                          <p:spTgt spid="15"/>
                                        </p:tgtEl>
                                      </p:cBhvr>
                                    </p:animEffect>
                                    <p:animScale>
                                      <p:cBhvr>
                                        <p:cTn id="13" dur="250" autoRev="1" fill="hold"/>
                                        <p:tgtEl>
                                          <p:spTgt spid="15"/>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ppt_x</p:attrName>
                                        </p:attrNameLst>
                                      </p:cBhvr>
                                      <p:tavLst>
                                        <p:tav tm="0">
                                          <p:val>
                                            <p:fltVal val="0.5"/>
                                          </p:val>
                                        </p:tav>
                                        <p:tav tm="100000">
                                          <p:val>
                                            <p:strVal val="#ppt_x"/>
                                          </p:val>
                                        </p:tav>
                                      </p:tavLst>
                                    </p:anim>
                                    <p:anim calcmode="lin" valueType="num">
                                      <p:cBhvr>
                                        <p:cTn id="19" dur="500" fill="hold"/>
                                        <p:tgtEl>
                                          <p:spTgt spid="13"/>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250"/>
                                  </p:stCondLst>
                                  <p:childTnLst>
                                    <p:animEffect transition="out" filter="fade">
                                      <p:cBhvr>
                                        <p:cTn id="21" dur="500" tmFilter="0, 0; .2, .5; .8, .5; 1, 0"/>
                                        <p:tgtEl>
                                          <p:spTgt spid="13"/>
                                        </p:tgtEl>
                                      </p:cBhvr>
                                    </p:animEffect>
                                    <p:animScale>
                                      <p:cBhvr>
                                        <p:cTn id="22" dur="250" autoRev="1" fill="hold"/>
                                        <p:tgtEl>
                                          <p:spTgt spid="13"/>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250"/>
                                  </p:stCondLst>
                                  <p:childTnLst>
                                    <p:animEffect transition="out" filter="fade">
                                      <p:cBhvr>
                                        <p:cTn id="30" dur="500" tmFilter="0, 0; .2, .5; .8, .5; 1, 0"/>
                                        <p:tgtEl>
                                          <p:spTgt spid="17"/>
                                        </p:tgtEl>
                                      </p:cBhvr>
                                    </p:animEffect>
                                    <p:animScale>
                                      <p:cBhvr>
                                        <p:cTn id="31" dur="250" autoRev="1" fill="hold"/>
                                        <p:tgtEl>
                                          <p:spTgt spid="17"/>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ppt_x</p:attrName>
                                        </p:attrNameLst>
                                      </p:cBhvr>
                                      <p:tavLst>
                                        <p:tav tm="0">
                                          <p:val>
                                            <p:fltVal val="0.5"/>
                                          </p:val>
                                        </p:tav>
                                        <p:tav tm="100000">
                                          <p:val>
                                            <p:strVal val="#ppt_x"/>
                                          </p:val>
                                        </p:tav>
                                      </p:tavLst>
                                    </p:anim>
                                    <p:anim calcmode="lin" valueType="num">
                                      <p:cBhvr>
                                        <p:cTn id="37" dur="500" fill="hold"/>
                                        <p:tgtEl>
                                          <p:spTgt spid="9"/>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25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 calcmode="lin" valueType="num">
                                      <p:cBhvr>
                                        <p:cTn id="45" dur="500" fill="hold"/>
                                        <p:tgtEl>
                                          <p:spTgt spid="11"/>
                                        </p:tgtEl>
                                        <p:attrNameLst>
                                          <p:attrName>ppt_x</p:attrName>
                                        </p:attrNameLst>
                                      </p:cBhvr>
                                      <p:tavLst>
                                        <p:tav tm="0">
                                          <p:val>
                                            <p:fltVal val="0.5"/>
                                          </p:val>
                                        </p:tav>
                                        <p:tav tm="100000">
                                          <p:val>
                                            <p:strVal val="#ppt_x"/>
                                          </p:val>
                                        </p:tav>
                                      </p:tavLst>
                                    </p:anim>
                                    <p:anim calcmode="lin" valueType="num">
                                      <p:cBhvr>
                                        <p:cTn id="46" dur="500" fill="hold"/>
                                        <p:tgtEl>
                                          <p:spTgt spid="11"/>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250"/>
                                  </p:stCondLst>
                                  <p:childTnLst>
                                    <p:animEffect transition="out" filter="fade">
                                      <p:cBhvr>
                                        <p:cTn id="48" dur="500" tmFilter="0, 0; .2, .5; .8, .5; 1, 0"/>
                                        <p:tgtEl>
                                          <p:spTgt spid="11"/>
                                        </p:tgtEl>
                                      </p:cBhvr>
                                    </p:animEffect>
                                    <p:animScale>
                                      <p:cBhvr>
                                        <p:cTn id="49" dur="250" autoRev="1" fill="hold"/>
                                        <p:tgtEl>
                                          <p:spTgt spid="11"/>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ppt_x</p:attrName>
                                        </p:attrNameLst>
                                      </p:cBhvr>
                                      <p:tavLst>
                                        <p:tav tm="0">
                                          <p:val>
                                            <p:fltVal val="0.5"/>
                                          </p:val>
                                        </p:tav>
                                        <p:tav tm="100000">
                                          <p:val>
                                            <p:strVal val="#ppt_x"/>
                                          </p:val>
                                        </p:tav>
                                      </p:tavLst>
                                    </p:anim>
                                    <p:anim calcmode="lin" valueType="num">
                                      <p:cBhvr>
                                        <p:cTn id="55" dur="500" fill="hold"/>
                                        <p:tgtEl>
                                          <p:spTgt spid="14"/>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250"/>
                                  </p:stCondLst>
                                  <p:childTnLst>
                                    <p:animEffect transition="out" filter="fade">
                                      <p:cBhvr>
                                        <p:cTn id="57" dur="500" tmFilter="0, 0; .2, .5; .8, .5; 1, 0"/>
                                        <p:tgtEl>
                                          <p:spTgt spid="14"/>
                                        </p:tgtEl>
                                      </p:cBhvr>
                                    </p:animEffect>
                                    <p:animScale>
                                      <p:cBhvr>
                                        <p:cTn id="58" dur="250" autoRev="1" fill="hold"/>
                                        <p:tgtEl>
                                          <p:spTgt spid="14"/>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250"/>
                                  </p:stCondLst>
                                  <p:childTnLst>
                                    <p:animEffect transition="out" filter="fade">
                                      <p:cBhvr>
                                        <p:cTn id="66" dur="500" tmFilter="0, 0; .2, .5; .8, .5; 1, 0"/>
                                        <p:tgtEl>
                                          <p:spTgt spid="10"/>
                                        </p:tgtEl>
                                      </p:cBhvr>
                                    </p:animEffect>
                                    <p:animScale>
                                      <p:cBhvr>
                                        <p:cTn id="67" dur="250" autoRev="1" fill="hold"/>
                                        <p:tgtEl>
                                          <p:spTgt spid="10"/>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 calcmode="lin" valueType="num">
                                      <p:cBhvr>
                                        <p:cTn id="72" dur="500" fill="hold"/>
                                        <p:tgtEl>
                                          <p:spTgt spid="12"/>
                                        </p:tgtEl>
                                        <p:attrNameLst>
                                          <p:attrName>ppt_x</p:attrName>
                                        </p:attrNameLst>
                                      </p:cBhvr>
                                      <p:tavLst>
                                        <p:tav tm="0">
                                          <p:val>
                                            <p:fltVal val="0.5"/>
                                          </p:val>
                                        </p:tav>
                                        <p:tav tm="100000">
                                          <p:val>
                                            <p:strVal val="#ppt_x"/>
                                          </p:val>
                                        </p:tav>
                                      </p:tavLst>
                                    </p:anim>
                                    <p:anim calcmode="lin" valueType="num">
                                      <p:cBhvr>
                                        <p:cTn id="73" dur="500" fill="hold"/>
                                        <p:tgtEl>
                                          <p:spTgt spid="12"/>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250"/>
                                  </p:stCondLst>
                                  <p:childTnLst>
                                    <p:animEffect transition="out" filter="fade">
                                      <p:cBhvr>
                                        <p:cTn id="75" dur="500" tmFilter="0, 0; .2, .5; .8, .5; 1, 0"/>
                                        <p:tgtEl>
                                          <p:spTgt spid="12"/>
                                        </p:tgtEl>
                                      </p:cBhvr>
                                    </p:animEffect>
                                    <p:animScale>
                                      <p:cBhvr>
                                        <p:cTn id="76" dur="250" autoRev="1" fill="hold"/>
                                        <p:tgtEl>
                                          <p:spTgt spid="12"/>
                                        </p:tgtEl>
                                      </p:cBhvr>
                                      <p:by x="105000" y="105000"/>
                                    </p:animScale>
                                  </p:childTnLst>
                                </p:cTn>
                              </p:par>
                              <p:par>
                                <p:cTn id="77" presetID="23" presetClass="entr" presetSubtype="528" fill="hold" grpId="0" nodeType="withEffect">
                                  <p:stCondLst>
                                    <p:cond delay="80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 calcmode="lin" valueType="num">
                                      <p:cBhvr>
                                        <p:cTn id="81" dur="500" fill="hold"/>
                                        <p:tgtEl>
                                          <p:spTgt spid="16"/>
                                        </p:tgtEl>
                                        <p:attrNameLst>
                                          <p:attrName>ppt_x</p:attrName>
                                        </p:attrNameLst>
                                      </p:cBhvr>
                                      <p:tavLst>
                                        <p:tav tm="0">
                                          <p:val>
                                            <p:fltVal val="0.5"/>
                                          </p:val>
                                        </p:tav>
                                        <p:tav tm="100000">
                                          <p:val>
                                            <p:strVal val="#ppt_x"/>
                                          </p:val>
                                        </p:tav>
                                      </p:tavLst>
                                    </p:anim>
                                    <p:anim calcmode="lin" valueType="num">
                                      <p:cBhvr>
                                        <p:cTn id="82" dur="500" fill="hold"/>
                                        <p:tgtEl>
                                          <p:spTgt spid="16"/>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250"/>
                                  </p:stCondLst>
                                  <p:childTnLst>
                                    <p:animEffect transition="out" filter="fade">
                                      <p:cBhvr>
                                        <p:cTn id="84" dur="500" tmFilter="0, 0; .2, .5; .8, .5; 1, 0"/>
                                        <p:tgtEl>
                                          <p:spTgt spid="16"/>
                                        </p:tgtEl>
                                      </p:cBhvr>
                                    </p:animEffect>
                                    <p:animScale>
                                      <p:cBhvr>
                                        <p:cTn id="85" dur="250" autoRev="1" fill="hold"/>
                                        <p:tgtEl>
                                          <p:spTgt spid="16"/>
                                        </p:tgtEl>
                                      </p:cBhvr>
                                      <p:by x="105000" y="105000"/>
                                    </p:animScale>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left)">
                                      <p:cBhvr>
                                        <p:cTn id="89" dur="500"/>
                                        <p:tgtEl>
                                          <p:spTgt spid="18"/>
                                        </p:tgtEl>
                                      </p:cBhvr>
                                    </p:animEffect>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500"/>
                                        <p:tgtEl>
                                          <p:spTgt spid="19"/>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500"/>
                                        <p:tgtEl>
                                          <p:spTgt spid="20"/>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left)">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124694" y="2504870"/>
            <a:ext cx="1107996" cy="2119865"/>
            <a:chOff x="124694" y="2347215"/>
            <a:chExt cx="1107996" cy="2119865"/>
          </a:xfrm>
        </p:grpSpPr>
        <p:grpSp>
          <p:nvGrpSpPr>
            <p:cNvPr id="10" name="组合 9"/>
            <p:cNvGrpSpPr/>
            <p:nvPr/>
          </p:nvGrpSpPr>
          <p:grpSpPr>
            <a:xfrm>
              <a:off x="770183" y="2347215"/>
              <a:ext cx="179916" cy="1100108"/>
              <a:chOff x="4524245" y="3111810"/>
              <a:chExt cx="134937" cy="825081"/>
            </a:xfrm>
          </p:grpSpPr>
          <p:cxnSp>
            <p:nvCxnSpPr>
              <p:cNvPr id="12" name="直接连接符 11"/>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24694" y="3266751"/>
              <a:ext cx="1107996" cy="1200329"/>
            </a:xfrm>
            <a:prstGeom prst="rect">
              <a:avLst/>
            </a:prstGeom>
          </p:spPr>
          <p:txBody>
            <a:bodyPr wrap="none">
              <a:spAutoFit/>
            </a:bodyPr>
            <a:lstStyle/>
            <a:p>
              <a:r>
                <a:rPr lang="zh-CN" altLang="en-US" sz="7200" dirty="0">
                  <a:solidFill>
                    <a:srgbClr val="E3263C"/>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E3263C"/>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15" name="组合 14"/>
          <p:cNvGrpSpPr/>
          <p:nvPr/>
        </p:nvGrpSpPr>
        <p:grpSpPr>
          <a:xfrm>
            <a:off x="3869778" y="2463329"/>
            <a:ext cx="1107996" cy="2119865"/>
            <a:chOff x="3869778" y="2347215"/>
            <a:chExt cx="1107996" cy="2119865"/>
          </a:xfrm>
        </p:grpSpPr>
        <p:grpSp>
          <p:nvGrpSpPr>
            <p:cNvPr id="16" name="组合 15"/>
            <p:cNvGrpSpPr/>
            <p:nvPr/>
          </p:nvGrpSpPr>
          <p:grpSpPr>
            <a:xfrm>
              <a:off x="4515267" y="2347215"/>
              <a:ext cx="179916" cy="1100108"/>
              <a:chOff x="4524245" y="3111810"/>
              <a:chExt cx="134937" cy="825081"/>
            </a:xfrm>
          </p:grpSpPr>
          <p:cxnSp>
            <p:nvCxnSpPr>
              <p:cNvPr id="18" name="直接连接符 17"/>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3869778" y="3266751"/>
              <a:ext cx="1107996" cy="1200329"/>
            </a:xfrm>
            <a:prstGeom prst="rect">
              <a:avLst/>
            </a:prstGeom>
          </p:spPr>
          <p:txBody>
            <a:bodyPr wrap="none">
              <a:spAutoFit/>
            </a:bodyPr>
            <a:lstStyle/>
            <a:p>
              <a:r>
                <a:rPr lang="zh-CN" altLang="en-US" sz="7200" dirty="0">
                  <a:solidFill>
                    <a:srgbClr val="00A8AE"/>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00A8AE"/>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21" name="组合 20"/>
          <p:cNvGrpSpPr/>
          <p:nvPr/>
        </p:nvGrpSpPr>
        <p:grpSpPr>
          <a:xfrm>
            <a:off x="7614862" y="2463329"/>
            <a:ext cx="1107996" cy="2119865"/>
            <a:chOff x="7614862" y="2347215"/>
            <a:chExt cx="1107996" cy="2119865"/>
          </a:xfrm>
        </p:grpSpPr>
        <p:grpSp>
          <p:nvGrpSpPr>
            <p:cNvPr id="22" name="组合 21"/>
            <p:cNvGrpSpPr/>
            <p:nvPr/>
          </p:nvGrpSpPr>
          <p:grpSpPr>
            <a:xfrm>
              <a:off x="8260351" y="2347215"/>
              <a:ext cx="179916" cy="1100108"/>
              <a:chOff x="4524245" y="3111810"/>
              <a:chExt cx="134937" cy="825081"/>
            </a:xfrm>
          </p:grpSpPr>
          <p:cxnSp>
            <p:nvCxnSpPr>
              <p:cNvPr id="24" name="直接连接符 23"/>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7614862" y="3266751"/>
              <a:ext cx="1107996" cy="1200329"/>
            </a:xfrm>
            <a:prstGeom prst="rect">
              <a:avLst/>
            </a:prstGeom>
          </p:spPr>
          <p:txBody>
            <a:bodyPr wrap="none">
              <a:spAutoFit/>
            </a:bodyPr>
            <a:lstStyle/>
            <a:p>
              <a:r>
                <a:rPr lang="zh-CN" altLang="en-US" sz="7200" dirty="0">
                  <a:solidFill>
                    <a:srgbClr val="735EA5"/>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735EA5"/>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27" name="组合 26"/>
          <p:cNvGrpSpPr/>
          <p:nvPr/>
        </p:nvGrpSpPr>
        <p:grpSpPr>
          <a:xfrm>
            <a:off x="1113255" y="3567628"/>
            <a:ext cx="1006013" cy="1025234"/>
            <a:chOff x="1113255" y="3451514"/>
            <a:chExt cx="1006013" cy="1025234"/>
          </a:xfrm>
        </p:grpSpPr>
        <p:sp>
          <p:nvSpPr>
            <p:cNvPr id="28"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gradFill>
              <a:gsLst>
                <a:gs pos="0">
                  <a:srgbClr val="ED492C"/>
                </a:gs>
                <a:gs pos="100000">
                  <a:srgbClr val="DE163D"/>
                </a:gs>
              </a:gsLst>
              <a:lin ang="2700000" scaled="1"/>
            </a:gradFill>
            <a:ln>
              <a:noFill/>
            </a:ln>
          </p:spPr>
          <p:txBody>
            <a:bodyPr/>
            <a:lstStyle/>
            <a:p>
              <a:endParaRPr lang="zh-CN" altLang="en-US" sz="1800"/>
            </a:p>
          </p:txBody>
        </p:sp>
        <p:sp>
          <p:nvSpPr>
            <p:cNvPr id="29" name="文本框 28"/>
            <p:cNvSpPr txBox="1"/>
            <p:nvPr/>
          </p:nvSpPr>
          <p:spPr>
            <a:xfrm>
              <a:off x="1291492" y="3617442"/>
              <a:ext cx="649537" cy="646331"/>
            </a:xfrm>
            <a:prstGeom prst="rect">
              <a:avLst/>
            </a:prstGeom>
            <a:noFill/>
            <a:effectLst/>
          </p:spPr>
          <p:txBody>
            <a:bodyPr wrap="none" rtlCol="0">
              <a:spAutoFit/>
            </a:bodyPr>
            <a:lstStyle/>
            <a:p>
              <a:r>
                <a:rPr lang="en-US" altLang="zh-CN" sz="3600" b="1" dirty="0">
                  <a:solidFill>
                    <a:srgbClr val="FFFFFF"/>
                  </a:solidFill>
                  <a:latin typeface="方正姚体" panose="02010601030101010101" pitchFamily="2" charset="-122"/>
                  <a:ea typeface="方正姚体" panose="02010601030101010101" pitchFamily="2" charset="-122"/>
                </a:rPr>
                <a:t>01</a:t>
              </a:r>
              <a:endParaRPr lang="en-US" altLang="zh-CN" sz="2800" b="1" dirty="0">
                <a:solidFill>
                  <a:srgbClr val="FFFFFF"/>
                </a:solidFill>
                <a:latin typeface="方正姚体" panose="02010601030101010101" pitchFamily="2" charset="-122"/>
                <a:ea typeface="方正姚体" panose="02010601030101010101" pitchFamily="2" charset="-122"/>
              </a:endParaRPr>
            </a:p>
          </p:txBody>
        </p:sp>
      </p:grpSp>
      <p:grpSp>
        <p:nvGrpSpPr>
          <p:cNvPr id="30" name="组合 29"/>
          <p:cNvGrpSpPr/>
          <p:nvPr/>
        </p:nvGrpSpPr>
        <p:grpSpPr>
          <a:xfrm>
            <a:off x="4858339" y="3557960"/>
            <a:ext cx="1006013" cy="1025234"/>
            <a:chOff x="4858339" y="3441846"/>
            <a:chExt cx="1006013" cy="1025234"/>
          </a:xfrm>
        </p:grpSpPr>
        <p:sp>
          <p:nvSpPr>
            <p:cNvPr id="31"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gradFill>
              <a:gsLst>
                <a:gs pos="0">
                  <a:srgbClr val="01B3C5"/>
                </a:gs>
                <a:gs pos="100000">
                  <a:srgbClr val="009F9B"/>
                </a:gs>
              </a:gsLst>
              <a:lin ang="2700000" scaled="1"/>
            </a:gradFill>
            <a:ln>
              <a:noFill/>
            </a:ln>
          </p:spPr>
          <p:txBody>
            <a:bodyPr/>
            <a:lstStyle/>
            <a:p>
              <a:endParaRPr lang="zh-CN" altLang="en-US" sz="1800"/>
            </a:p>
          </p:txBody>
        </p:sp>
        <p:sp>
          <p:nvSpPr>
            <p:cNvPr id="32" name="文本框 31"/>
            <p:cNvSpPr txBox="1"/>
            <p:nvPr/>
          </p:nvSpPr>
          <p:spPr>
            <a:xfrm>
              <a:off x="5036577" y="3617441"/>
              <a:ext cx="649537" cy="646331"/>
            </a:xfrm>
            <a:prstGeom prst="rect">
              <a:avLst/>
            </a:prstGeom>
            <a:noFill/>
            <a:effectLst/>
          </p:spPr>
          <p:txBody>
            <a:bodyPr wrap="none" rtlCol="0">
              <a:spAutoFit/>
            </a:bodyPr>
            <a:lstStyle/>
            <a:p>
              <a:r>
                <a:rPr lang="en-US" altLang="zh-CN" sz="3600" b="1" dirty="0">
                  <a:solidFill>
                    <a:schemeClr val="bg1"/>
                  </a:solidFill>
                  <a:latin typeface="方正姚体" panose="02010601030101010101" pitchFamily="2" charset="-122"/>
                  <a:ea typeface="方正姚体" panose="02010601030101010101" pitchFamily="2" charset="-122"/>
                </a:rPr>
                <a:t>02</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33" name="组合 32"/>
          <p:cNvGrpSpPr/>
          <p:nvPr/>
        </p:nvGrpSpPr>
        <p:grpSpPr>
          <a:xfrm>
            <a:off x="8603423" y="3557960"/>
            <a:ext cx="1006013" cy="1025234"/>
            <a:chOff x="8603423" y="3441846"/>
            <a:chExt cx="1006013" cy="1025234"/>
          </a:xfrm>
        </p:grpSpPr>
        <p:sp>
          <p:nvSpPr>
            <p:cNvPr id="34"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gradFill>
              <a:gsLst>
                <a:gs pos="0">
                  <a:srgbClr val="7B64A9"/>
                </a:gs>
                <a:gs pos="100000">
                  <a:srgbClr val="473F8E"/>
                </a:gs>
              </a:gsLst>
              <a:lin ang="2700000" scaled="1"/>
            </a:gradFill>
            <a:ln>
              <a:noFill/>
            </a:ln>
          </p:spPr>
          <p:txBody>
            <a:bodyPr/>
            <a:lstStyle/>
            <a:p>
              <a:endParaRPr lang="zh-CN" altLang="en-US" sz="1800"/>
            </a:p>
          </p:txBody>
        </p:sp>
        <p:sp>
          <p:nvSpPr>
            <p:cNvPr id="35" name="文本框 34"/>
            <p:cNvSpPr txBox="1"/>
            <p:nvPr/>
          </p:nvSpPr>
          <p:spPr>
            <a:xfrm>
              <a:off x="8781660" y="3617440"/>
              <a:ext cx="649537" cy="646331"/>
            </a:xfrm>
            <a:prstGeom prst="rect">
              <a:avLst/>
            </a:prstGeom>
            <a:noFill/>
            <a:effectLst/>
          </p:spPr>
          <p:txBody>
            <a:bodyPr wrap="none" rtlCol="0">
              <a:spAutoFit/>
            </a:bodyPr>
            <a:lstStyle/>
            <a:p>
              <a:r>
                <a:rPr lang="en-US" altLang="zh-CN" sz="3600" b="1" dirty="0">
                  <a:solidFill>
                    <a:srgbClr val="FFFFFF"/>
                  </a:solidFill>
                  <a:latin typeface="方正姚体" panose="02010601030101010101" pitchFamily="2" charset="-122"/>
                  <a:ea typeface="方正姚体" panose="02010601030101010101" pitchFamily="2" charset="-122"/>
                </a:rPr>
                <a:t>03</a:t>
              </a:r>
              <a:endParaRPr lang="en-US" altLang="zh-CN" sz="2800" b="1" dirty="0">
                <a:solidFill>
                  <a:srgbClr val="FFFFFF"/>
                </a:solidFill>
                <a:latin typeface="方正姚体" panose="02010601030101010101" pitchFamily="2" charset="-122"/>
                <a:ea typeface="方正姚体" panose="02010601030101010101" pitchFamily="2" charset="-122"/>
              </a:endParaRPr>
            </a:p>
          </p:txBody>
        </p:sp>
      </p:grpSp>
      <p:grpSp>
        <p:nvGrpSpPr>
          <p:cNvPr id="36" name="组合 35"/>
          <p:cNvGrpSpPr/>
          <p:nvPr/>
        </p:nvGrpSpPr>
        <p:grpSpPr>
          <a:xfrm>
            <a:off x="1113255" y="2293736"/>
            <a:ext cx="2877378" cy="992045"/>
            <a:chOff x="1113255" y="2177622"/>
            <a:chExt cx="2877378" cy="992045"/>
          </a:xfrm>
          <a:effectLst>
            <a:outerShdw blurRad="127000" dist="63500" dir="2700000" algn="tl" rotWithShape="0">
              <a:prstClr val="black">
                <a:alpha val="40000"/>
              </a:prstClr>
            </a:outerShdw>
          </a:effectLst>
        </p:grpSpPr>
        <p:sp>
          <p:nvSpPr>
            <p:cNvPr id="37" name="矩形 36"/>
            <p:cNvSpPr/>
            <p:nvPr/>
          </p:nvSpPr>
          <p:spPr>
            <a:xfrm>
              <a:off x="1113255" y="2177622"/>
              <a:ext cx="2877378" cy="992045"/>
            </a:xfrm>
            <a:prstGeom prst="rect">
              <a:avLst/>
            </a:prstGeom>
            <a:gradFill>
              <a:gsLst>
                <a:gs pos="0">
                  <a:srgbClr val="ED492C"/>
                </a:gs>
                <a:gs pos="100000">
                  <a:srgbClr val="DE163D"/>
                </a:gs>
              </a:gsLst>
              <a:lin ang="27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38" name="文本框 37"/>
            <p:cNvSpPr txBox="1"/>
            <p:nvPr/>
          </p:nvSpPr>
          <p:spPr>
            <a:xfrm>
              <a:off x="1516913" y="2306658"/>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学习基础</a:t>
              </a:r>
            </a:p>
          </p:txBody>
        </p:sp>
      </p:grpSp>
      <p:grpSp>
        <p:nvGrpSpPr>
          <p:cNvPr id="39" name="组合 38"/>
          <p:cNvGrpSpPr/>
          <p:nvPr/>
        </p:nvGrpSpPr>
        <p:grpSpPr>
          <a:xfrm>
            <a:off x="4858339" y="2293736"/>
            <a:ext cx="2877378" cy="992045"/>
            <a:chOff x="4858339" y="2177622"/>
            <a:chExt cx="2877378" cy="992045"/>
          </a:xfrm>
        </p:grpSpPr>
        <p:sp>
          <p:nvSpPr>
            <p:cNvPr id="40" name="矩形 39"/>
            <p:cNvSpPr/>
            <p:nvPr/>
          </p:nvSpPr>
          <p:spPr>
            <a:xfrm>
              <a:off x="4858339" y="2177622"/>
              <a:ext cx="2877378" cy="992045"/>
            </a:xfrm>
            <a:prstGeom prst="rect">
              <a:avLst/>
            </a:prstGeom>
            <a:gradFill>
              <a:gsLst>
                <a:gs pos="0">
                  <a:srgbClr val="01B3C5"/>
                </a:gs>
                <a:gs pos="100000">
                  <a:srgbClr val="009F9B"/>
                </a:gs>
              </a:gsLst>
              <a:lin ang="2700000" scaled="1"/>
            </a:gradFill>
            <a:ln w="3175">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41" name="文本框 40"/>
            <p:cNvSpPr txBox="1"/>
            <p:nvPr/>
          </p:nvSpPr>
          <p:spPr>
            <a:xfrm>
              <a:off x="5346660" y="2306658"/>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认知能力</a:t>
              </a:r>
            </a:p>
          </p:txBody>
        </p:sp>
      </p:grpSp>
      <p:grpSp>
        <p:nvGrpSpPr>
          <p:cNvPr id="42" name="组合 41"/>
          <p:cNvGrpSpPr/>
          <p:nvPr/>
        </p:nvGrpSpPr>
        <p:grpSpPr>
          <a:xfrm>
            <a:off x="8603423" y="2293736"/>
            <a:ext cx="2877378" cy="992045"/>
            <a:chOff x="8603423" y="2177622"/>
            <a:chExt cx="2877378" cy="992045"/>
          </a:xfrm>
        </p:grpSpPr>
        <p:sp>
          <p:nvSpPr>
            <p:cNvPr id="43" name="矩形 42"/>
            <p:cNvSpPr/>
            <p:nvPr/>
          </p:nvSpPr>
          <p:spPr>
            <a:xfrm>
              <a:off x="8603423" y="2177622"/>
              <a:ext cx="2877378" cy="992045"/>
            </a:xfrm>
            <a:prstGeom prst="rect">
              <a:avLst/>
            </a:prstGeom>
            <a:gradFill>
              <a:gsLst>
                <a:gs pos="0">
                  <a:srgbClr val="7B64A9"/>
                </a:gs>
                <a:gs pos="100000">
                  <a:srgbClr val="473F8E"/>
                </a:gs>
              </a:gsLst>
              <a:lin ang="2700000" scaled="1"/>
            </a:gradFill>
            <a:ln w="3175">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44" name="文本框 43"/>
            <p:cNvSpPr txBox="1"/>
            <p:nvPr/>
          </p:nvSpPr>
          <p:spPr>
            <a:xfrm>
              <a:off x="9023243" y="2301825"/>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信息素养</a:t>
              </a:r>
            </a:p>
          </p:txBody>
        </p:sp>
      </p:grpSp>
      <p:sp>
        <p:nvSpPr>
          <p:cNvPr id="45" name="矩形 44"/>
          <p:cNvSpPr>
            <a:spLocks noChangeArrowheads="1"/>
          </p:cNvSpPr>
          <p:nvPr/>
        </p:nvSpPr>
        <p:spPr bwMode="auto">
          <a:xfrm>
            <a:off x="600901" y="5037692"/>
            <a:ext cx="2953749"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46" name="矩形 47"/>
          <p:cNvSpPr>
            <a:spLocks noChangeArrowheads="1"/>
          </p:cNvSpPr>
          <p:nvPr/>
        </p:nvSpPr>
        <p:spPr bwMode="auto">
          <a:xfrm>
            <a:off x="4387477" y="5037692"/>
            <a:ext cx="2953749"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47" name="矩形 47"/>
          <p:cNvSpPr>
            <a:spLocks noChangeArrowheads="1"/>
          </p:cNvSpPr>
          <p:nvPr/>
        </p:nvSpPr>
        <p:spPr bwMode="auto">
          <a:xfrm>
            <a:off x="8107231" y="5037692"/>
            <a:ext cx="2953749"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48"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3" presetClass="entr" presetSubtype="32"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 calcmode="lin" valueType="num">
                                      <p:cBhvr>
                                        <p:cTn id="10" dur="750" fill="hold"/>
                                        <p:tgtEl>
                                          <p:spTgt spid="27"/>
                                        </p:tgtEl>
                                        <p:attrNameLst>
                                          <p:attrName>ppt_w</p:attrName>
                                        </p:attrNameLst>
                                      </p:cBhvr>
                                      <p:tavLst>
                                        <p:tav tm="0">
                                          <p:val>
                                            <p:strVal val="4*#ppt_w"/>
                                          </p:val>
                                        </p:tav>
                                        <p:tav tm="100000">
                                          <p:val>
                                            <p:strVal val="#ppt_w"/>
                                          </p:val>
                                        </p:tav>
                                      </p:tavLst>
                                    </p:anim>
                                    <p:anim calcmode="lin" valueType="num">
                                      <p:cBhvr>
                                        <p:cTn id="11" dur="750" fill="hold"/>
                                        <p:tgtEl>
                                          <p:spTgt spid="27"/>
                                        </p:tgtEl>
                                        <p:attrNameLst>
                                          <p:attrName>ppt_h</p:attrName>
                                        </p:attrNameLst>
                                      </p:cBhvr>
                                      <p:tavLst>
                                        <p:tav tm="0">
                                          <p:val>
                                            <p:strVal val="4*#ppt_h"/>
                                          </p:val>
                                        </p:tav>
                                        <p:tav tm="100000">
                                          <p:val>
                                            <p:strVal val="#ppt_h"/>
                                          </p:val>
                                        </p:tav>
                                      </p:tavLst>
                                    </p:anim>
                                  </p:childTnLst>
                                </p:cTn>
                              </p:par>
                            </p:childTnLst>
                          </p:cTn>
                        </p:par>
                        <p:par>
                          <p:cTn id="12" fill="hold">
                            <p:stCondLst>
                              <p:cond delay="500"/>
                            </p:stCondLst>
                            <p:childTnLst>
                              <p:par>
                                <p:cTn id="13" presetID="26" presetClass="emph" presetSubtype="0" fill="hold" nodeType="afterEffect">
                                  <p:stCondLst>
                                    <p:cond delay="0"/>
                                  </p:stCondLst>
                                  <p:childTnLst>
                                    <p:animEffect transition="out" filter="fade">
                                      <p:cBhvr>
                                        <p:cTn id="14" dur="500" tmFilter="0, 0; .2, .5; .8, .5; 1, 0"/>
                                        <p:tgtEl>
                                          <p:spTgt spid="27"/>
                                        </p:tgtEl>
                                      </p:cBhvr>
                                    </p:animEffect>
                                    <p:animScale>
                                      <p:cBhvr>
                                        <p:cTn id="15" dur="250" autoRev="1" fill="hold"/>
                                        <p:tgtEl>
                                          <p:spTgt spid="27"/>
                                        </p:tgtEl>
                                      </p:cBhvr>
                                      <p:by x="105000" y="105000"/>
                                    </p:animScale>
                                  </p:childTnLst>
                                </p:cTn>
                              </p:par>
                            </p:childTnLst>
                          </p:cTn>
                        </p:par>
                        <p:par>
                          <p:cTn id="16" fill="hold">
                            <p:stCondLst>
                              <p:cond delay="1000"/>
                            </p:stCondLst>
                            <p:childTnLst>
                              <p:par>
                                <p:cTn id="17" presetID="3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800" decel="100000"/>
                                        <p:tgtEl>
                                          <p:spTgt spid="36"/>
                                        </p:tgtEl>
                                      </p:cBhvr>
                                    </p:animEffect>
                                    <p:anim calcmode="lin" valueType="num">
                                      <p:cBhvr>
                                        <p:cTn id="20" dur="800" decel="100000" fill="hold"/>
                                        <p:tgtEl>
                                          <p:spTgt spid="36"/>
                                        </p:tgtEl>
                                        <p:attrNameLst>
                                          <p:attrName>style.rotation</p:attrName>
                                        </p:attrNameLst>
                                      </p:cBhvr>
                                      <p:tavLst>
                                        <p:tav tm="0">
                                          <p:val>
                                            <p:fltVal val="-90"/>
                                          </p:val>
                                        </p:tav>
                                        <p:tav tm="100000">
                                          <p:val>
                                            <p:fltVal val="0"/>
                                          </p:val>
                                        </p:tav>
                                      </p:tavLst>
                                    </p:anim>
                                    <p:anim calcmode="lin" valueType="num">
                                      <p:cBhvr>
                                        <p:cTn id="21" dur="800" decel="100000" fill="hold"/>
                                        <p:tgtEl>
                                          <p:spTgt spid="36"/>
                                        </p:tgtEl>
                                        <p:attrNameLst>
                                          <p:attrName>ppt_x</p:attrName>
                                        </p:attrNameLst>
                                      </p:cBhvr>
                                      <p:tavLst>
                                        <p:tav tm="0">
                                          <p:val>
                                            <p:strVal val="#ppt_x+0.4"/>
                                          </p:val>
                                        </p:tav>
                                        <p:tav tm="100000">
                                          <p:val>
                                            <p:strVal val="#ppt_x-0.05"/>
                                          </p:val>
                                        </p:tav>
                                      </p:tavLst>
                                    </p:anim>
                                    <p:anim calcmode="lin" valueType="num">
                                      <p:cBhvr>
                                        <p:cTn id="22" dur="800" decel="100000" fill="hold"/>
                                        <p:tgtEl>
                                          <p:spTgt spid="3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par>
                          <p:cTn id="25" fill="hold">
                            <p:stCondLst>
                              <p:cond delay="2000"/>
                            </p:stCondLst>
                            <p:childTnLst>
                              <p:par>
                                <p:cTn id="26" presetID="23" presetClass="entr" presetSubtype="32"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750" fill="hold"/>
                                        <p:tgtEl>
                                          <p:spTgt spid="30"/>
                                        </p:tgtEl>
                                        <p:attrNameLst>
                                          <p:attrName>ppt_w</p:attrName>
                                        </p:attrNameLst>
                                      </p:cBhvr>
                                      <p:tavLst>
                                        <p:tav tm="0">
                                          <p:val>
                                            <p:strVal val="4*#ppt_w"/>
                                          </p:val>
                                        </p:tav>
                                        <p:tav tm="100000">
                                          <p:val>
                                            <p:strVal val="#ppt_w"/>
                                          </p:val>
                                        </p:tav>
                                      </p:tavLst>
                                    </p:anim>
                                    <p:anim calcmode="lin" valueType="num">
                                      <p:cBhvr>
                                        <p:cTn id="29" dur="750" fill="hold"/>
                                        <p:tgtEl>
                                          <p:spTgt spid="30"/>
                                        </p:tgtEl>
                                        <p:attrNameLst>
                                          <p:attrName>ppt_h</p:attrName>
                                        </p:attrNameLst>
                                      </p:cBhvr>
                                      <p:tavLst>
                                        <p:tav tm="0">
                                          <p:val>
                                            <p:strVal val="4*#ppt_h"/>
                                          </p:val>
                                        </p:tav>
                                        <p:tav tm="100000">
                                          <p:val>
                                            <p:strVal val="#ppt_h"/>
                                          </p:val>
                                        </p:tav>
                                      </p:tavLst>
                                    </p:anim>
                                  </p:childTnLst>
                                </p:cTn>
                              </p:par>
                            </p:childTnLst>
                          </p:cTn>
                        </p:par>
                        <p:par>
                          <p:cTn id="30" fill="hold">
                            <p:stCondLst>
                              <p:cond delay="3000"/>
                            </p:stCondLst>
                            <p:childTnLst>
                              <p:par>
                                <p:cTn id="31" presetID="26" presetClass="emph" presetSubtype="0" fill="hold" nodeType="afterEffect">
                                  <p:stCondLst>
                                    <p:cond delay="0"/>
                                  </p:stCondLst>
                                  <p:childTnLst>
                                    <p:animEffect transition="out" filter="fade">
                                      <p:cBhvr>
                                        <p:cTn id="32" dur="500" tmFilter="0, 0; .2, .5; .8, .5; 1, 0"/>
                                        <p:tgtEl>
                                          <p:spTgt spid="30"/>
                                        </p:tgtEl>
                                      </p:cBhvr>
                                    </p:animEffect>
                                    <p:animScale>
                                      <p:cBhvr>
                                        <p:cTn id="33" dur="250" autoRev="1" fill="hold"/>
                                        <p:tgtEl>
                                          <p:spTgt spid="30"/>
                                        </p:tgtEl>
                                      </p:cBhvr>
                                      <p:by x="105000" y="105000"/>
                                    </p:animScale>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par>
                          <p:cTn id="38" fill="hold">
                            <p:stCondLst>
                              <p:cond delay="4000"/>
                            </p:stCondLst>
                            <p:childTnLst>
                              <p:par>
                                <p:cTn id="39" presetID="3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800" decel="100000"/>
                                        <p:tgtEl>
                                          <p:spTgt spid="39"/>
                                        </p:tgtEl>
                                      </p:cBhvr>
                                    </p:animEffect>
                                    <p:anim calcmode="lin" valueType="num">
                                      <p:cBhvr>
                                        <p:cTn id="42" dur="800" decel="100000" fill="hold"/>
                                        <p:tgtEl>
                                          <p:spTgt spid="39"/>
                                        </p:tgtEl>
                                        <p:attrNameLst>
                                          <p:attrName>style.rotation</p:attrName>
                                        </p:attrNameLst>
                                      </p:cBhvr>
                                      <p:tavLst>
                                        <p:tav tm="0">
                                          <p:val>
                                            <p:fltVal val="-90"/>
                                          </p:val>
                                        </p:tav>
                                        <p:tav tm="100000">
                                          <p:val>
                                            <p:fltVal val="0"/>
                                          </p:val>
                                        </p:tav>
                                      </p:tavLst>
                                    </p:anim>
                                    <p:anim calcmode="lin" valueType="num">
                                      <p:cBhvr>
                                        <p:cTn id="43" dur="800" decel="100000" fill="hold"/>
                                        <p:tgtEl>
                                          <p:spTgt spid="39"/>
                                        </p:tgtEl>
                                        <p:attrNameLst>
                                          <p:attrName>ppt_x</p:attrName>
                                        </p:attrNameLst>
                                      </p:cBhvr>
                                      <p:tavLst>
                                        <p:tav tm="0">
                                          <p:val>
                                            <p:strVal val="#ppt_x+0.4"/>
                                          </p:val>
                                        </p:tav>
                                        <p:tav tm="100000">
                                          <p:val>
                                            <p:strVal val="#ppt_x-0.05"/>
                                          </p:val>
                                        </p:tav>
                                      </p:tavLst>
                                    </p:anim>
                                    <p:anim calcmode="lin" valueType="num">
                                      <p:cBhvr>
                                        <p:cTn id="44" dur="800" decel="100000" fill="hold"/>
                                        <p:tgtEl>
                                          <p:spTgt spid="39"/>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23" presetClass="entr" presetSubtype="32"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750" fill="hold"/>
                                        <p:tgtEl>
                                          <p:spTgt spid="33"/>
                                        </p:tgtEl>
                                        <p:attrNameLst>
                                          <p:attrName>ppt_w</p:attrName>
                                        </p:attrNameLst>
                                      </p:cBhvr>
                                      <p:tavLst>
                                        <p:tav tm="0">
                                          <p:val>
                                            <p:strVal val="4*#ppt_w"/>
                                          </p:val>
                                        </p:tav>
                                        <p:tav tm="100000">
                                          <p:val>
                                            <p:strVal val="#ppt_w"/>
                                          </p:val>
                                        </p:tav>
                                      </p:tavLst>
                                    </p:anim>
                                    <p:anim calcmode="lin" valueType="num">
                                      <p:cBhvr>
                                        <p:cTn id="51" dur="750" fill="hold"/>
                                        <p:tgtEl>
                                          <p:spTgt spid="33"/>
                                        </p:tgtEl>
                                        <p:attrNameLst>
                                          <p:attrName>ppt_h</p:attrName>
                                        </p:attrNameLst>
                                      </p:cBhvr>
                                      <p:tavLst>
                                        <p:tav tm="0">
                                          <p:val>
                                            <p:strVal val="4*#ppt_h"/>
                                          </p:val>
                                        </p:tav>
                                        <p:tav tm="100000">
                                          <p:val>
                                            <p:strVal val="#ppt_h"/>
                                          </p:val>
                                        </p:tav>
                                      </p:tavLst>
                                    </p:anim>
                                  </p:childTnLst>
                                </p:cTn>
                              </p:par>
                            </p:childTnLst>
                          </p:cTn>
                        </p:par>
                        <p:par>
                          <p:cTn id="52" fill="hold">
                            <p:stCondLst>
                              <p:cond delay="6000"/>
                            </p:stCondLst>
                            <p:childTnLst>
                              <p:par>
                                <p:cTn id="53" presetID="26" presetClass="emph" presetSubtype="0" fill="hold" nodeType="afterEffect">
                                  <p:stCondLst>
                                    <p:cond delay="0"/>
                                  </p:stCondLst>
                                  <p:childTnLst>
                                    <p:animEffect transition="out" filter="fade">
                                      <p:cBhvr>
                                        <p:cTn id="54" dur="500" tmFilter="0, 0; .2, .5; .8, .5; 1, 0"/>
                                        <p:tgtEl>
                                          <p:spTgt spid="33"/>
                                        </p:tgtEl>
                                      </p:cBhvr>
                                    </p:animEffect>
                                    <p:animScale>
                                      <p:cBhvr>
                                        <p:cTn id="55" dur="250" autoRev="1" fill="hold"/>
                                        <p:tgtEl>
                                          <p:spTgt spid="33"/>
                                        </p:tgtEl>
                                      </p:cBhvr>
                                      <p:by x="105000" y="105000"/>
                                    </p:animScale>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par>
                          <p:cTn id="60" fill="hold">
                            <p:stCondLst>
                              <p:cond delay="7000"/>
                            </p:stCondLst>
                            <p:childTnLst>
                              <p:par>
                                <p:cTn id="61" presetID="30" presetClass="entr" presetSubtype="0"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800" decel="100000"/>
                                        <p:tgtEl>
                                          <p:spTgt spid="42"/>
                                        </p:tgtEl>
                                      </p:cBhvr>
                                    </p:animEffect>
                                    <p:anim calcmode="lin" valueType="num">
                                      <p:cBhvr>
                                        <p:cTn id="64" dur="800" decel="100000" fill="hold"/>
                                        <p:tgtEl>
                                          <p:spTgt spid="42"/>
                                        </p:tgtEl>
                                        <p:attrNameLst>
                                          <p:attrName>style.rotation</p:attrName>
                                        </p:attrNameLst>
                                      </p:cBhvr>
                                      <p:tavLst>
                                        <p:tav tm="0">
                                          <p:val>
                                            <p:fltVal val="-90"/>
                                          </p:val>
                                        </p:tav>
                                        <p:tav tm="100000">
                                          <p:val>
                                            <p:fltVal val="0"/>
                                          </p:val>
                                        </p:tav>
                                      </p:tavLst>
                                    </p:anim>
                                    <p:anim calcmode="lin" valueType="num">
                                      <p:cBhvr>
                                        <p:cTn id="65" dur="800" decel="100000" fill="hold"/>
                                        <p:tgtEl>
                                          <p:spTgt spid="42"/>
                                        </p:tgtEl>
                                        <p:attrNameLst>
                                          <p:attrName>ppt_x</p:attrName>
                                        </p:attrNameLst>
                                      </p:cBhvr>
                                      <p:tavLst>
                                        <p:tav tm="0">
                                          <p:val>
                                            <p:strVal val="#ppt_x+0.4"/>
                                          </p:val>
                                        </p:tav>
                                        <p:tav tm="100000">
                                          <p:val>
                                            <p:strVal val="#ppt_x-0.05"/>
                                          </p:val>
                                        </p:tav>
                                      </p:tavLst>
                                    </p:anim>
                                    <p:anim calcmode="lin" valueType="num">
                                      <p:cBhvr>
                                        <p:cTn id="66" dur="800" decel="100000" fill="hold"/>
                                        <p:tgtEl>
                                          <p:spTgt spid="42"/>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par>
                          <p:cTn id="69" fill="hold">
                            <p:stCondLst>
                              <p:cond delay="8000"/>
                            </p:stCondLst>
                            <p:childTnLst>
                              <p:par>
                                <p:cTn id="70" presetID="16" presetClass="entr" presetSubtype="37"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barn(outVertical)">
                                      <p:cBhvr>
                                        <p:cTn id="72" dur="500"/>
                                        <p:tgtEl>
                                          <p:spTgt spid="45"/>
                                        </p:tgtEl>
                                      </p:cBhvr>
                                    </p:animEffect>
                                  </p:childTnLst>
                                </p:cTn>
                              </p:par>
                            </p:childTnLst>
                          </p:cTn>
                        </p:par>
                        <p:par>
                          <p:cTn id="73" fill="hold">
                            <p:stCondLst>
                              <p:cond delay="8500"/>
                            </p:stCondLst>
                            <p:childTnLst>
                              <p:par>
                                <p:cTn id="74" presetID="16" presetClass="entr" presetSubtype="37"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barn(outVertical)">
                                      <p:cBhvr>
                                        <p:cTn id="76" dur="500"/>
                                        <p:tgtEl>
                                          <p:spTgt spid="46"/>
                                        </p:tgtEl>
                                      </p:cBhvr>
                                    </p:animEffect>
                                  </p:childTnLst>
                                </p:cTn>
                              </p:par>
                            </p:childTnLst>
                          </p:cTn>
                        </p:par>
                        <p:par>
                          <p:cTn id="77" fill="hold">
                            <p:stCondLst>
                              <p:cond delay="9000"/>
                            </p:stCondLst>
                            <p:childTnLst>
                              <p:par>
                                <p:cTn id="78" presetID="16" presetClass="entr" presetSubtype="37"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barn(outVertical)">
                                      <p:cBhvr>
                                        <p:cTn id="8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4" cstate="email"/>
          <a:stretch>
            <a:fillRect/>
          </a:stretch>
        </p:blipFill>
        <p:spPr>
          <a:xfrm>
            <a:off x="7821800" y="2285261"/>
            <a:ext cx="2785462" cy="3025885"/>
          </a:xfrm>
          <a:prstGeom prst="rect">
            <a:avLst/>
          </a:prstGeom>
        </p:spPr>
      </p:pic>
      <p:pic>
        <p:nvPicPr>
          <p:cNvPr id="2" name="图片 1"/>
          <p:cNvPicPr>
            <a:picLocks noChangeAspect="1"/>
          </p:cNvPicPr>
          <p:nvPr/>
        </p:nvPicPr>
        <p:blipFill>
          <a:blip r:embed="rId15" cstate="email"/>
          <a:stretch>
            <a:fillRect/>
          </a:stretch>
        </p:blipFill>
        <p:spPr>
          <a:xfrm>
            <a:off x="0" y="3471908"/>
            <a:ext cx="12192000" cy="3386092"/>
          </a:xfrm>
          <a:prstGeom prst="rect">
            <a:avLst/>
          </a:prstGeom>
        </p:spPr>
      </p:pic>
      <p:pic>
        <p:nvPicPr>
          <p:cNvPr id="13" name="图片 12"/>
          <p:cNvPicPr>
            <a:picLocks noChangeAspect="1"/>
          </p:cNvPicPr>
          <p:nvPr/>
        </p:nvPicPr>
        <p:blipFill>
          <a:blip r:embed="rId16" cstate="email"/>
          <a:stretch>
            <a:fillRect/>
          </a:stretch>
        </p:blipFill>
        <p:spPr>
          <a:xfrm>
            <a:off x="2397355" y="444755"/>
            <a:ext cx="2409451" cy="2463193"/>
          </a:xfrm>
          <a:prstGeom prst="rect">
            <a:avLst/>
          </a:prstGeom>
          <a:effectLst>
            <a:outerShdw blurRad="660400" dist="177800" dir="8100000" algn="tr" rotWithShape="0">
              <a:prstClr val="black">
                <a:alpha val="40000"/>
              </a:prstClr>
            </a:outerShdw>
          </a:effectLst>
        </p:spPr>
      </p:pic>
      <p:pic>
        <p:nvPicPr>
          <p:cNvPr id="15" name="图片 14"/>
          <p:cNvPicPr>
            <a:picLocks noChangeAspect="1"/>
          </p:cNvPicPr>
          <p:nvPr/>
        </p:nvPicPr>
        <p:blipFill rotWithShape="1">
          <a:blip r:embed="rId17" cstate="email"/>
          <a:srcRect/>
          <a:stretch>
            <a:fillRect/>
          </a:stretch>
        </p:blipFill>
        <p:spPr>
          <a:xfrm>
            <a:off x="3227263" y="5280493"/>
            <a:ext cx="732723" cy="452763"/>
          </a:xfrm>
          <a:prstGeom prst="rect">
            <a:avLst/>
          </a:prstGeom>
        </p:spPr>
      </p:pic>
      <p:pic>
        <p:nvPicPr>
          <p:cNvPr id="16" name="图片 15"/>
          <p:cNvPicPr>
            <a:picLocks noChangeAspect="1"/>
          </p:cNvPicPr>
          <p:nvPr/>
        </p:nvPicPr>
        <p:blipFill rotWithShape="1">
          <a:blip r:embed="rId18" cstate="email"/>
          <a:srcRect/>
          <a:stretch>
            <a:fillRect/>
          </a:stretch>
        </p:blipFill>
        <p:spPr>
          <a:xfrm>
            <a:off x="72317" y="3055121"/>
            <a:ext cx="1872409" cy="781608"/>
          </a:xfrm>
          <a:prstGeom prst="rect">
            <a:avLst/>
          </a:prstGeom>
        </p:spPr>
      </p:pic>
      <p:pic>
        <p:nvPicPr>
          <p:cNvPr id="17" name="图片 16"/>
          <p:cNvPicPr>
            <a:picLocks noChangeAspect="1"/>
          </p:cNvPicPr>
          <p:nvPr/>
        </p:nvPicPr>
        <p:blipFill>
          <a:blip r:embed="rId19" cstate="email"/>
          <a:stretch>
            <a:fillRect/>
          </a:stretch>
        </p:blipFill>
        <p:spPr>
          <a:xfrm flipH="1">
            <a:off x="7206102" y="1582929"/>
            <a:ext cx="1231395" cy="1124714"/>
          </a:xfrm>
          <a:prstGeom prst="rect">
            <a:avLst/>
          </a:prstGeom>
        </p:spPr>
      </p:pic>
      <p:sp>
        <p:nvSpPr>
          <p:cNvPr id="60" name="MH_Other_4"/>
          <p:cNvSpPr/>
          <p:nvPr>
            <p:custDataLst>
              <p:tags r:id="rId1"/>
            </p:custDataLst>
          </p:nvPr>
        </p:nvSpPr>
        <p:spPr>
          <a:xfrm>
            <a:off x="5219150" y="2712583"/>
            <a:ext cx="181442" cy="181442"/>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1" name="MH_Other_4"/>
          <p:cNvSpPr/>
          <p:nvPr>
            <p:custDataLst>
              <p:tags r:id="rId2"/>
            </p:custDataLst>
          </p:nvPr>
        </p:nvSpPr>
        <p:spPr>
          <a:xfrm>
            <a:off x="4695135" y="2609680"/>
            <a:ext cx="298268" cy="298268"/>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3"/>
            </p:custDataLst>
          </p:nvPr>
        </p:nvSpPr>
        <p:spPr>
          <a:xfrm>
            <a:off x="5531200" y="2492504"/>
            <a:ext cx="340879" cy="340878"/>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4"/>
            </p:custDataLst>
          </p:nvPr>
        </p:nvSpPr>
        <p:spPr>
          <a:xfrm>
            <a:off x="6058841" y="2668096"/>
            <a:ext cx="181442" cy="181442"/>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5"/>
            </p:custDataLst>
          </p:nvPr>
        </p:nvSpPr>
        <p:spPr>
          <a:xfrm>
            <a:off x="5048712" y="2322064"/>
            <a:ext cx="340879" cy="340878"/>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6"/>
            </p:custDataLst>
          </p:nvPr>
        </p:nvSpPr>
        <p:spPr>
          <a:xfrm>
            <a:off x="951529" y="2498498"/>
            <a:ext cx="303357" cy="303359"/>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7"/>
            </p:custDataLst>
          </p:nvPr>
        </p:nvSpPr>
        <p:spPr>
          <a:xfrm>
            <a:off x="2313264" y="2723409"/>
            <a:ext cx="184539" cy="18453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7" name="MH_Other_4"/>
          <p:cNvSpPr/>
          <p:nvPr>
            <p:custDataLst>
              <p:tags r:id="rId8"/>
            </p:custDataLst>
          </p:nvPr>
        </p:nvSpPr>
        <p:spPr>
          <a:xfrm>
            <a:off x="2024940" y="2774237"/>
            <a:ext cx="184539" cy="18453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8" name="MH_Other_4"/>
          <p:cNvSpPr/>
          <p:nvPr>
            <p:custDataLst>
              <p:tags r:id="rId9"/>
            </p:custDataLst>
          </p:nvPr>
        </p:nvSpPr>
        <p:spPr>
          <a:xfrm>
            <a:off x="1365059" y="2384562"/>
            <a:ext cx="303357" cy="30335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9" name="MH_Other_4"/>
          <p:cNvSpPr/>
          <p:nvPr>
            <p:custDataLst>
              <p:tags r:id="rId10"/>
            </p:custDataLst>
          </p:nvPr>
        </p:nvSpPr>
        <p:spPr>
          <a:xfrm>
            <a:off x="1840491" y="2384562"/>
            <a:ext cx="303357" cy="303359"/>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0" name="MH_Other_4"/>
          <p:cNvSpPr/>
          <p:nvPr>
            <p:custDataLst>
              <p:tags r:id="rId11"/>
            </p:custDataLst>
          </p:nvPr>
        </p:nvSpPr>
        <p:spPr>
          <a:xfrm>
            <a:off x="1601404" y="2681675"/>
            <a:ext cx="184539" cy="184539"/>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77" name="组合 76"/>
          <p:cNvGrpSpPr/>
          <p:nvPr/>
        </p:nvGrpSpPr>
        <p:grpSpPr>
          <a:xfrm>
            <a:off x="1272321" y="3260144"/>
            <a:ext cx="4687620" cy="943977"/>
            <a:chOff x="3832125" y="3357394"/>
            <a:chExt cx="4687620" cy="943977"/>
          </a:xfrm>
        </p:grpSpPr>
        <p:grpSp>
          <p:nvGrpSpPr>
            <p:cNvPr id="78" name="组合 77"/>
            <p:cNvGrpSpPr/>
            <p:nvPr/>
          </p:nvGrpSpPr>
          <p:grpSpPr>
            <a:xfrm>
              <a:off x="3832125" y="3357394"/>
              <a:ext cx="4687620" cy="943977"/>
              <a:chOff x="3187517" y="1934883"/>
              <a:chExt cx="6049126" cy="1523525"/>
            </a:xfrm>
          </p:grpSpPr>
          <p:sp>
            <p:nvSpPr>
              <p:cNvPr id="80" name="圆角矩形 79"/>
              <p:cNvSpPr/>
              <p:nvPr/>
            </p:nvSpPr>
            <p:spPr>
              <a:xfrm>
                <a:off x="3244360" y="2091252"/>
                <a:ext cx="5772679" cy="1305053"/>
              </a:xfrm>
              <a:prstGeom prst="roundRect">
                <a:avLst>
                  <a:gd name="adj" fmla="val 50000"/>
                </a:avLst>
              </a:prstGeom>
              <a:gradFill>
                <a:gsLst>
                  <a:gs pos="0">
                    <a:srgbClr val="ED492C"/>
                  </a:gs>
                  <a:gs pos="100000">
                    <a:srgbClr val="DE163D"/>
                  </a:gs>
                </a:gsLst>
                <a:lin ang="2700000" scaled="1"/>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3187517" y="1934883"/>
                <a:ext cx="1179528" cy="1523525"/>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椭圆 81"/>
              <p:cNvSpPr/>
              <p:nvPr/>
            </p:nvSpPr>
            <p:spPr>
              <a:xfrm>
                <a:off x="3279646" y="1934883"/>
                <a:ext cx="657578" cy="657578"/>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椭圆 82"/>
              <p:cNvSpPr/>
              <p:nvPr/>
            </p:nvSpPr>
            <p:spPr>
              <a:xfrm rot="19629600">
                <a:off x="8335170" y="3073034"/>
                <a:ext cx="901473" cy="294507"/>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79" name="文本框 7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424536" y="3486152"/>
              <a:ext cx="3427541" cy="646331"/>
            </a:xfrm>
            <a:prstGeom prst="rect">
              <a:avLst/>
            </a:prstGeom>
            <a:noFill/>
          </p:spPr>
          <p:txBody>
            <a:bodyPr wrap="none" rtlCol="0">
              <a:spAutoFit/>
            </a:bodyPr>
            <a:lstStyle/>
            <a:p>
              <a:pPr defTabSz="1218565">
                <a:defRPr/>
              </a:pPr>
              <a:r>
                <a:rPr lang="zh-CN" altLang="en-US" sz="3600" b="1" kern="0" dirty="0">
                  <a:solidFill>
                    <a:schemeClr val="bg1"/>
                  </a:solidFill>
                  <a:latin typeface="幼圆" panose="02010509060101010101" pitchFamily="49" charset="-122"/>
                  <a:ea typeface="幼圆" panose="02010509060101010101" pitchFamily="49" charset="-122"/>
                </a:rPr>
                <a:t>输入您的小标题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5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Scale>
                                      <p:cBhvr>
                                        <p:cTn id="3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3"/>
                                        </p:tgtEl>
                                        <p:attrNameLst>
                                          <p:attrName>ppt_x</p:attrName>
                                          <p:attrName>ppt_y</p:attrName>
                                        </p:attrNameLst>
                                      </p:cBhvr>
                                    </p:animMotion>
                                    <p:animEffect transition="in" filter="fade">
                                      <p:cBhvr>
                                        <p:cTn id="33" dur="1000"/>
                                        <p:tgtEl>
                                          <p:spTgt spid="1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p:cTn id="37" dur="1000" fill="hold"/>
                                        <p:tgtEl>
                                          <p:spTgt spid="77"/>
                                        </p:tgtEl>
                                        <p:attrNameLst>
                                          <p:attrName>ppt_w</p:attrName>
                                        </p:attrNameLst>
                                      </p:cBhvr>
                                      <p:tavLst>
                                        <p:tav tm="0">
                                          <p:val>
                                            <p:fltVal val="0"/>
                                          </p:val>
                                        </p:tav>
                                        <p:tav tm="100000">
                                          <p:val>
                                            <p:strVal val="#ppt_w"/>
                                          </p:val>
                                        </p:tav>
                                      </p:tavLst>
                                    </p:anim>
                                    <p:anim calcmode="lin" valueType="num">
                                      <p:cBhvr>
                                        <p:cTn id="38" dur="1000" fill="hold"/>
                                        <p:tgtEl>
                                          <p:spTgt spid="77"/>
                                        </p:tgtEl>
                                        <p:attrNameLst>
                                          <p:attrName>ppt_h</p:attrName>
                                        </p:attrNameLst>
                                      </p:cBhvr>
                                      <p:tavLst>
                                        <p:tav tm="0">
                                          <p:val>
                                            <p:fltVal val="0"/>
                                          </p:val>
                                        </p:tav>
                                        <p:tav tm="100000">
                                          <p:val>
                                            <p:strVal val="#ppt_h"/>
                                          </p:val>
                                        </p:tav>
                                      </p:tavLst>
                                    </p:anim>
                                    <p:animEffect transition="in" filter="fade">
                                      <p:cBhvr>
                                        <p:cTn id="39" dur="1000"/>
                                        <p:tgtEl>
                                          <p:spTgt spid="77"/>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3148648" y="1576075"/>
            <a:ext cx="5432219" cy="4945110"/>
            <a:chOff x="2638696" y="526547"/>
            <a:chExt cx="6346736" cy="5779709"/>
          </a:xfrm>
        </p:grpSpPr>
        <p:grpSp>
          <p:nvGrpSpPr>
            <p:cNvPr id="10" name="组合 9"/>
            <p:cNvGrpSpPr/>
            <p:nvPr/>
          </p:nvGrpSpPr>
          <p:grpSpPr>
            <a:xfrm>
              <a:off x="2638696" y="526547"/>
              <a:ext cx="3383280" cy="3383640"/>
              <a:chOff x="2987040" y="1497648"/>
              <a:chExt cx="3383280" cy="3383640"/>
            </a:xfrm>
          </p:grpSpPr>
          <p:sp>
            <p:nvSpPr>
              <p:cNvPr id="24" name="任意多边形 23"/>
              <p:cNvSpPr/>
              <p:nvPr/>
            </p:nvSpPr>
            <p:spPr>
              <a:xfrm flipH="1">
                <a:off x="298704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8100000" scaled="1"/>
                <a:tileRect/>
              </a:gradFill>
              <a:ln w="28575">
                <a:gradFill flip="none" rotWithShape="1">
                  <a:gsLst>
                    <a:gs pos="0">
                      <a:schemeClr val="bg1"/>
                    </a:gs>
                    <a:gs pos="100000">
                      <a:schemeClr val="bg1">
                        <a:lumMod val="85000"/>
                      </a:schemeClr>
                    </a:gs>
                  </a:gsLst>
                  <a:lin ang="81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椭圆 24"/>
              <p:cNvSpPr/>
              <p:nvPr/>
            </p:nvSpPr>
            <p:spPr>
              <a:xfrm>
                <a:off x="3197860" y="1708648"/>
                <a:ext cx="2961640" cy="2961640"/>
              </a:xfrm>
              <a:prstGeom prst="ellipse">
                <a:avLst/>
              </a:prstGeom>
              <a:gradFill>
                <a:gsLst>
                  <a:gs pos="0">
                    <a:srgbClr val="ED492C"/>
                  </a:gs>
                  <a:gs pos="100000">
                    <a:srgbClr val="DE163D"/>
                  </a:gs>
                </a:gsLst>
                <a:lin ang="2700000" scaled="1"/>
              </a:gradFill>
              <a:ln>
                <a:noFill/>
              </a:ln>
              <a:effectLst>
                <a:innerShdw blurRad="114300" dist="254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1" name="组合 10"/>
            <p:cNvGrpSpPr/>
            <p:nvPr/>
          </p:nvGrpSpPr>
          <p:grpSpPr>
            <a:xfrm flipH="1">
              <a:off x="6145712" y="1070165"/>
              <a:ext cx="2839720" cy="2840022"/>
              <a:chOff x="6748780" y="1497648"/>
              <a:chExt cx="3383280" cy="3383640"/>
            </a:xfrm>
          </p:grpSpPr>
          <p:sp>
            <p:nvSpPr>
              <p:cNvPr id="22" name="任意多边形 21"/>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椭圆 22"/>
              <p:cNvSpPr/>
              <p:nvPr/>
            </p:nvSpPr>
            <p:spPr>
              <a:xfrm>
                <a:off x="6959600" y="1708648"/>
                <a:ext cx="2961640" cy="2961640"/>
              </a:xfrm>
              <a:prstGeom prst="ellipse">
                <a:avLst/>
              </a:prstGeom>
              <a:gradFill>
                <a:gsLst>
                  <a:gs pos="0">
                    <a:srgbClr val="01B3C5"/>
                  </a:gs>
                  <a:gs pos="100000">
                    <a:srgbClr val="009F9B"/>
                  </a:gs>
                </a:gsLst>
                <a:lin ang="2700000" scaled="1"/>
              </a:gradFill>
              <a:ln>
                <a:noFill/>
              </a:ln>
              <a:effectLst>
                <a:innerShdw blurRad="114300" dist="25400" dir="189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2" name="组合 11"/>
            <p:cNvGrpSpPr/>
            <p:nvPr/>
          </p:nvGrpSpPr>
          <p:grpSpPr>
            <a:xfrm flipH="1" flipV="1">
              <a:off x="6145712" y="4029232"/>
              <a:ext cx="2276782" cy="2277024"/>
              <a:chOff x="6748780" y="1497648"/>
              <a:chExt cx="3383280" cy="3383640"/>
            </a:xfrm>
          </p:grpSpPr>
          <p:sp>
            <p:nvSpPr>
              <p:cNvPr id="20" name="任意多边形 19"/>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8900000" scaled="1"/>
                <a:tileRect/>
              </a:gradFill>
              <a:ln w="28575">
                <a:gradFill flip="none" rotWithShape="1">
                  <a:gsLst>
                    <a:gs pos="0">
                      <a:schemeClr val="bg1"/>
                    </a:gs>
                    <a:gs pos="100000">
                      <a:schemeClr val="bg1">
                        <a:lumMod val="85000"/>
                      </a:schemeClr>
                    </a:gs>
                  </a:gsLst>
                  <a:lin ang="189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椭圆 20"/>
              <p:cNvSpPr/>
              <p:nvPr/>
            </p:nvSpPr>
            <p:spPr>
              <a:xfrm>
                <a:off x="6959600" y="1708648"/>
                <a:ext cx="2961640" cy="2961640"/>
              </a:xfrm>
              <a:prstGeom prst="ellipse">
                <a:avLst/>
              </a:prstGeom>
              <a:gradFill>
                <a:gsLst>
                  <a:gs pos="0">
                    <a:srgbClr val="FDE103"/>
                  </a:gs>
                  <a:gs pos="100000">
                    <a:srgbClr val="F8A11A"/>
                  </a:gs>
                </a:gsLst>
                <a:lin ang="2700000" scaled="1"/>
              </a:gradFill>
              <a:ln>
                <a:noFill/>
              </a:ln>
              <a:effectLst>
                <a:innerShdw blurRad="114300" dist="25400" dir="27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3" name="组合 12"/>
            <p:cNvGrpSpPr/>
            <p:nvPr/>
          </p:nvGrpSpPr>
          <p:grpSpPr>
            <a:xfrm flipV="1">
              <a:off x="4310634" y="4018644"/>
              <a:ext cx="1708764" cy="1708946"/>
              <a:chOff x="6748780" y="1497648"/>
              <a:chExt cx="3383280" cy="3383640"/>
            </a:xfrm>
          </p:grpSpPr>
          <p:sp>
            <p:nvSpPr>
              <p:cNvPr id="18" name="任意多边形 17"/>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3500000" scaled="0"/>
                <a:tileRect/>
              </a:gradFill>
              <a:ln w="28575">
                <a:gradFill flip="none" rotWithShape="1">
                  <a:gsLst>
                    <a:gs pos="0">
                      <a:schemeClr val="bg1"/>
                    </a:gs>
                    <a:gs pos="100000">
                      <a:schemeClr val="bg1">
                        <a:lumMod val="85000"/>
                      </a:schemeClr>
                    </a:gs>
                  </a:gsLst>
                  <a:lin ang="135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椭圆 18"/>
              <p:cNvSpPr/>
              <p:nvPr/>
            </p:nvSpPr>
            <p:spPr>
              <a:xfrm>
                <a:off x="6959600" y="1708648"/>
                <a:ext cx="2961640" cy="2961640"/>
              </a:xfrm>
              <a:prstGeom prst="ellipse">
                <a:avLst/>
              </a:prstGeom>
              <a:gradFill>
                <a:gsLst>
                  <a:gs pos="0">
                    <a:srgbClr val="7B64A9"/>
                  </a:gs>
                  <a:gs pos="100000">
                    <a:srgbClr val="473F8E"/>
                  </a:gs>
                </a:gsLst>
                <a:lin ang="2700000" scaled="1"/>
              </a:gradFill>
              <a:ln>
                <a:noFill/>
              </a:ln>
              <a:effectLst>
                <a:innerShdw blurRad="114300" dist="25400" dir="81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4" name="文本框 13"/>
            <p:cNvSpPr txBox="1"/>
            <p:nvPr/>
          </p:nvSpPr>
          <p:spPr>
            <a:xfrm>
              <a:off x="3520710" y="1665289"/>
              <a:ext cx="1619250" cy="1187079"/>
            </a:xfrm>
            <a:prstGeom prst="rect">
              <a:avLst/>
            </a:prstGeom>
            <a:noFill/>
          </p:spPr>
          <p:txBody>
            <a:bodyPr wrap="square" rtlCol="0">
              <a:spAutoFit/>
            </a:bodyPr>
            <a:lstStyle/>
            <a:p>
              <a:pPr algn="ctr"/>
              <a:r>
                <a:rPr lang="en-US" altLang="zh-CN" sz="6000" dirty="0">
                  <a:solidFill>
                    <a:prstClr val="white"/>
                  </a:solidFill>
                  <a:latin typeface="Impact" panose="020B0806030902050204" pitchFamily="34" charset="0"/>
                </a:rPr>
                <a:t>95</a:t>
              </a:r>
              <a:r>
                <a:rPr lang="en-US" altLang="zh-CN" sz="3600" dirty="0">
                  <a:solidFill>
                    <a:prstClr val="white"/>
                  </a:solidFill>
                  <a:latin typeface="Impact" panose="020B0806030902050204" pitchFamily="34" charset="0"/>
                </a:rPr>
                <a:t>%</a:t>
              </a:r>
              <a:endParaRPr lang="zh-CN" altLang="en-US" sz="3600" dirty="0">
                <a:solidFill>
                  <a:prstClr val="white"/>
                </a:solidFill>
                <a:latin typeface="Impact" panose="020B0806030902050204" pitchFamily="34" charset="0"/>
              </a:endParaRPr>
            </a:p>
          </p:txBody>
        </p:sp>
        <p:sp>
          <p:nvSpPr>
            <p:cNvPr id="15" name="文本框 14"/>
            <p:cNvSpPr txBox="1"/>
            <p:nvPr/>
          </p:nvSpPr>
          <p:spPr>
            <a:xfrm>
              <a:off x="6755946" y="1982344"/>
              <a:ext cx="1619250" cy="1079163"/>
            </a:xfrm>
            <a:prstGeom prst="rect">
              <a:avLst/>
            </a:prstGeom>
            <a:noFill/>
          </p:spPr>
          <p:txBody>
            <a:bodyPr wrap="square" rtlCol="0">
              <a:spAutoFit/>
            </a:bodyPr>
            <a:lstStyle/>
            <a:p>
              <a:pPr algn="ctr"/>
              <a:r>
                <a:rPr lang="en-US" altLang="zh-CN" sz="5400" dirty="0">
                  <a:solidFill>
                    <a:prstClr val="white"/>
                  </a:solidFill>
                  <a:latin typeface="Impact" panose="020B0806030902050204" pitchFamily="34" charset="0"/>
                </a:rPr>
                <a:t>77</a:t>
              </a:r>
              <a:r>
                <a:rPr lang="en-US" altLang="zh-CN" sz="3200" dirty="0">
                  <a:solidFill>
                    <a:prstClr val="white"/>
                  </a:solidFill>
                  <a:latin typeface="Impact" panose="020B0806030902050204" pitchFamily="34" charset="0"/>
                </a:rPr>
                <a:t>%</a:t>
              </a:r>
              <a:endParaRPr lang="zh-CN" altLang="en-US" sz="3200" dirty="0">
                <a:solidFill>
                  <a:prstClr val="white"/>
                </a:solidFill>
                <a:latin typeface="Impact" panose="020B0806030902050204" pitchFamily="34" charset="0"/>
              </a:endParaRPr>
            </a:p>
          </p:txBody>
        </p:sp>
        <p:sp>
          <p:nvSpPr>
            <p:cNvPr id="16" name="文本框 15"/>
            <p:cNvSpPr txBox="1"/>
            <p:nvPr/>
          </p:nvSpPr>
          <p:spPr>
            <a:xfrm>
              <a:off x="6474477" y="4682120"/>
              <a:ext cx="1619250" cy="971247"/>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56</a:t>
              </a:r>
              <a:r>
                <a:rPr lang="en-US" altLang="zh-CN" sz="2800" dirty="0">
                  <a:solidFill>
                    <a:prstClr val="white"/>
                  </a:solidFill>
                  <a:latin typeface="Impact" panose="020B0806030902050204" pitchFamily="34" charset="0"/>
                </a:rPr>
                <a:t>%</a:t>
              </a:r>
              <a:endParaRPr lang="zh-CN" altLang="en-US" sz="2800" dirty="0">
                <a:solidFill>
                  <a:prstClr val="white"/>
                </a:solidFill>
                <a:latin typeface="Impact" panose="020B0806030902050204" pitchFamily="34" charset="0"/>
              </a:endParaRPr>
            </a:p>
          </p:txBody>
        </p:sp>
        <p:sp>
          <p:nvSpPr>
            <p:cNvPr id="17" name="文本框 16"/>
            <p:cNvSpPr txBox="1"/>
            <p:nvPr/>
          </p:nvSpPr>
          <p:spPr>
            <a:xfrm>
              <a:off x="4380443" y="4431923"/>
              <a:ext cx="1619250" cy="899302"/>
            </a:xfrm>
            <a:prstGeom prst="rect">
              <a:avLst/>
            </a:prstGeom>
            <a:noFill/>
          </p:spPr>
          <p:txBody>
            <a:bodyPr wrap="square" rtlCol="0">
              <a:spAutoFit/>
            </a:bodyPr>
            <a:lstStyle/>
            <a:p>
              <a:pPr algn="ctr"/>
              <a:r>
                <a:rPr lang="en-US" altLang="zh-CN" sz="4400" dirty="0">
                  <a:solidFill>
                    <a:prstClr val="white"/>
                  </a:solidFill>
                  <a:latin typeface="Impact" panose="020B0806030902050204" pitchFamily="34" charset="0"/>
                </a:rPr>
                <a:t>36</a:t>
              </a:r>
              <a:r>
                <a:rPr lang="en-US" altLang="zh-CN" sz="2400" dirty="0">
                  <a:solidFill>
                    <a:prstClr val="white"/>
                  </a:solidFill>
                  <a:latin typeface="Impact" panose="020B0806030902050204" pitchFamily="34" charset="0"/>
                </a:rPr>
                <a:t>%</a:t>
              </a:r>
              <a:endParaRPr lang="zh-CN" altLang="en-US" sz="2400" dirty="0">
                <a:solidFill>
                  <a:prstClr val="white"/>
                </a:solidFill>
                <a:latin typeface="Impact" panose="020B0806030902050204" pitchFamily="34" charset="0"/>
              </a:endParaRPr>
            </a:p>
          </p:txBody>
        </p:sp>
      </p:grpSp>
      <p:sp>
        <p:nvSpPr>
          <p:cNvPr id="26" name="文本框 25"/>
          <p:cNvSpPr txBox="1"/>
          <p:nvPr/>
        </p:nvSpPr>
        <p:spPr>
          <a:xfrm>
            <a:off x="281387" y="2562482"/>
            <a:ext cx="2715808"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611066" y="4835893"/>
            <a:ext cx="2715808"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951719" y="2824409"/>
            <a:ext cx="2715808"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500425" y="5104922"/>
            <a:ext cx="2715808" cy="1446550"/>
          </a:xfrm>
          <a:prstGeom prst="rect">
            <a:avLst/>
          </a:prstGeom>
          <a:noFill/>
          <a:effectLst/>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1958723" y="2021751"/>
            <a:ext cx="2411808" cy="2137567"/>
            <a:chOff x="1958723" y="2021751"/>
            <a:chExt cx="2411808" cy="2137567"/>
          </a:xfrm>
        </p:grpSpPr>
        <p:sp>
          <p:nvSpPr>
            <p:cNvPr id="10" name="Freeform 5"/>
            <p:cNvSpPr/>
            <p:nvPr/>
          </p:nvSpPr>
          <p:spPr bwMode="auto">
            <a:xfrm>
              <a:off x="2098008" y="2136162"/>
              <a:ext cx="2153632" cy="19087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D492C"/>
                </a:gs>
                <a:gs pos="100000">
                  <a:srgbClr val="DE163D"/>
                </a:gs>
              </a:gsLst>
              <a:lin ang="2700000" scaled="1"/>
            </a:gradFill>
            <a:ln w="15875">
              <a:noFill/>
            </a:ln>
            <a:effectLst>
              <a:outerShdw blurRad="317500" dist="127000" dir="2700000" algn="tl" rotWithShape="0">
                <a:prstClr val="black">
                  <a:alpha val="30000"/>
                </a:prstClr>
              </a:outerShdw>
              <a:softEdge rad="0"/>
            </a:effectLst>
            <a:scene3d>
              <a:camera prst="orthographicFront"/>
              <a:lightRig rig="threePt" dir="t"/>
            </a:scene3d>
            <a:sp3d prstMaterial="softEdge">
              <a:bevelT w="114300" h="19050"/>
            </a:sp3d>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5"/>
            <p:cNvSpPr/>
            <p:nvPr/>
          </p:nvSpPr>
          <p:spPr bwMode="auto">
            <a:xfrm>
              <a:off x="1958723" y="2021751"/>
              <a:ext cx="2411808" cy="21375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50000">
                  <a:schemeClr val="bg1">
                    <a:alpha val="30000"/>
                  </a:schemeClr>
                </a:gs>
                <a:gs pos="50000">
                  <a:schemeClr val="bg1">
                    <a:alpha val="20000"/>
                  </a:schemeClr>
                </a:gs>
              </a:gsLst>
              <a:lin ang="2700000" scaled="1"/>
              <a:tileRect/>
            </a:gradFill>
            <a:ln w="25400">
              <a:gradFill flip="none" rotWithShape="1">
                <a:gsLst>
                  <a:gs pos="19000">
                    <a:schemeClr val="bg1"/>
                  </a:gs>
                  <a:gs pos="43000">
                    <a:srgbClr val="CDCDCD"/>
                  </a:gs>
                  <a:gs pos="86000">
                    <a:schemeClr val="bg1"/>
                  </a:gs>
                </a:gsLst>
                <a:lin ang="2700000" scaled="1"/>
                <a:tileRect/>
              </a:gradFill>
            </a:ln>
            <a:effectLst>
              <a:outerShdw blurRad="190500" dist="50800" dir="2700000" algn="tl" rotWithShape="0">
                <a:prstClr val="black">
                  <a:alpha val="2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2347939" y="2466502"/>
              <a:ext cx="1593414" cy="438582"/>
            </a:xfrm>
            <a:prstGeom prst="rect">
              <a:avLst/>
            </a:prstGeom>
            <a:noFill/>
          </p:spPr>
          <p:txBody>
            <a:bodyPr wrap="square" lIns="68580" tIns="34290" rIns="68580" bIns="34290" rtlCol="0">
              <a:spAutoFit/>
            </a:bodyPr>
            <a:lstStyle/>
            <a:p>
              <a:pPr algn="ctr"/>
              <a:r>
                <a:rPr lang="en-US" altLang="zh-CN" sz="2400" dirty="0">
                  <a:solidFill>
                    <a:schemeClr val="bg1"/>
                  </a:solidFill>
                  <a:latin typeface="LiHei Pro" panose="020B0500000000000000" pitchFamily="34" charset="-122"/>
                  <a:ea typeface="LiHei Pro" panose="020B0500000000000000" pitchFamily="34" charset="-122"/>
                </a:rPr>
                <a:t>OPTION    01</a:t>
              </a:r>
              <a:endParaRPr lang="zh-CN" altLang="en-US" sz="2400" dirty="0">
                <a:solidFill>
                  <a:schemeClr val="bg1"/>
                </a:solidFill>
                <a:latin typeface="LiHei Pro" panose="020B0500000000000000" pitchFamily="34" charset="-122"/>
                <a:ea typeface="LiHei Pro" panose="020B0500000000000000" pitchFamily="34" charset="-122"/>
              </a:endParaRPr>
            </a:p>
          </p:txBody>
        </p:sp>
        <p:sp>
          <p:nvSpPr>
            <p:cNvPr id="13" name="文本框 12"/>
            <p:cNvSpPr txBox="1"/>
            <p:nvPr/>
          </p:nvSpPr>
          <p:spPr>
            <a:xfrm>
              <a:off x="2448806" y="3076102"/>
              <a:ext cx="1415772"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方向一</a:t>
              </a:r>
            </a:p>
          </p:txBody>
        </p:sp>
      </p:grpSp>
      <p:grpSp>
        <p:nvGrpSpPr>
          <p:cNvPr id="14" name="组合 13"/>
          <p:cNvGrpSpPr/>
          <p:nvPr/>
        </p:nvGrpSpPr>
        <p:grpSpPr>
          <a:xfrm>
            <a:off x="3887946" y="3152766"/>
            <a:ext cx="2411808" cy="2137567"/>
            <a:chOff x="3887946" y="3152766"/>
            <a:chExt cx="2411808" cy="2137567"/>
          </a:xfrm>
        </p:grpSpPr>
        <p:sp>
          <p:nvSpPr>
            <p:cNvPr id="15" name="Freeform 5"/>
            <p:cNvSpPr/>
            <p:nvPr/>
          </p:nvSpPr>
          <p:spPr bwMode="auto">
            <a:xfrm>
              <a:off x="4018516" y="3270708"/>
              <a:ext cx="2153632" cy="19087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1B3C5"/>
                </a:gs>
                <a:gs pos="100000">
                  <a:srgbClr val="009F9B"/>
                </a:gs>
              </a:gsLst>
              <a:lin ang="2700000" scaled="1"/>
            </a:gradFill>
            <a:ln w="15875">
              <a:noFill/>
            </a:ln>
            <a:effectLst>
              <a:outerShdw blurRad="317500" dist="127000" dir="2700000" algn="tl" rotWithShape="0">
                <a:prstClr val="black">
                  <a:alpha val="30000"/>
                </a:prstClr>
              </a:outerShdw>
              <a:softEdge rad="0"/>
            </a:effectLst>
            <a:scene3d>
              <a:camera prst="orthographicFront"/>
              <a:lightRig rig="threePt" dir="t"/>
            </a:scene3d>
            <a:sp3d prstMaterial="softEdge">
              <a:bevelT w="114300" h="19050"/>
            </a:sp3d>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5"/>
            <p:cNvSpPr/>
            <p:nvPr/>
          </p:nvSpPr>
          <p:spPr bwMode="auto">
            <a:xfrm>
              <a:off x="3887946" y="3152766"/>
              <a:ext cx="2411808" cy="21375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50000">
                  <a:schemeClr val="bg1">
                    <a:alpha val="30000"/>
                  </a:schemeClr>
                </a:gs>
                <a:gs pos="50000">
                  <a:schemeClr val="bg1">
                    <a:alpha val="20000"/>
                  </a:schemeClr>
                </a:gs>
              </a:gsLst>
              <a:lin ang="2700000" scaled="1"/>
              <a:tileRect/>
            </a:gradFill>
            <a:ln w="25400">
              <a:gradFill flip="none" rotWithShape="1">
                <a:gsLst>
                  <a:gs pos="19000">
                    <a:schemeClr val="bg1"/>
                  </a:gs>
                  <a:gs pos="43000">
                    <a:srgbClr val="CDCDCD"/>
                  </a:gs>
                  <a:gs pos="86000">
                    <a:schemeClr val="bg1"/>
                  </a:gs>
                </a:gsLst>
                <a:lin ang="2700000" scaled="1"/>
                <a:tileRect/>
              </a:gradFill>
            </a:ln>
            <a:effectLst>
              <a:outerShdw blurRad="190500" dist="50800" dir="2700000" algn="tl" rotWithShape="0">
                <a:prstClr val="black">
                  <a:alpha val="2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4292480" y="3610670"/>
              <a:ext cx="1593414" cy="438582"/>
            </a:xfrm>
            <a:prstGeom prst="rect">
              <a:avLst/>
            </a:prstGeom>
            <a:noFill/>
          </p:spPr>
          <p:txBody>
            <a:bodyPr wrap="square" lIns="68580" tIns="34290" rIns="68580" bIns="34290" rtlCol="0">
              <a:spAutoFit/>
            </a:bodyPr>
            <a:lstStyle/>
            <a:p>
              <a:pPr algn="ctr"/>
              <a:r>
                <a:rPr lang="en-US" altLang="zh-CN" sz="2400" dirty="0">
                  <a:solidFill>
                    <a:schemeClr val="bg1"/>
                  </a:solidFill>
                  <a:latin typeface="LiHei Pro" panose="020B0500000000000000" pitchFamily="34" charset="-122"/>
                  <a:ea typeface="LiHei Pro" panose="020B0500000000000000" pitchFamily="34" charset="-122"/>
                </a:rPr>
                <a:t>OPTION    02</a:t>
              </a:r>
              <a:endParaRPr lang="zh-CN" altLang="en-US" sz="2400" dirty="0">
                <a:solidFill>
                  <a:schemeClr val="bg1"/>
                </a:solidFill>
                <a:latin typeface="LiHei Pro" panose="020B0500000000000000" pitchFamily="34" charset="-122"/>
                <a:ea typeface="LiHei Pro" panose="020B0500000000000000" pitchFamily="34" charset="-122"/>
              </a:endParaRPr>
            </a:p>
          </p:txBody>
        </p:sp>
        <p:sp>
          <p:nvSpPr>
            <p:cNvPr id="18" name="文本框 17"/>
            <p:cNvSpPr txBox="1"/>
            <p:nvPr/>
          </p:nvSpPr>
          <p:spPr>
            <a:xfrm>
              <a:off x="4405578" y="4265990"/>
              <a:ext cx="1415772"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方向二</a:t>
              </a:r>
            </a:p>
          </p:txBody>
        </p:sp>
      </p:grpSp>
      <p:grpSp>
        <p:nvGrpSpPr>
          <p:cNvPr id="19" name="组合 18"/>
          <p:cNvGrpSpPr/>
          <p:nvPr/>
        </p:nvGrpSpPr>
        <p:grpSpPr>
          <a:xfrm>
            <a:off x="5793801" y="2014013"/>
            <a:ext cx="2411808" cy="2137567"/>
            <a:chOff x="5793801" y="2014013"/>
            <a:chExt cx="2411808" cy="2137567"/>
          </a:xfrm>
        </p:grpSpPr>
        <p:sp>
          <p:nvSpPr>
            <p:cNvPr id="20" name="Freeform 5"/>
            <p:cNvSpPr/>
            <p:nvPr/>
          </p:nvSpPr>
          <p:spPr bwMode="auto">
            <a:xfrm>
              <a:off x="5950438" y="2121730"/>
              <a:ext cx="2153632" cy="19087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7B64A9"/>
                </a:gs>
                <a:gs pos="100000">
                  <a:srgbClr val="473F8E"/>
                </a:gs>
              </a:gsLst>
              <a:lin ang="2700000" scaled="1"/>
            </a:gradFill>
            <a:ln w="15875">
              <a:noFill/>
            </a:ln>
            <a:effectLst>
              <a:outerShdw blurRad="317500" dist="127000" dir="2700000" algn="tl" rotWithShape="0">
                <a:prstClr val="black">
                  <a:alpha val="30000"/>
                </a:prstClr>
              </a:outerShdw>
              <a:softEdge rad="0"/>
            </a:effectLst>
            <a:scene3d>
              <a:camera prst="orthographicFront"/>
              <a:lightRig rig="threePt" dir="t"/>
            </a:scene3d>
            <a:sp3d prstMaterial="softEdge">
              <a:bevelT w="114300" h="19050"/>
            </a:sp3d>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5"/>
            <p:cNvSpPr/>
            <p:nvPr/>
          </p:nvSpPr>
          <p:spPr bwMode="auto">
            <a:xfrm>
              <a:off x="5793801" y="2014013"/>
              <a:ext cx="2411808" cy="21375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50000">
                  <a:schemeClr val="bg1">
                    <a:alpha val="30000"/>
                  </a:schemeClr>
                </a:gs>
                <a:gs pos="50000">
                  <a:schemeClr val="bg1">
                    <a:alpha val="20000"/>
                  </a:schemeClr>
                </a:gs>
              </a:gsLst>
              <a:lin ang="2700000" scaled="1"/>
              <a:tileRect/>
            </a:gradFill>
            <a:ln w="25400">
              <a:gradFill flip="none" rotWithShape="1">
                <a:gsLst>
                  <a:gs pos="19000">
                    <a:schemeClr val="bg1"/>
                  </a:gs>
                  <a:gs pos="43000">
                    <a:srgbClr val="CDCDCD"/>
                  </a:gs>
                  <a:gs pos="86000">
                    <a:schemeClr val="bg1"/>
                  </a:gs>
                </a:gsLst>
                <a:lin ang="2700000" scaled="1"/>
                <a:tileRect/>
              </a:gradFill>
            </a:ln>
            <a:effectLst>
              <a:outerShdw blurRad="190500" dist="50800" dir="2700000" algn="tl" rotWithShape="0">
                <a:prstClr val="black">
                  <a:alpha val="2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6224401" y="2546281"/>
              <a:ext cx="1593414" cy="438582"/>
            </a:xfrm>
            <a:prstGeom prst="rect">
              <a:avLst/>
            </a:prstGeom>
            <a:noFill/>
          </p:spPr>
          <p:txBody>
            <a:bodyPr wrap="square" lIns="68580" tIns="34290" rIns="68580" bIns="34290" rtlCol="0">
              <a:spAutoFit/>
            </a:bodyPr>
            <a:lstStyle/>
            <a:p>
              <a:pPr algn="ctr"/>
              <a:r>
                <a:rPr lang="en-US" altLang="zh-CN" sz="2400" dirty="0">
                  <a:solidFill>
                    <a:schemeClr val="bg1"/>
                  </a:solidFill>
                  <a:latin typeface="LiHei Pro" panose="020B0500000000000000" pitchFamily="34" charset="-122"/>
                  <a:ea typeface="LiHei Pro" panose="020B0500000000000000" pitchFamily="34" charset="-122"/>
                </a:rPr>
                <a:t>OPTION    03</a:t>
              </a:r>
              <a:endParaRPr lang="zh-CN" altLang="en-US" sz="2400" dirty="0">
                <a:solidFill>
                  <a:schemeClr val="bg1"/>
                </a:solidFill>
                <a:latin typeface="LiHei Pro" panose="020B0500000000000000" pitchFamily="34" charset="-122"/>
                <a:ea typeface="LiHei Pro" panose="020B0500000000000000" pitchFamily="34" charset="-122"/>
              </a:endParaRPr>
            </a:p>
          </p:txBody>
        </p:sp>
        <p:sp>
          <p:nvSpPr>
            <p:cNvPr id="23" name="文本框 22"/>
            <p:cNvSpPr txBox="1"/>
            <p:nvPr/>
          </p:nvSpPr>
          <p:spPr>
            <a:xfrm>
              <a:off x="6342076" y="3139056"/>
              <a:ext cx="1415772"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方向三</a:t>
              </a:r>
            </a:p>
          </p:txBody>
        </p:sp>
      </p:grpSp>
      <p:grpSp>
        <p:nvGrpSpPr>
          <p:cNvPr id="24" name="组合 23"/>
          <p:cNvGrpSpPr/>
          <p:nvPr/>
        </p:nvGrpSpPr>
        <p:grpSpPr>
          <a:xfrm>
            <a:off x="5805534" y="4265990"/>
            <a:ext cx="2411808" cy="2137567"/>
            <a:chOff x="5805534" y="4265990"/>
            <a:chExt cx="2411808" cy="2137567"/>
          </a:xfrm>
        </p:grpSpPr>
        <p:sp>
          <p:nvSpPr>
            <p:cNvPr id="25" name="Freeform 5"/>
            <p:cNvSpPr/>
            <p:nvPr/>
          </p:nvSpPr>
          <p:spPr bwMode="auto">
            <a:xfrm>
              <a:off x="5950438" y="4380401"/>
              <a:ext cx="2153632" cy="19087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FDE103"/>
                </a:gs>
                <a:gs pos="100000">
                  <a:srgbClr val="F8A11A"/>
                </a:gs>
              </a:gsLst>
              <a:lin ang="2700000" scaled="1"/>
            </a:gradFill>
            <a:ln w="15875">
              <a:noFill/>
            </a:ln>
            <a:effectLst>
              <a:outerShdw blurRad="317500" dist="127000" dir="2700000" algn="tl" rotWithShape="0">
                <a:prstClr val="black">
                  <a:alpha val="30000"/>
                </a:prstClr>
              </a:outerShdw>
              <a:softEdge rad="0"/>
            </a:effectLst>
            <a:scene3d>
              <a:camera prst="orthographicFront"/>
              <a:lightRig rig="threePt" dir="t"/>
            </a:scene3d>
            <a:sp3d prstMaterial="softEdge">
              <a:bevelT w="114300" h="19050"/>
            </a:sp3d>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5"/>
            <p:cNvSpPr/>
            <p:nvPr/>
          </p:nvSpPr>
          <p:spPr bwMode="auto">
            <a:xfrm>
              <a:off x="5805534" y="4265990"/>
              <a:ext cx="2411808" cy="21375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50000">
                  <a:schemeClr val="bg1">
                    <a:alpha val="30000"/>
                  </a:schemeClr>
                </a:gs>
                <a:gs pos="50000">
                  <a:schemeClr val="bg1">
                    <a:alpha val="20000"/>
                  </a:schemeClr>
                </a:gs>
              </a:gsLst>
              <a:lin ang="2700000" scaled="1"/>
              <a:tileRect/>
            </a:gradFill>
            <a:ln w="25400">
              <a:gradFill flip="none" rotWithShape="1">
                <a:gsLst>
                  <a:gs pos="19000">
                    <a:schemeClr val="bg1"/>
                  </a:gs>
                  <a:gs pos="43000">
                    <a:srgbClr val="CDCDCD"/>
                  </a:gs>
                  <a:gs pos="86000">
                    <a:schemeClr val="bg1"/>
                  </a:gs>
                </a:gsLst>
                <a:lin ang="2700000" scaled="1"/>
                <a:tileRect/>
              </a:gradFill>
            </a:ln>
            <a:effectLst>
              <a:outerShdw blurRad="190500" dist="50800" dir="2700000" algn="tl" rotWithShape="0">
                <a:prstClr val="black">
                  <a:alpha val="2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6224401" y="4693196"/>
              <a:ext cx="1593414" cy="438582"/>
            </a:xfrm>
            <a:prstGeom prst="rect">
              <a:avLst/>
            </a:prstGeom>
            <a:noFill/>
          </p:spPr>
          <p:txBody>
            <a:bodyPr wrap="square" lIns="68580" tIns="34290" rIns="68580" bIns="34290" rtlCol="0">
              <a:spAutoFit/>
            </a:bodyPr>
            <a:lstStyle/>
            <a:p>
              <a:pPr algn="ctr"/>
              <a:r>
                <a:rPr lang="en-US" altLang="zh-CN" sz="2400" dirty="0">
                  <a:solidFill>
                    <a:schemeClr val="bg1"/>
                  </a:solidFill>
                  <a:latin typeface="LiHei Pro" panose="020B0500000000000000" pitchFamily="34" charset="-122"/>
                  <a:ea typeface="LiHei Pro" panose="020B0500000000000000" pitchFamily="34" charset="-122"/>
                </a:rPr>
                <a:t>OPTION    04</a:t>
              </a:r>
              <a:endParaRPr lang="zh-CN" altLang="en-US" sz="2400" dirty="0">
                <a:solidFill>
                  <a:schemeClr val="bg1"/>
                </a:solidFill>
                <a:latin typeface="LiHei Pro" panose="020B0500000000000000" pitchFamily="34" charset="-122"/>
                <a:ea typeface="LiHei Pro" panose="020B0500000000000000" pitchFamily="34" charset="-122"/>
              </a:endParaRPr>
            </a:p>
          </p:txBody>
        </p:sp>
        <p:sp>
          <p:nvSpPr>
            <p:cNvPr id="28" name="文本框 27"/>
            <p:cNvSpPr txBox="1"/>
            <p:nvPr/>
          </p:nvSpPr>
          <p:spPr>
            <a:xfrm>
              <a:off x="6342076" y="5348551"/>
              <a:ext cx="1415772"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方向四</a:t>
              </a:r>
            </a:p>
          </p:txBody>
        </p:sp>
      </p:grpSp>
      <p:grpSp>
        <p:nvGrpSpPr>
          <p:cNvPr id="29" name="组合 28"/>
          <p:cNvGrpSpPr/>
          <p:nvPr/>
        </p:nvGrpSpPr>
        <p:grpSpPr>
          <a:xfrm>
            <a:off x="7753271" y="3146074"/>
            <a:ext cx="2411808" cy="2137567"/>
            <a:chOff x="7753271" y="3146074"/>
            <a:chExt cx="2411808" cy="2137567"/>
          </a:xfrm>
        </p:grpSpPr>
        <p:sp>
          <p:nvSpPr>
            <p:cNvPr id="30" name="Freeform 5"/>
            <p:cNvSpPr/>
            <p:nvPr/>
          </p:nvSpPr>
          <p:spPr bwMode="auto">
            <a:xfrm>
              <a:off x="7882359" y="3259672"/>
              <a:ext cx="2153632" cy="19087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CBCCCE"/>
                </a:gs>
                <a:gs pos="100000">
                  <a:srgbClr val="8D8E92"/>
                </a:gs>
              </a:gsLst>
              <a:lin ang="2700000" scaled="1"/>
            </a:gradFill>
            <a:ln w="15875">
              <a:noFill/>
            </a:ln>
            <a:effectLst>
              <a:outerShdw blurRad="317500" dist="127000" dir="2700000" algn="tl" rotWithShape="0">
                <a:prstClr val="black">
                  <a:alpha val="30000"/>
                </a:prstClr>
              </a:outerShdw>
              <a:softEdge rad="0"/>
            </a:effectLst>
            <a:scene3d>
              <a:camera prst="orthographicFront"/>
              <a:lightRig rig="threePt" dir="t"/>
            </a:scene3d>
            <a:sp3d prstMaterial="softEdge">
              <a:bevelT w="114300" h="19050"/>
            </a:sp3d>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5"/>
            <p:cNvSpPr/>
            <p:nvPr/>
          </p:nvSpPr>
          <p:spPr bwMode="auto">
            <a:xfrm>
              <a:off x="7753271" y="3146074"/>
              <a:ext cx="2411808" cy="21375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50000">
                  <a:schemeClr val="bg1">
                    <a:alpha val="30000"/>
                  </a:schemeClr>
                </a:gs>
                <a:gs pos="50000">
                  <a:schemeClr val="bg1">
                    <a:alpha val="20000"/>
                  </a:schemeClr>
                </a:gs>
              </a:gsLst>
              <a:lin ang="2700000" scaled="1"/>
              <a:tileRect/>
            </a:gradFill>
            <a:ln w="25400">
              <a:gradFill flip="none" rotWithShape="1">
                <a:gsLst>
                  <a:gs pos="19000">
                    <a:schemeClr val="bg1"/>
                  </a:gs>
                  <a:gs pos="43000">
                    <a:srgbClr val="CDCDCD"/>
                  </a:gs>
                  <a:gs pos="86000">
                    <a:schemeClr val="bg1"/>
                  </a:gs>
                </a:gsLst>
                <a:lin ang="2700000" scaled="1"/>
                <a:tileRect/>
              </a:gradFill>
            </a:ln>
            <a:effectLst>
              <a:outerShdw blurRad="190500" dist="50800" dir="2700000" algn="tl" rotWithShape="0">
                <a:prstClr val="black">
                  <a:alpha val="2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8162468" y="3610669"/>
              <a:ext cx="1593414" cy="438582"/>
            </a:xfrm>
            <a:prstGeom prst="rect">
              <a:avLst/>
            </a:prstGeom>
            <a:noFill/>
          </p:spPr>
          <p:txBody>
            <a:bodyPr wrap="square" lIns="68580" tIns="34290" rIns="68580" bIns="34290" rtlCol="0">
              <a:spAutoFit/>
            </a:bodyPr>
            <a:lstStyle/>
            <a:p>
              <a:pPr algn="ctr"/>
              <a:r>
                <a:rPr lang="en-US" altLang="zh-CN" sz="2400" dirty="0">
                  <a:solidFill>
                    <a:schemeClr val="bg1"/>
                  </a:solidFill>
                  <a:latin typeface="LiHei Pro" panose="020B0500000000000000" pitchFamily="34" charset="-122"/>
                  <a:ea typeface="LiHei Pro" panose="020B0500000000000000" pitchFamily="34" charset="-122"/>
                </a:rPr>
                <a:t>OPTION    05</a:t>
              </a:r>
              <a:endParaRPr lang="zh-CN" altLang="en-US" sz="2400" dirty="0">
                <a:solidFill>
                  <a:schemeClr val="bg1"/>
                </a:solidFill>
                <a:latin typeface="LiHei Pro" panose="020B0500000000000000" pitchFamily="34" charset="-122"/>
                <a:ea typeface="LiHei Pro" panose="020B0500000000000000" pitchFamily="34" charset="-122"/>
              </a:endParaRPr>
            </a:p>
          </p:txBody>
        </p:sp>
        <p:sp>
          <p:nvSpPr>
            <p:cNvPr id="33" name="文本框 32"/>
            <p:cNvSpPr txBox="1"/>
            <p:nvPr/>
          </p:nvSpPr>
          <p:spPr>
            <a:xfrm>
              <a:off x="8323899" y="4265990"/>
              <a:ext cx="1415772"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方向五</a:t>
              </a:r>
            </a:p>
          </p:txBody>
        </p:sp>
      </p:grpSp>
      <p:sp>
        <p:nvSpPr>
          <p:cNvPr id="34"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strVal val="4*#ppt_w"/>
                                          </p:val>
                                        </p:tav>
                                        <p:tav tm="100000">
                                          <p:val>
                                            <p:strVal val="#ppt_w"/>
                                          </p:val>
                                        </p:tav>
                                      </p:tavLst>
                                    </p:anim>
                                    <p:anim calcmode="lin" valueType="num">
                                      <p:cBhvr>
                                        <p:cTn id="8" dur="750" fill="hold"/>
                                        <p:tgtEl>
                                          <p:spTgt spid="9"/>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p:cTn id="11" dur="750" fill="hold"/>
                                        <p:tgtEl>
                                          <p:spTgt spid="19"/>
                                        </p:tgtEl>
                                        <p:attrNameLst>
                                          <p:attrName>ppt_w</p:attrName>
                                        </p:attrNameLst>
                                      </p:cBhvr>
                                      <p:tavLst>
                                        <p:tav tm="0">
                                          <p:val>
                                            <p:strVal val="4*#ppt_w"/>
                                          </p:val>
                                        </p:tav>
                                        <p:tav tm="100000">
                                          <p:val>
                                            <p:strVal val="#ppt_w"/>
                                          </p:val>
                                        </p:tav>
                                      </p:tavLst>
                                    </p:anim>
                                    <p:anim calcmode="lin" valueType="num">
                                      <p:cBhvr>
                                        <p:cTn id="12" dur="750" fill="hold"/>
                                        <p:tgtEl>
                                          <p:spTgt spid="19"/>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500"/>
                                  </p:stCondLst>
                                  <p:childTnLst>
                                    <p:set>
                                      <p:cBhvr>
                                        <p:cTn id="14" dur="1" fill="hold">
                                          <p:stCondLst>
                                            <p:cond delay="0"/>
                                          </p:stCondLst>
                                        </p:cTn>
                                        <p:tgtEl>
                                          <p:spTgt spid="24"/>
                                        </p:tgtEl>
                                        <p:attrNameLst>
                                          <p:attrName>style.visibility</p:attrName>
                                        </p:attrNameLst>
                                      </p:cBhvr>
                                      <p:to>
                                        <p:strVal val="visible"/>
                                      </p:to>
                                    </p:set>
                                    <p:anim calcmode="lin" valueType="num">
                                      <p:cBhvr>
                                        <p:cTn id="15" dur="750" fill="hold"/>
                                        <p:tgtEl>
                                          <p:spTgt spid="24"/>
                                        </p:tgtEl>
                                        <p:attrNameLst>
                                          <p:attrName>ppt_w</p:attrName>
                                        </p:attrNameLst>
                                      </p:cBhvr>
                                      <p:tavLst>
                                        <p:tav tm="0">
                                          <p:val>
                                            <p:strVal val="4*#ppt_w"/>
                                          </p:val>
                                        </p:tav>
                                        <p:tav tm="100000">
                                          <p:val>
                                            <p:strVal val="#ppt_w"/>
                                          </p:val>
                                        </p:tav>
                                      </p:tavLst>
                                    </p:anim>
                                    <p:anim calcmode="lin" valueType="num">
                                      <p:cBhvr>
                                        <p:cTn id="16" dur="750" fill="hold"/>
                                        <p:tgtEl>
                                          <p:spTgt spid="24"/>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26" presetClass="emph" presetSubtype="0" fill="hold" nodeType="afterEffect">
                                  <p:stCondLst>
                                    <p:cond delay="0"/>
                                  </p:stCondLst>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par>
                                <p:cTn id="21" presetID="26" presetClass="emph" presetSubtype="0" fill="hold" nodeType="withEffect">
                                  <p:stCondLst>
                                    <p:cond delay="250"/>
                                  </p:stCondLst>
                                  <p:childTnLst>
                                    <p:animEffect transition="out" filter="fade">
                                      <p:cBhvr>
                                        <p:cTn id="22" dur="500" tmFilter="0, 0; .2, .5; .8, .5; 1, 0"/>
                                        <p:tgtEl>
                                          <p:spTgt spid="19"/>
                                        </p:tgtEl>
                                      </p:cBhvr>
                                    </p:animEffect>
                                    <p:animScale>
                                      <p:cBhvr>
                                        <p:cTn id="23" dur="250" autoRev="1" fill="hold"/>
                                        <p:tgtEl>
                                          <p:spTgt spid="19"/>
                                        </p:tgtEl>
                                      </p:cBhvr>
                                      <p:by x="105000" y="105000"/>
                                    </p:animScale>
                                  </p:childTnLst>
                                </p:cTn>
                              </p:par>
                              <p:par>
                                <p:cTn id="24" presetID="26" presetClass="emph" presetSubtype="0" fill="hold" nodeType="withEffect">
                                  <p:stCondLst>
                                    <p:cond delay="500"/>
                                  </p:stCondLst>
                                  <p:childTnLst>
                                    <p:animEffect transition="out" filter="fade">
                                      <p:cBhvr>
                                        <p:cTn id="25" dur="500" tmFilter="0, 0; .2, .5; .8, .5; 1, 0"/>
                                        <p:tgtEl>
                                          <p:spTgt spid="24"/>
                                        </p:tgtEl>
                                      </p:cBhvr>
                                    </p:animEffect>
                                    <p:animScale>
                                      <p:cBhvr>
                                        <p:cTn id="26" dur="250" autoRev="1" fill="hold"/>
                                        <p:tgtEl>
                                          <p:spTgt spid="24"/>
                                        </p:tgtEl>
                                      </p:cBhvr>
                                      <p:by x="105000" y="105000"/>
                                    </p:animScale>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nodeType="withEffect">
                                  <p:stCondLst>
                                    <p:cond delay="25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par>
                          <p:cTn id="38" fill="hold">
                            <p:stCondLst>
                              <p:cond delay="2000"/>
                            </p:stCondLst>
                            <p:childTnLst>
                              <p:par>
                                <p:cTn id="39" presetID="26" presetClass="emph" presetSubtype="0" fill="hold" nodeType="afterEffect">
                                  <p:stCondLst>
                                    <p:cond delay="0"/>
                                  </p:stCondLst>
                                  <p:childTnLst>
                                    <p:animEffect transition="out" filter="fade">
                                      <p:cBhvr>
                                        <p:cTn id="40" dur="500" tmFilter="0, 0; .2, .5; .8, .5; 1, 0"/>
                                        <p:tgtEl>
                                          <p:spTgt spid="14"/>
                                        </p:tgtEl>
                                      </p:cBhvr>
                                    </p:animEffect>
                                    <p:animScale>
                                      <p:cBhvr>
                                        <p:cTn id="41" dur="250" autoRev="1" fill="hold"/>
                                        <p:tgtEl>
                                          <p:spTgt spid="14"/>
                                        </p:tgtEl>
                                      </p:cBhvr>
                                      <p:by x="105000" y="105000"/>
                                    </p:animScale>
                                  </p:childTnLst>
                                </p:cTn>
                              </p:par>
                              <p:par>
                                <p:cTn id="42" presetID="26" presetClass="emph" presetSubtype="0" fill="hold" nodeType="withEffect">
                                  <p:stCondLst>
                                    <p:cond delay="250"/>
                                  </p:stCondLst>
                                  <p:childTnLst>
                                    <p:animEffect transition="out" filter="fade">
                                      <p:cBhvr>
                                        <p:cTn id="43" dur="500" tmFilter="0, 0; .2, .5; .8, .5; 1, 0"/>
                                        <p:tgtEl>
                                          <p:spTgt spid="29"/>
                                        </p:tgtEl>
                                      </p:cBhvr>
                                    </p:animEffect>
                                    <p:animScale>
                                      <p:cBhvr>
                                        <p:cTn id="44"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任意多边形 8"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3711468" y="2973729"/>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01B3C5"/>
              </a:gs>
              <a:gs pos="100000">
                <a:srgbClr val="009F9B"/>
              </a:gs>
            </a:gsLst>
            <a:lin ang="27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9019771" y="2973729"/>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FDE103"/>
              </a:gs>
              <a:gs pos="100000">
                <a:srgbClr val="F8A11A"/>
              </a:gs>
            </a:gsLst>
            <a:lin ang="2700000" scaled="1"/>
          </a:gra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rot="10800000">
            <a:off x="1057316" y="3185762"/>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ED492C"/>
              </a:gs>
              <a:gs pos="100000">
                <a:srgbClr val="DE163D"/>
              </a:gs>
            </a:gsLst>
            <a:lin ang="2700000" scaled="1"/>
          </a:gra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rot="10800000">
            <a:off x="6365620" y="3185762"/>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7B64A9"/>
              </a:gs>
              <a:gs pos="100000">
                <a:srgbClr val="473F8E"/>
              </a:gs>
            </a:gsLst>
            <a:lin ang="27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4800600" y="2523472"/>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10121348" y="2523472"/>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2150165" y="5200411"/>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7470913" y="5200411"/>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362117" y="2973729"/>
            <a:ext cx="1644323" cy="1437443"/>
            <a:chOff x="1362117" y="2973729"/>
            <a:chExt cx="1644323" cy="1437443"/>
          </a:xfrm>
        </p:grpSpPr>
        <p:sp>
          <p:nvSpPr>
            <p:cNvPr id="18" name="任意多边形 17"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1362117" y="2973729"/>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22"/>
            <p:cNvSpPr>
              <a:spLocks noEditPoints="1"/>
            </p:cNvSpPr>
            <p:nvPr/>
          </p:nvSpPr>
          <p:spPr bwMode="auto">
            <a:xfrm>
              <a:off x="1955998" y="3667623"/>
              <a:ext cx="412010" cy="48384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gradFill>
              <a:gsLst>
                <a:gs pos="0">
                  <a:srgbClr val="ED492C"/>
                </a:gs>
                <a:gs pos="100000">
                  <a:srgbClr val="DE163D"/>
                </a:gs>
              </a:gsLst>
              <a:lin ang="2700000" scaled="1"/>
            </a:gra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3971719" y="3679723"/>
            <a:ext cx="1644323" cy="1437443"/>
            <a:chOff x="3971719" y="3679723"/>
            <a:chExt cx="1644323" cy="1437443"/>
          </a:xfrm>
        </p:grpSpPr>
        <p:sp>
          <p:nvSpPr>
            <p:cNvPr id="21" name="任意多边形 20"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rot="10800000">
              <a:off x="3971719" y="3679723"/>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14"/>
            <p:cNvSpPr>
              <a:spLocks noEditPoints="1"/>
            </p:cNvSpPr>
            <p:nvPr/>
          </p:nvSpPr>
          <p:spPr bwMode="auto">
            <a:xfrm>
              <a:off x="4560885" y="3909543"/>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gradFill>
              <a:gsLst>
                <a:gs pos="0">
                  <a:srgbClr val="01B3C5"/>
                </a:gs>
                <a:gs pos="100000">
                  <a:srgbClr val="009F9B"/>
                </a:gs>
              </a:gsLst>
              <a:lin ang="2700000" scaled="1"/>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p:cNvGrpSpPr/>
          <p:nvPr/>
        </p:nvGrpSpPr>
        <p:grpSpPr>
          <a:xfrm>
            <a:off x="6670421" y="2973729"/>
            <a:ext cx="1644323" cy="1437443"/>
            <a:chOff x="6670421" y="2973729"/>
            <a:chExt cx="1644323" cy="1437443"/>
          </a:xfrm>
        </p:grpSpPr>
        <p:sp>
          <p:nvSpPr>
            <p:cNvPr id="24" name="任意多边形 23"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a:off x="6670421" y="2973729"/>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26"/>
            <p:cNvSpPr>
              <a:spLocks noEditPoints="1"/>
            </p:cNvSpPr>
            <p:nvPr/>
          </p:nvSpPr>
          <p:spPr bwMode="auto">
            <a:xfrm>
              <a:off x="7269921" y="3710149"/>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adFill>
              <a:gsLst>
                <a:gs pos="0">
                  <a:srgbClr val="7B64A9"/>
                </a:gs>
                <a:gs pos="100000">
                  <a:srgbClr val="473F8E"/>
                </a:gs>
              </a:gsLst>
              <a:lin ang="2700000" scaled="1"/>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6" name="组合 25"/>
          <p:cNvGrpSpPr/>
          <p:nvPr/>
        </p:nvGrpSpPr>
        <p:grpSpPr>
          <a:xfrm>
            <a:off x="9280022" y="3679723"/>
            <a:ext cx="1644323" cy="1437443"/>
            <a:chOff x="9280022" y="3679723"/>
            <a:chExt cx="1644323" cy="1437443"/>
          </a:xfrm>
        </p:grpSpPr>
        <p:sp>
          <p:nvSpPr>
            <p:cNvPr id="27" name="任意多边形 26" descr="e7d195523061f1c0deeec63e560781cfd59afb0ea006f2a87ABB68BF51EA6619813959095094C18C62A12F549504892A4AAA8C1554C6663626E05CA27F281A14E6983772AFC3FB97135759321DEA3D70D3A1A6E5C304F5B7A1EE7F39E717381355AAC61C4BCFBA5F68859BABB3FCF6E5833E37FE1DBCFF3E5F80C2D81ABB8135904C41344E2EBAE9"/>
            <p:cNvSpPr/>
            <p:nvPr/>
          </p:nvSpPr>
          <p:spPr>
            <a:xfrm rot="10800000">
              <a:off x="9280022" y="3679723"/>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3"/>
            <p:cNvSpPr>
              <a:spLocks noEditPoints="1"/>
            </p:cNvSpPr>
            <p:nvPr/>
          </p:nvSpPr>
          <p:spPr bwMode="auto">
            <a:xfrm>
              <a:off x="9922309" y="3909542"/>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gradFill>
              <a:gsLst>
                <a:gs pos="0">
                  <a:srgbClr val="FDE103"/>
                </a:gs>
                <a:gs pos="100000">
                  <a:srgbClr val="F8A11A"/>
                </a:gs>
              </a:gsLst>
              <a:lin ang="2700000" scaled="1"/>
            </a:gra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9" name="文本框 28"/>
          <p:cNvSpPr txBox="1"/>
          <p:nvPr/>
        </p:nvSpPr>
        <p:spPr>
          <a:xfrm>
            <a:off x="1014727" y="5755115"/>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325712" y="5755115"/>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758766" y="1604904"/>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069751" y="1604904"/>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06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decel="306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outVertical)">
                                      <p:cBhvr>
                                        <p:cTn id="20" dur="500"/>
                                        <p:tgtEl>
                                          <p:spTgt spid="29"/>
                                        </p:tgtEl>
                                      </p:cBhvr>
                                    </p:animEffect>
                                  </p:childTnLst>
                                </p:cTn>
                              </p:par>
                            </p:childTnLst>
                          </p:cTn>
                        </p:par>
                        <p:par>
                          <p:cTn id="21" fill="hold">
                            <p:stCondLst>
                              <p:cond delay="2000"/>
                            </p:stCondLst>
                            <p:childTnLst>
                              <p:par>
                                <p:cTn id="22" presetID="2" presetClass="entr" presetSubtype="4" decel="306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 decel="3060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750" fill="hold"/>
                                        <p:tgtEl>
                                          <p:spTgt spid="20"/>
                                        </p:tgtEl>
                                        <p:attrNameLst>
                                          <p:attrName>ppt_x</p:attrName>
                                        </p:attrNameLst>
                                      </p:cBhvr>
                                      <p:tavLst>
                                        <p:tav tm="0">
                                          <p:val>
                                            <p:strVal val="#ppt_x"/>
                                          </p:val>
                                        </p:tav>
                                        <p:tav tm="100000">
                                          <p:val>
                                            <p:strVal val="#ppt_x"/>
                                          </p:val>
                                        </p:tav>
                                      </p:tavLst>
                                    </p:anim>
                                    <p:anim calcmode="lin" valueType="num">
                                      <p:cBhvr additive="base">
                                        <p:cTn id="29" dur="750" fill="hold"/>
                                        <p:tgtEl>
                                          <p:spTgt spid="20"/>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outVertical)">
                                      <p:cBhvr>
                                        <p:cTn id="37" dur="500"/>
                                        <p:tgtEl>
                                          <p:spTgt spid="31"/>
                                        </p:tgtEl>
                                      </p:cBhvr>
                                    </p:animEffect>
                                  </p:childTnLst>
                                </p:cTn>
                              </p:par>
                            </p:childTnLst>
                          </p:cTn>
                        </p:par>
                        <p:par>
                          <p:cTn id="38" fill="hold">
                            <p:stCondLst>
                              <p:cond delay="4000"/>
                            </p:stCondLst>
                            <p:childTnLst>
                              <p:par>
                                <p:cTn id="39" presetID="2" presetClass="entr" presetSubtype="1" decel="3060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50" fill="hold"/>
                                        <p:tgtEl>
                                          <p:spTgt spid="12"/>
                                        </p:tgtEl>
                                        <p:attrNameLst>
                                          <p:attrName>ppt_x</p:attrName>
                                        </p:attrNameLst>
                                      </p:cBhvr>
                                      <p:tavLst>
                                        <p:tav tm="0">
                                          <p:val>
                                            <p:strVal val="#ppt_x"/>
                                          </p:val>
                                        </p:tav>
                                        <p:tav tm="100000">
                                          <p:val>
                                            <p:strVal val="#ppt_x"/>
                                          </p:val>
                                        </p:tav>
                                      </p:tavLst>
                                    </p:anim>
                                    <p:anim calcmode="lin" valueType="num">
                                      <p:cBhvr additive="base">
                                        <p:cTn id="42" dur="750" fill="hold"/>
                                        <p:tgtEl>
                                          <p:spTgt spid="12"/>
                                        </p:tgtEl>
                                        <p:attrNameLst>
                                          <p:attrName>ppt_y</p:attrName>
                                        </p:attrNameLst>
                                      </p:cBhvr>
                                      <p:tavLst>
                                        <p:tav tm="0">
                                          <p:val>
                                            <p:strVal val="0-#ppt_h/2"/>
                                          </p:val>
                                        </p:tav>
                                        <p:tav tm="100000">
                                          <p:val>
                                            <p:strVal val="#ppt_y"/>
                                          </p:val>
                                        </p:tav>
                                      </p:tavLst>
                                    </p:anim>
                                  </p:childTnLst>
                                </p:cTn>
                              </p:par>
                              <p:par>
                                <p:cTn id="43" presetID="2" presetClass="entr" presetSubtype="4" decel="3060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750" fill="hold"/>
                                        <p:tgtEl>
                                          <p:spTgt spid="23"/>
                                        </p:tgtEl>
                                        <p:attrNameLst>
                                          <p:attrName>ppt_x</p:attrName>
                                        </p:attrNameLst>
                                      </p:cBhvr>
                                      <p:tavLst>
                                        <p:tav tm="0">
                                          <p:val>
                                            <p:strVal val="#ppt_x"/>
                                          </p:val>
                                        </p:tav>
                                        <p:tav tm="100000">
                                          <p:val>
                                            <p:strVal val="#ppt_x"/>
                                          </p:val>
                                        </p:tav>
                                      </p:tavLst>
                                    </p:anim>
                                    <p:anim calcmode="lin" valueType="num">
                                      <p:cBhvr additive="base">
                                        <p:cTn id="46" dur="750" fill="hold"/>
                                        <p:tgtEl>
                                          <p:spTgt spid="2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5500"/>
                            </p:stCondLst>
                            <p:childTnLst>
                              <p:par>
                                <p:cTn id="52" presetID="16" presetClass="entr" presetSubtype="37"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arn(outVertical)">
                                      <p:cBhvr>
                                        <p:cTn id="54" dur="500"/>
                                        <p:tgtEl>
                                          <p:spTgt spid="30"/>
                                        </p:tgtEl>
                                      </p:cBhvr>
                                    </p:animEffect>
                                  </p:childTnLst>
                                </p:cTn>
                              </p:par>
                            </p:childTnLst>
                          </p:cTn>
                        </p:par>
                        <p:par>
                          <p:cTn id="55" fill="hold">
                            <p:stCondLst>
                              <p:cond delay="6000"/>
                            </p:stCondLst>
                            <p:childTnLst>
                              <p:par>
                                <p:cTn id="56" presetID="2" presetClass="entr" presetSubtype="4" decel="3060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750" fill="hold"/>
                                        <p:tgtEl>
                                          <p:spTgt spid="10"/>
                                        </p:tgtEl>
                                        <p:attrNameLst>
                                          <p:attrName>ppt_x</p:attrName>
                                        </p:attrNameLst>
                                      </p:cBhvr>
                                      <p:tavLst>
                                        <p:tav tm="0">
                                          <p:val>
                                            <p:strVal val="#ppt_x"/>
                                          </p:val>
                                        </p:tav>
                                        <p:tav tm="100000">
                                          <p:val>
                                            <p:strVal val="#ppt_x"/>
                                          </p:val>
                                        </p:tav>
                                      </p:tavLst>
                                    </p:anim>
                                    <p:anim calcmode="lin" valueType="num">
                                      <p:cBhvr additive="base">
                                        <p:cTn id="59" dur="750" fill="hold"/>
                                        <p:tgtEl>
                                          <p:spTgt spid="10"/>
                                        </p:tgtEl>
                                        <p:attrNameLst>
                                          <p:attrName>ppt_y</p:attrName>
                                        </p:attrNameLst>
                                      </p:cBhvr>
                                      <p:tavLst>
                                        <p:tav tm="0">
                                          <p:val>
                                            <p:strVal val="1+#ppt_h/2"/>
                                          </p:val>
                                        </p:tav>
                                        <p:tav tm="100000">
                                          <p:val>
                                            <p:strVal val="#ppt_y"/>
                                          </p:val>
                                        </p:tav>
                                      </p:tavLst>
                                    </p:anim>
                                  </p:childTnLst>
                                </p:cTn>
                              </p:par>
                              <p:par>
                                <p:cTn id="60" presetID="2" presetClass="entr" presetSubtype="1" decel="3060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750" fill="hold"/>
                                        <p:tgtEl>
                                          <p:spTgt spid="26"/>
                                        </p:tgtEl>
                                        <p:attrNameLst>
                                          <p:attrName>ppt_x</p:attrName>
                                        </p:attrNameLst>
                                      </p:cBhvr>
                                      <p:tavLst>
                                        <p:tav tm="0">
                                          <p:val>
                                            <p:strVal val="#ppt_x"/>
                                          </p:val>
                                        </p:tav>
                                        <p:tav tm="100000">
                                          <p:val>
                                            <p:strVal val="#ppt_x"/>
                                          </p:val>
                                        </p:tav>
                                      </p:tavLst>
                                    </p:anim>
                                    <p:anim calcmode="lin" valueType="num">
                                      <p:cBhvr additive="base">
                                        <p:cTn id="63" dur="750" fill="hold"/>
                                        <p:tgtEl>
                                          <p:spTgt spid="26"/>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par>
                          <p:cTn id="68" fill="hold">
                            <p:stCondLst>
                              <p:cond delay="7500"/>
                            </p:stCondLst>
                            <p:childTnLst>
                              <p:par>
                                <p:cTn id="69" presetID="16" presetClass="entr" presetSubtype="37"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arn(outVertical)">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9" grpId="0"/>
      <p:bldP spid="30" grpId="0"/>
      <p:bldP spid="3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3716464" y="1377895"/>
            <a:ext cx="4832472" cy="5109209"/>
            <a:chOff x="3716464" y="1251767"/>
            <a:chExt cx="4832472" cy="5109209"/>
          </a:xfrm>
        </p:grpSpPr>
        <p:sp>
          <p:nvSpPr>
            <p:cNvPr id="10" name="椭圆 9"/>
            <p:cNvSpPr/>
            <p:nvPr/>
          </p:nvSpPr>
          <p:spPr>
            <a:xfrm>
              <a:off x="4233057" y="1906020"/>
              <a:ext cx="3805426" cy="380542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同心圆 10"/>
            <p:cNvSpPr/>
            <p:nvPr/>
          </p:nvSpPr>
          <p:spPr>
            <a:xfrm>
              <a:off x="4654674" y="2336397"/>
              <a:ext cx="2952243" cy="2952243"/>
            </a:xfrm>
            <a:prstGeom prst="donut">
              <a:avLst>
                <a:gd name="adj" fmla="val 8807"/>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上箭头 11"/>
            <p:cNvSpPr/>
            <p:nvPr/>
          </p:nvSpPr>
          <p:spPr>
            <a:xfrm rot="3600000">
              <a:off x="6719732" y="1925645"/>
              <a:ext cx="1211847" cy="2446560"/>
            </a:xfrm>
            <a:prstGeom prst="upArrow">
              <a:avLst>
                <a:gd name="adj1" fmla="val 66822"/>
                <a:gd name="adj2" fmla="val 57369"/>
              </a:avLst>
            </a:prstGeom>
            <a:gradFill>
              <a:gsLst>
                <a:gs pos="0">
                  <a:srgbClr val="01B3C5"/>
                </a:gs>
                <a:gs pos="100000">
                  <a:srgbClr val="009F9B"/>
                </a:gs>
              </a:gsLst>
              <a:lin ang="2700000" scaled="1"/>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上箭头 12"/>
            <p:cNvSpPr/>
            <p:nvPr/>
          </p:nvSpPr>
          <p:spPr>
            <a:xfrm>
              <a:off x="5524874" y="1251767"/>
              <a:ext cx="1211847" cy="2446560"/>
            </a:xfrm>
            <a:prstGeom prst="upArrow">
              <a:avLst>
                <a:gd name="adj1" fmla="val 66822"/>
                <a:gd name="adj2" fmla="val 57369"/>
              </a:avLst>
            </a:prstGeom>
            <a:gradFill>
              <a:gsLst>
                <a:gs pos="0">
                  <a:srgbClr val="ED492C"/>
                </a:gs>
                <a:gs pos="100000">
                  <a:srgbClr val="DE163D"/>
                </a:gs>
              </a:gsLst>
              <a:lin ang="27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上箭头 13"/>
            <p:cNvSpPr/>
            <p:nvPr/>
          </p:nvSpPr>
          <p:spPr>
            <a:xfrm rot="7200000">
              <a:off x="6713726" y="3260343"/>
              <a:ext cx="1211847" cy="2446560"/>
            </a:xfrm>
            <a:prstGeom prst="upArrow">
              <a:avLst>
                <a:gd name="adj1" fmla="val 66822"/>
                <a:gd name="adj2" fmla="val 57369"/>
              </a:avLst>
            </a:prstGeom>
            <a:gradFill>
              <a:gsLst>
                <a:gs pos="0">
                  <a:srgbClr val="7B64A9"/>
                </a:gs>
                <a:gs pos="100000">
                  <a:srgbClr val="473F8E"/>
                </a:gs>
              </a:gsLst>
              <a:lin ang="27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上箭头 14"/>
            <p:cNvSpPr/>
            <p:nvPr/>
          </p:nvSpPr>
          <p:spPr>
            <a:xfrm rot="10800000">
              <a:off x="5524873" y="3914416"/>
              <a:ext cx="1211847" cy="2446560"/>
            </a:xfrm>
            <a:prstGeom prst="upArrow">
              <a:avLst>
                <a:gd name="adj1" fmla="val 66822"/>
                <a:gd name="adj2" fmla="val 57369"/>
              </a:avLst>
            </a:prstGeom>
            <a:gradFill>
              <a:gsLst>
                <a:gs pos="0">
                  <a:srgbClr val="FDE103"/>
                </a:gs>
                <a:gs pos="100000">
                  <a:srgbClr val="F8A11A"/>
                </a:gs>
              </a:gsLst>
              <a:lin ang="2700000" scaled="1"/>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上箭头 15"/>
            <p:cNvSpPr/>
            <p:nvPr/>
          </p:nvSpPr>
          <p:spPr>
            <a:xfrm rot="14400000">
              <a:off x="4362797" y="3297317"/>
              <a:ext cx="1211847" cy="2446560"/>
            </a:xfrm>
            <a:prstGeom prst="upArrow">
              <a:avLst>
                <a:gd name="adj1" fmla="val 66822"/>
                <a:gd name="adj2" fmla="val 57369"/>
              </a:avLst>
            </a:prstGeom>
            <a:gradFill>
              <a:gsLst>
                <a:gs pos="0">
                  <a:srgbClr val="01B3C5"/>
                </a:gs>
                <a:gs pos="100000">
                  <a:srgbClr val="009F9B"/>
                </a:gs>
              </a:gsLst>
              <a:lin ang="27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上箭头 16"/>
            <p:cNvSpPr/>
            <p:nvPr/>
          </p:nvSpPr>
          <p:spPr>
            <a:xfrm rot="18000000">
              <a:off x="4333820" y="1933318"/>
              <a:ext cx="1211847" cy="2446560"/>
            </a:xfrm>
            <a:prstGeom prst="upArrow">
              <a:avLst>
                <a:gd name="adj1" fmla="val 66822"/>
                <a:gd name="adj2" fmla="val 57369"/>
              </a:avLst>
            </a:prstGeom>
            <a:gradFill>
              <a:gsLst>
                <a:gs pos="0">
                  <a:srgbClr val="7B64A9"/>
                </a:gs>
                <a:gs pos="100000">
                  <a:srgbClr val="473F8E"/>
                </a:gs>
              </a:gsLst>
              <a:lin ang="2700000" scaled="1"/>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791535" y="2473258"/>
              <a:ext cx="2678521" cy="2678521"/>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9" name="椭圆 18"/>
            <p:cNvSpPr/>
            <p:nvPr/>
          </p:nvSpPr>
          <p:spPr>
            <a:xfrm>
              <a:off x="4948556" y="2622945"/>
              <a:ext cx="2381909" cy="2381909"/>
            </a:xfrm>
            <a:prstGeom prst="ellipse">
              <a:avLst/>
            </a:prstGeom>
            <a:gradFill>
              <a:gsLst>
                <a:gs pos="0">
                  <a:srgbClr val="CBCCCE"/>
                </a:gs>
                <a:gs pos="100000">
                  <a:srgbClr val="8D8E92"/>
                </a:gs>
              </a:gsLst>
              <a:lin ang="2700000" scaled="1"/>
            </a:gradFill>
            <a:ln w="15875">
              <a:no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970100" y="2505926"/>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01</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21" name="矩形 20"/>
            <p:cNvSpPr/>
            <p:nvPr/>
          </p:nvSpPr>
          <p:spPr>
            <a:xfrm>
              <a:off x="5659712" y="1515992"/>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02</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22" name="矩形 21"/>
            <p:cNvSpPr/>
            <p:nvPr/>
          </p:nvSpPr>
          <p:spPr>
            <a:xfrm>
              <a:off x="7284140" y="2518786"/>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03</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23" name="矩形 22"/>
            <p:cNvSpPr/>
            <p:nvPr/>
          </p:nvSpPr>
          <p:spPr>
            <a:xfrm>
              <a:off x="7301338" y="4394959"/>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04</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24" name="矩形 23"/>
            <p:cNvSpPr/>
            <p:nvPr/>
          </p:nvSpPr>
          <p:spPr>
            <a:xfrm>
              <a:off x="5619085" y="5313466"/>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05</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25" name="矩形 24"/>
            <p:cNvSpPr/>
            <p:nvPr/>
          </p:nvSpPr>
          <p:spPr>
            <a:xfrm>
              <a:off x="4037191" y="4417423"/>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06</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26" name="Freeform 31"/>
            <p:cNvSpPr>
              <a:spLocks noEditPoints="1"/>
            </p:cNvSpPr>
            <p:nvPr/>
          </p:nvSpPr>
          <p:spPr bwMode="auto">
            <a:xfrm>
              <a:off x="5765862" y="3347208"/>
              <a:ext cx="768035" cy="965864"/>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7" name="文本框 26"/>
          <p:cNvSpPr txBox="1"/>
          <p:nvPr/>
        </p:nvSpPr>
        <p:spPr>
          <a:xfrm>
            <a:off x="566698" y="3839035"/>
            <a:ext cx="2339102" cy="1200329"/>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64815" y="2089522"/>
            <a:ext cx="2339102" cy="1200329"/>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114427" y="5588370"/>
            <a:ext cx="2339102" cy="1200329"/>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64815" y="5588371"/>
            <a:ext cx="2339102" cy="1200329"/>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130827" y="3839034"/>
            <a:ext cx="2339102" cy="1200329"/>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130827" y="2092852"/>
            <a:ext cx="2339102" cy="1200329"/>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250" fill="hold"/>
                                        <p:tgtEl>
                                          <p:spTgt spid="9"/>
                                        </p:tgtEl>
                                        <p:attrNameLst>
                                          <p:attrName>ppt_w</p:attrName>
                                        </p:attrNameLst>
                                      </p:cBhvr>
                                      <p:tavLst>
                                        <p:tav tm="0">
                                          <p:val>
                                            <p:fltVal val="0"/>
                                          </p:val>
                                        </p:tav>
                                        <p:tav tm="100000">
                                          <p:val>
                                            <p:strVal val="#ppt_w"/>
                                          </p:val>
                                        </p:tav>
                                      </p:tavLst>
                                    </p:anim>
                                    <p:anim calcmode="lin" valueType="num">
                                      <p:cBhvr>
                                        <p:cTn id="8" dur="1250" fill="hold"/>
                                        <p:tgtEl>
                                          <p:spTgt spid="9"/>
                                        </p:tgtEl>
                                        <p:attrNameLst>
                                          <p:attrName>ppt_h</p:attrName>
                                        </p:attrNameLst>
                                      </p:cBhvr>
                                      <p:tavLst>
                                        <p:tav tm="0">
                                          <p:val>
                                            <p:fltVal val="0"/>
                                          </p:val>
                                        </p:tav>
                                        <p:tav tm="100000">
                                          <p:val>
                                            <p:strVal val="#ppt_h"/>
                                          </p:val>
                                        </p:tav>
                                      </p:tavLst>
                                    </p:anim>
                                    <p:anim calcmode="lin" valueType="num">
                                      <p:cBhvr>
                                        <p:cTn id="9" dur="1250" fill="hold"/>
                                        <p:tgtEl>
                                          <p:spTgt spid="9"/>
                                        </p:tgtEl>
                                        <p:attrNameLst>
                                          <p:attrName>style.rotation</p:attrName>
                                        </p:attrNameLst>
                                      </p:cBhvr>
                                      <p:tavLst>
                                        <p:tav tm="0">
                                          <p:val>
                                            <p:fltVal val="90"/>
                                          </p:val>
                                        </p:tav>
                                        <p:tav tm="100000">
                                          <p:val>
                                            <p:fltVal val="0"/>
                                          </p:val>
                                        </p:tav>
                                      </p:tavLst>
                                    </p:anim>
                                    <p:animEffect transition="in" filter="fade">
                                      <p:cBhvr>
                                        <p:cTn id="10" dur="1250"/>
                                        <p:tgtEl>
                                          <p:spTgt spid="9"/>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5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5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5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352513" y="2285406"/>
            <a:ext cx="3194728" cy="2245451"/>
            <a:chOff x="352513" y="2285406"/>
            <a:chExt cx="3194728" cy="2245451"/>
          </a:xfrm>
        </p:grpSpPr>
        <p:grpSp>
          <p:nvGrpSpPr>
            <p:cNvPr id="10" name="组合 9"/>
            <p:cNvGrpSpPr/>
            <p:nvPr/>
          </p:nvGrpSpPr>
          <p:grpSpPr>
            <a:xfrm>
              <a:off x="352513" y="2285406"/>
              <a:ext cx="3194728" cy="2245451"/>
              <a:chOff x="1255905" y="2191247"/>
              <a:chExt cx="2521195" cy="1772051"/>
            </a:xfrm>
          </p:grpSpPr>
          <p:sp>
            <p:nvSpPr>
              <p:cNvPr id="13" name="任意多边形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255905" y="2704608"/>
                <a:ext cx="798289" cy="745329"/>
              </a:xfrm>
              <a:custGeom>
                <a:avLst/>
                <a:gdLst>
                  <a:gd name="connsiteX0" fmla="*/ 439905 w 942326"/>
                  <a:gd name="connsiteY0" fmla="*/ 0 h 879812"/>
                  <a:gd name="connsiteX1" fmla="*/ 942326 w 942326"/>
                  <a:gd name="connsiteY1" fmla="*/ 0 h 879812"/>
                  <a:gd name="connsiteX2" fmla="*/ 942326 w 942326"/>
                  <a:gd name="connsiteY2" fmla="*/ 106185 h 879812"/>
                  <a:gd name="connsiteX3" fmla="*/ 448022 w 942326"/>
                  <a:gd name="connsiteY3" fmla="*/ 106185 h 879812"/>
                  <a:gd name="connsiteX4" fmla="*/ 448022 w 942326"/>
                  <a:gd name="connsiteY4" fmla="*/ 106186 h 879812"/>
                  <a:gd name="connsiteX5" fmla="*/ 413902 w 942326"/>
                  <a:gd name="connsiteY5" fmla="*/ 107908 h 879812"/>
                  <a:gd name="connsiteX6" fmla="*/ 114302 w 942326"/>
                  <a:gd name="connsiteY6" fmla="*/ 439906 h 879812"/>
                  <a:gd name="connsiteX7" fmla="*/ 448023 w 942326"/>
                  <a:gd name="connsiteY7" fmla="*/ 773627 h 879812"/>
                  <a:gd name="connsiteX8" fmla="*/ 448032 w 942326"/>
                  <a:gd name="connsiteY8" fmla="*/ 773627 h 879812"/>
                  <a:gd name="connsiteX9" fmla="*/ 942326 w 942326"/>
                  <a:gd name="connsiteY9" fmla="*/ 773627 h 879812"/>
                  <a:gd name="connsiteX10" fmla="*/ 942326 w 942326"/>
                  <a:gd name="connsiteY10" fmla="*/ 879812 h 879812"/>
                  <a:gd name="connsiteX11" fmla="*/ 439918 w 942326"/>
                  <a:gd name="connsiteY11" fmla="*/ 879812 h 879812"/>
                  <a:gd name="connsiteX12" fmla="*/ 439906 w 942326"/>
                  <a:gd name="connsiteY12" fmla="*/ 879812 h 879812"/>
                  <a:gd name="connsiteX13" fmla="*/ 0 w 942326"/>
                  <a:gd name="connsiteY13" fmla="*/ 439906 h 879812"/>
                  <a:gd name="connsiteX14" fmla="*/ 394928 w 942326"/>
                  <a:gd name="connsiteY14" fmla="*/ 2272 h 879812"/>
                  <a:gd name="connsiteX15" fmla="*/ 439905 w 942326"/>
                  <a:gd name="connsiteY15" fmla="*/ 1 h 8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326" h="879812">
                    <a:moveTo>
                      <a:pt x="439905" y="0"/>
                    </a:moveTo>
                    <a:lnTo>
                      <a:pt x="942326" y="0"/>
                    </a:lnTo>
                    <a:lnTo>
                      <a:pt x="942326" y="106185"/>
                    </a:lnTo>
                    <a:lnTo>
                      <a:pt x="448022" y="106185"/>
                    </a:lnTo>
                    <a:lnTo>
                      <a:pt x="448022" y="106186"/>
                    </a:lnTo>
                    <a:lnTo>
                      <a:pt x="413902" y="107908"/>
                    </a:lnTo>
                    <a:cubicBezTo>
                      <a:pt x="245621" y="124998"/>
                      <a:pt x="114302" y="267117"/>
                      <a:pt x="114302" y="439906"/>
                    </a:cubicBezTo>
                    <a:cubicBezTo>
                      <a:pt x="114302" y="624215"/>
                      <a:pt x="263714" y="773627"/>
                      <a:pt x="448023" y="773627"/>
                    </a:cubicBezTo>
                    <a:lnTo>
                      <a:pt x="448032" y="773627"/>
                    </a:lnTo>
                    <a:lnTo>
                      <a:pt x="942326" y="773627"/>
                    </a:lnTo>
                    <a:lnTo>
                      <a:pt x="942326" y="879812"/>
                    </a:lnTo>
                    <a:lnTo>
                      <a:pt x="439918" y="879812"/>
                    </a:lnTo>
                    <a:lnTo>
                      <a:pt x="439906" y="879812"/>
                    </a:lnTo>
                    <a:cubicBezTo>
                      <a:pt x="196952" y="879812"/>
                      <a:pt x="0" y="682860"/>
                      <a:pt x="0" y="439906"/>
                    </a:cubicBezTo>
                    <a:cubicBezTo>
                      <a:pt x="0" y="212138"/>
                      <a:pt x="173103" y="24799"/>
                      <a:pt x="394928" y="2272"/>
                    </a:cubicBezTo>
                    <a:lnTo>
                      <a:pt x="439905" y="1"/>
                    </a:lnTo>
                    <a:close/>
                  </a:path>
                </a:pathLst>
              </a:custGeom>
              <a:gradFill>
                <a:gsLst>
                  <a:gs pos="0">
                    <a:srgbClr val="ED492C"/>
                  </a:gs>
                  <a:gs pos="100000">
                    <a:srgbClr val="DE163D"/>
                  </a:gs>
                </a:gsLst>
                <a:lin ang="2700000" scaled="1"/>
              </a:gradFill>
              <a:ln>
                <a:no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4" name="矩形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69538" y="2498130"/>
                <a:ext cx="1443074" cy="213481"/>
              </a:xfrm>
              <a:prstGeom prst="rect">
                <a:avLst/>
              </a:prstGeom>
              <a:gradFill>
                <a:gsLst>
                  <a:gs pos="0">
                    <a:srgbClr val="ED492C"/>
                  </a:gs>
                  <a:gs pos="100000">
                    <a:srgbClr val="DE163D"/>
                  </a:gs>
                </a:gsLst>
                <a:lin ang="2700000" scaled="1"/>
              </a:gra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83331" y="3456453"/>
                <a:ext cx="1443074" cy="213481"/>
              </a:xfrm>
              <a:prstGeom prst="rect">
                <a:avLst/>
              </a:prstGeom>
              <a:gradFill>
                <a:gsLst>
                  <a:gs pos="0">
                    <a:srgbClr val="ED492C"/>
                  </a:gs>
                  <a:gs pos="100000">
                    <a:srgbClr val="DE163D"/>
                  </a:gs>
                </a:gsLst>
                <a:lin ang="2700000" scaled="1"/>
              </a:gra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2005049" y="2191247"/>
                <a:ext cx="1772051" cy="1772051"/>
              </a:xfrm>
              <a:prstGeom prst="ellipse">
                <a:avLst/>
              </a:prstGeom>
              <a:noFill/>
              <a:ln w="190500">
                <a:gradFill>
                  <a:gsLst>
                    <a:gs pos="0">
                      <a:srgbClr val="FAFBFB"/>
                    </a:gs>
                    <a:gs pos="100000">
                      <a:srgbClr val="D2D5D9"/>
                    </a:gs>
                  </a:gsLst>
                  <a:lin ang="5400000" scaled="1"/>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7" name="椭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rot="21400420">
                <a:off x="2269181" y="2459266"/>
                <a:ext cx="439834" cy="517728"/>
              </a:xfrm>
              <a:prstGeom prst="ellipse">
                <a:avLst/>
              </a:prstGeom>
              <a:solidFill>
                <a:schemeClr val="bg1">
                  <a:alpha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gr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342595" y="3101752"/>
              <a:ext cx="2013693" cy="584775"/>
            </a:xfrm>
            <a:prstGeom prst="rect">
              <a:avLst/>
            </a:prstGeom>
            <a:noFill/>
            <a:effectLst/>
          </p:spPr>
          <p:txBody>
            <a:bodyPr wrap="none" rtlCol="0">
              <a:spAutoFit/>
            </a:bodyPr>
            <a:lstStyle/>
            <a:p>
              <a:r>
                <a:rPr lang="zh-CN" altLang="en-US" sz="2800" b="1" dirty="0">
                  <a:solidFill>
                    <a:schemeClr val="tx1">
                      <a:lumMod val="85000"/>
                      <a:lumOff val="15000"/>
                    </a:schemeClr>
                  </a:solidFill>
                  <a:latin typeface="幼圆" panose="02010509060101010101" pitchFamily="49" charset="-122"/>
                  <a:ea typeface="幼圆" panose="02010509060101010101" pitchFamily="49" charset="-122"/>
                </a:rPr>
                <a:t> </a:t>
              </a:r>
              <a:r>
                <a:rPr lang="zh-CN" altLang="en-US" sz="3200" b="1" dirty="0">
                  <a:gradFill>
                    <a:gsLst>
                      <a:gs pos="0">
                        <a:srgbClr val="ED492C"/>
                      </a:gs>
                      <a:gs pos="100000">
                        <a:srgbClr val="DE163D"/>
                      </a:gs>
                    </a:gsLst>
                    <a:lin ang="2700000" scaled="1"/>
                  </a:gradFill>
                  <a:latin typeface="幼圆" panose="02010509060101010101" pitchFamily="49" charset="-122"/>
                  <a:ea typeface="幼圆" panose="02010509060101010101" pitchFamily="49" charset="-122"/>
                </a:rPr>
                <a:t>策略之一</a:t>
              </a:r>
              <a:endParaRPr lang="zh-CN" altLang="en-US" sz="3600" b="1" dirty="0">
                <a:gradFill>
                  <a:gsLst>
                    <a:gs pos="0">
                      <a:srgbClr val="ED492C"/>
                    </a:gs>
                    <a:gs pos="100000">
                      <a:srgbClr val="DE163D"/>
                    </a:gs>
                  </a:gsLst>
                  <a:lin ang="2700000" scaled="1"/>
                </a:gradFill>
                <a:latin typeface="幼圆" panose="02010509060101010101" pitchFamily="49" charset="-122"/>
                <a:ea typeface="幼圆" panose="02010509060101010101" pitchFamily="49" charset="-122"/>
              </a:endParaRPr>
            </a:p>
          </p:txBody>
        </p:sp>
        <p:sp>
          <p:nvSpPr>
            <p:cNvPr id="12" name="文本框 11"/>
            <p:cNvSpPr txBox="1"/>
            <p:nvPr/>
          </p:nvSpPr>
          <p:spPr>
            <a:xfrm>
              <a:off x="572431" y="3184521"/>
              <a:ext cx="655949" cy="584775"/>
            </a:xfrm>
            <a:prstGeom prst="rect">
              <a:avLst/>
            </a:prstGeom>
            <a:noFill/>
          </p:spPr>
          <p:txBody>
            <a:bodyPr wrap="none" rtlCol="0">
              <a:spAutoFit/>
            </a:bodyPr>
            <a:lstStyle/>
            <a:p>
              <a:r>
                <a:rPr lang="en-US" altLang="zh-CN" sz="3200" b="1" dirty="0">
                  <a:gradFill>
                    <a:gsLst>
                      <a:gs pos="0">
                        <a:srgbClr val="ED492C"/>
                      </a:gs>
                      <a:gs pos="100000">
                        <a:srgbClr val="DE163D"/>
                      </a:gs>
                    </a:gsLst>
                    <a:lin ang="2700000" scaled="1"/>
                  </a:gradFill>
                  <a:latin typeface="Kartika" panose="02020503030404060203" pitchFamily="18" charset="0"/>
                  <a:ea typeface="方正姚体" panose="02010601030101010101" pitchFamily="2" charset="-122"/>
                  <a:cs typeface="Kartika" panose="02020503030404060203" pitchFamily="18" charset="0"/>
                </a:rPr>
                <a:t>01</a:t>
              </a:r>
              <a:endParaRPr lang="zh-CN" altLang="en-US" sz="3200" b="1" dirty="0">
                <a:gradFill>
                  <a:gsLst>
                    <a:gs pos="0">
                      <a:srgbClr val="ED492C"/>
                    </a:gs>
                    <a:gs pos="100000">
                      <a:srgbClr val="DE163D"/>
                    </a:gs>
                  </a:gsLst>
                  <a:lin ang="2700000" scaled="1"/>
                </a:gradFill>
                <a:latin typeface="Kartika" panose="02020503030404060203" pitchFamily="18" charset="0"/>
                <a:ea typeface="方正姚体" panose="02010601030101010101" pitchFamily="2" charset="-122"/>
                <a:cs typeface="Kartika" panose="02020503030404060203" pitchFamily="18" charset="0"/>
              </a:endParaRPr>
            </a:p>
          </p:txBody>
        </p:sp>
      </p:grpSp>
      <p:grpSp>
        <p:nvGrpSpPr>
          <p:cNvPr id="18" name="组合 17"/>
          <p:cNvGrpSpPr/>
          <p:nvPr/>
        </p:nvGrpSpPr>
        <p:grpSpPr>
          <a:xfrm>
            <a:off x="4496518" y="2285405"/>
            <a:ext cx="3194728" cy="2245451"/>
            <a:chOff x="4496518" y="2285405"/>
            <a:chExt cx="3194728" cy="2245451"/>
          </a:xfrm>
        </p:grpSpPr>
        <p:grpSp>
          <p:nvGrpSpPr>
            <p:cNvPr id="19" name="组合 18"/>
            <p:cNvGrpSpPr/>
            <p:nvPr/>
          </p:nvGrpSpPr>
          <p:grpSpPr>
            <a:xfrm>
              <a:off x="4496518" y="2285405"/>
              <a:ext cx="3194728" cy="2245451"/>
              <a:chOff x="1255905" y="2191247"/>
              <a:chExt cx="2521195" cy="1772051"/>
            </a:xfrm>
          </p:grpSpPr>
          <p:sp>
            <p:nvSpPr>
              <p:cNvPr id="22" name="任意多边形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255905" y="2704608"/>
                <a:ext cx="798289" cy="745329"/>
              </a:xfrm>
              <a:custGeom>
                <a:avLst/>
                <a:gdLst>
                  <a:gd name="connsiteX0" fmla="*/ 439905 w 942326"/>
                  <a:gd name="connsiteY0" fmla="*/ 0 h 879812"/>
                  <a:gd name="connsiteX1" fmla="*/ 942326 w 942326"/>
                  <a:gd name="connsiteY1" fmla="*/ 0 h 879812"/>
                  <a:gd name="connsiteX2" fmla="*/ 942326 w 942326"/>
                  <a:gd name="connsiteY2" fmla="*/ 106185 h 879812"/>
                  <a:gd name="connsiteX3" fmla="*/ 448022 w 942326"/>
                  <a:gd name="connsiteY3" fmla="*/ 106185 h 879812"/>
                  <a:gd name="connsiteX4" fmla="*/ 448022 w 942326"/>
                  <a:gd name="connsiteY4" fmla="*/ 106186 h 879812"/>
                  <a:gd name="connsiteX5" fmla="*/ 413902 w 942326"/>
                  <a:gd name="connsiteY5" fmla="*/ 107908 h 879812"/>
                  <a:gd name="connsiteX6" fmla="*/ 114302 w 942326"/>
                  <a:gd name="connsiteY6" fmla="*/ 439906 h 879812"/>
                  <a:gd name="connsiteX7" fmla="*/ 448023 w 942326"/>
                  <a:gd name="connsiteY7" fmla="*/ 773627 h 879812"/>
                  <a:gd name="connsiteX8" fmla="*/ 448032 w 942326"/>
                  <a:gd name="connsiteY8" fmla="*/ 773627 h 879812"/>
                  <a:gd name="connsiteX9" fmla="*/ 942326 w 942326"/>
                  <a:gd name="connsiteY9" fmla="*/ 773627 h 879812"/>
                  <a:gd name="connsiteX10" fmla="*/ 942326 w 942326"/>
                  <a:gd name="connsiteY10" fmla="*/ 879812 h 879812"/>
                  <a:gd name="connsiteX11" fmla="*/ 439918 w 942326"/>
                  <a:gd name="connsiteY11" fmla="*/ 879812 h 879812"/>
                  <a:gd name="connsiteX12" fmla="*/ 439906 w 942326"/>
                  <a:gd name="connsiteY12" fmla="*/ 879812 h 879812"/>
                  <a:gd name="connsiteX13" fmla="*/ 0 w 942326"/>
                  <a:gd name="connsiteY13" fmla="*/ 439906 h 879812"/>
                  <a:gd name="connsiteX14" fmla="*/ 394928 w 942326"/>
                  <a:gd name="connsiteY14" fmla="*/ 2272 h 879812"/>
                  <a:gd name="connsiteX15" fmla="*/ 439905 w 942326"/>
                  <a:gd name="connsiteY15" fmla="*/ 1 h 8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326" h="879812">
                    <a:moveTo>
                      <a:pt x="439905" y="0"/>
                    </a:moveTo>
                    <a:lnTo>
                      <a:pt x="942326" y="0"/>
                    </a:lnTo>
                    <a:lnTo>
                      <a:pt x="942326" y="106185"/>
                    </a:lnTo>
                    <a:lnTo>
                      <a:pt x="448022" y="106185"/>
                    </a:lnTo>
                    <a:lnTo>
                      <a:pt x="448022" y="106186"/>
                    </a:lnTo>
                    <a:lnTo>
                      <a:pt x="413902" y="107908"/>
                    </a:lnTo>
                    <a:cubicBezTo>
                      <a:pt x="245621" y="124998"/>
                      <a:pt x="114302" y="267117"/>
                      <a:pt x="114302" y="439906"/>
                    </a:cubicBezTo>
                    <a:cubicBezTo>
                      <a:pt x="114302" y="624215"/>
                      <a:pt x="263714" y="773627"/>
                      <a:pt x="448023" y="773627"/>
                    </a:cubicBezTo>
                    <a:lnTo>
                      <a:pt x="448032" y="773627"/>
                    </a:lnTo>
                    <a:lnTo>
                      <a:pt x="942326" y="773627"/>
                    </a:lnTo>
                    <a:lnTo>
                      <a:pt x="942326" y="879812"/>
                    </a:lnTo>
                    <a:lnTo>
                      <a:pt x="439918" y="879812"/>
                    </a:lnTo>
                    <a:lnTo>
                      <a:pt x="439906" y="879812"/>
                    </a:lnTo>
                    <a:cubicBezTo>
                      <a:pt x="196952" y="879812"/>
                      <a:pt x="0" y="682860"/>
                      <a:pt x="0" y="439906"/>
                    </a:cubicBezTo>
                    <a:cubicBezTo>
                      <a:pt x="0" y="212138"/>
                      <a:pt x="173103" y="24799"/>
                      <a:pt x="394928" y="2272"/>
                    </a:cubicBezTo>
                    <a:lnTo>
                      <a:pt x="439905" y="1"/>
                    </a:lnTo>
                    <a:close/>
                  </a:path>
                </a:pathLst>
              </a:custGeom>
              <a:gradFill>
                <a:gsLst>
                  <a:gs pos="0">
                    <a:srgbClr val="7B64A9"/>
                  </a:gs>
                  <a:gs pos="100000">
                    <a:srgbClr val="473F8E"/>
                  </a:gs>
                </a:gsLst>
                <a:lin ang="2700000" scaled="1"/>
              </a:gradFill>
              <a:ln>
                <a:no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3" name="矩形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69538" y="2498130"/>
                <a:ext cx="1443074" cy="213481"/>
              </a:xfrm>
              <a:prstGeom prst="rect">
                <a:avLst/>
              </a:prstGeom>
              <a:gradFill>
                <a:gsLst>
                  <a:gs pos="0">
                    <a:srgbClr val="7B64A9"/>
                  </a:gs>
                  <a:gs pos="100000">
                    <a:srgbClr val="473F8E"/>
                  </a:gs>
                </a:gsLst>
                <a:lin ang="2700000" scaled="1"/>
              </a:gra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D492C"/>
                      </a:gs>
                      <a:gs pos="100000">
                        <a:srgbClr val="DE163D"/>
                      </a:gs>
                    </a:gsLst>
                    <a:lin ang="2700000" scaled="1"/>
                  </a:gradFill>
                </a:endParaRPr>
              </a:p>
            </p:txBody>
          </p:sp>
          <p:sp>
            <p:nvSpPr>
              <p:cNvPr id="24" name="矩形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83331" y="3456453"/>
                <a:ext cx="1443074" cy="213481"/>
              </a:xfrm>
              <a:prstGeom prst="rect">
                <a:avLst/>
              </a:prstGeom>
              <a:gradFill>
                <a:gsLst>
                  <a:gs pos="0">
                    <a:srgbClr val="7B64A9"/>
                  </a:gs>
                  <a:gs pos="100000">
                    <a:srgbClr val="473F8E"/>
                  </a:gs>
                </a:gsLst>
                <a:lin ang="2700000" scaled="1"/>
              </a:gra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2005049" y="2191247"/>
                <a:ext cx="1772051" cy="1772051"/>
              </a:xfrm>
              <a:prstGeom prst="ellipse">
                <a:avLst/>
              </a:prstGeom>
              <a:noFill/>
              <a:ln w="190500">
                <a:gradFill>
                  <a:gsLst>
                    <a:gs pos="0">
                      <a:srgbClr val="FAFBFB"/>
                    </a:gs>
                    <a:gs pos="100000">
                      <a:srgbClr val="D2D5D9"/>
                    </a:gs>
                  </a:gsLst>
                  <a:lin ang="5400000" scaled="1"/>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6" name="椭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rot="21400420">
                <a:off x="2269181" y="2459266"/>
                <a:ext cx="439834" cy="517728"/>
              </a:xfrm>
              <a:prstGeom prst="ellipse">
                <a:avLst/>
              </a:prstGeom>
              <a:solidFill>
                <a:schemeClr val="bg1">
                  <a:alpha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grpSp>
        <p:sp>
          <p:nvSpPr>
            <p:cNvPr id="20" name="文本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50263" y="3092726"/>
              <a:ext cx="1832553" cy="584775"/>
            </a:xfrm>
            <a:prstGeom prst="rect">
              <a:avLst/>
            </a:prstGeom>
            <a:noFill/>
            <a:effectLst/>
          </p:spPr>
          <p:txBody>
            <a:bodyPr wrap="none" rtlCol="0">
              <a:spAutoFit/>
            </a:bodyPr>
            <a:lstStyle/>
            <a:p>
              <a:r>
                <a:rPr lang="zh-CN" altLang="en-US" sz="3200" b="1" dirty="0">
                  <a:gradFill>
                    <a:gsLst>
                      <a:gs pos="0">
                        <a:srgbClr val="7B64A9"/>
                      </a:gs>
                      <a:gs pos="100000">
                        <a:srgbClr val="473F8E"/>
                      </a:gs>
                    </a:gsLst>
                    <a:lin ang="2700000" scaled="1"/>
                  </a:gradFill>
                  <a:latin typeface="幼圆" panose="02010509060101010101" pitchFamily="49" charset="-122"/>
                  <a:ea typeface="幼圆" panose="02010509060101010101" pitchFamily="49" charset="-122"/>
                </a:rPr>
                <a:t>策略之二</a:t>
              </a:r>
              <a:endParaRPr lang="zh-CN" altLang="en-US" sz="3600" b="1" dirty="0">
                <a:gradFill>
                  <a:gsLst>
                    <a:gs pos="0">
                      <a:srgbClr val="7B64A9"/>
                    </a:gs>
                    <a:gs pos="100000">
                      <a:srgbClr val="473F8E"/>
                    </a:gs>
                  </a:gsLst>
                  <a:lin ang="2700000" scaled="1"/>
                </a:gradFill>
                <a:latin typeface="幼圆" panose="02010509060101010101" pitchFamily="49" charset="-122"/>
                <a:ea typeface="幼圆" panose="02010509060101010101" pitchFamily="49" charset="-122"/>
              </a:endParaRPr>
            </a:p>
          </p:txBody>
        </p:sp>
        <p:sp>
          <p:nvSpPr>
            <p:cNvPr id="21" name="文本框 20"/>
            <p:cNvSpPr txBox="1"/>
            <p:nvPr/>
          </p:nvSpPr>
          <p:spPr>
            <a:xfrm>
              <a:off x="4678620" y="3184520"/>
              <a:ext cx="655949" cy="584775"/>
            </a:xfrm>
            <a:prstGeom prst="rect">
              <a:avLst/>
            </a:prstGeom>
            <a:noFill/>
          </p:spPr>
          <p:txBody>
            <a:bodyPr wrap="none" rtlCol="0">
              <a:spAutoFit/>
            </a:bodyPr>
            <a:lstStyle/>
            <a:p>
              <a:r>
                <a:rPr lang="en-US" altLang="zh-CN" sz="3200" b="1" dirty="0">
                  <a:gradFill>
                    <a:gsLst>
                      <a:gs pos="0">
                        <a:srgbClr val="7B64A9"/>
                      </a:gs>
                      <a:gs pos="100000">
                        <a:srgbClr val="473F8E"/>
                      </a:gs>
                    </a:gsLst>
                    <a:lin ang="2700000" scaled="1"/>
                  </a:gradFill>
                  <a:latin typeface="Kartika" panose="02020503030404060203" pitchFamily="18" charset="0"/>
                  <a:ea typeface="方正姚体" panose="02010601030101010101" pitchFamily="2" charset="-122"/>
                  <a:cs typeface="Kartika" panose="02020503030404060203" pitchFamily="18" charset="0"/>
                </a:rPr>
                <a:t>02</a:t>
              </a:r>
              <a:endParaRPr lang="zh-CN" altLang="en-US" sz="3200" b="1" dirty="0">
                <a:gradFill>
                  <a:gsLst>
                    <a:gs pos="0">
                      <a:srgbClr val="7B64A9"/>
                    </a:gs>
                    <a:gs pos="100000">
                      <a:srgbClr val="473F8E"/>
                    </a:gs>
                  </a:gsLst>
                  <a:lin ang="2700000" scaled="1"/>
                </a:gradFill>
                <a:latin typeface="Kartika" panose="02020503030404060203" pitchFamily="18" charset="0"/>
                <a:ea typeface="方正姚体" panose="02010601030101010101" pitchFamily="2" charset="-122"/>
                <a:cs typeface="Kartika" panose="02020503030404060203" pitchFamily="18" charset="0"/>
              </a:endParaRPr>
            </a:p>
          </p:txBody>
        </p:sp>
      </p:grpSp>
      <p:grpSp>
        <p:nvGrpSpPr>
          <p:cNvPr id="27" name="组合 26"/>
          <p:cNvGrpSpPr/>
          <p:nvPr/>
        </p:nvGrpSpPr>
        <p:grpSpPr>
          <a:xfrm>
            <a:off x="8640523" y="2285405"/>
            <a:ext cx="3194728" cy="2245451"/>
            <a:chOff x="8640523" y="2285405"/>
            <a:chExt cx="3194728" cy="2245451"/>
          </a:xfrm>
        </p:grpSpPr>
        <p:grpSp>
          <p:nvGrpSpPr>
            <p:cNvPr id="28" name="组合 27"/>
            <p:cNvGrpSpPr/>
            <p:nvPr/>
          </p:nvGrpSpPr>
          <p:grpSpPr>
            <a:xfrm>
              <a:off x="8640523" y="2285405"/>
              <a:ext cx="3194728" cy="2245451"/>
              <a:chOff x="1255905" y="2191247"/>
              <a:chExt cx="2521195" cy="1772051"/>
            </a:xfrm>
          </p:grpSpPr>
          <p:sp>
            <p:nvSpPr>
              <p:cNvPr id="31" name="任意多边形 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255905" y="2704608"/>
                <a:ext cx="798289" cy="745329"/>
              </a:xfrm>
              <a:custGeom>
                <a:avLst/>
                <a:gdLst>
                  <a:gd name="connsiteX0" fmla="*/ 439905 w 942326"/>
                  <a:gd name="connsiteY0" fmla="*/ 0 h 879812"/>
                  <a:gd name="connsiteX1" fmla="*/ 942326 w 942326"/>
                  <a:gd name="connsiteY1" fmla="*/ 0 h 879812"/>
                  <a:gd name="connsiteX2" fmla="*/ 942326 w 942326"/>
                  <a:gd name="connsiteY2" fmla="*/ 106185 h 879812"/>
                  <a:gd name="connsiteX3" fmla="*/ 448022 w 942326"/>
                  <a:gd name="connsiteY3" fmla="*/ 106185 h 879812"/>
                  <a:gd name="connsiteX4" fmla="*/ 448022 w 942326"/>
                  <a:gd name="connsiteY4" fmla="*/ 106186 h 879812"/>
                  <a:gd name="connsiteX5" fmla="*/ 413902 w 942326"/>
                  <a:gd name="connsiteY5" fmla="*/ 107908 h 879812"/>
                  <a:gd name="connsiteX6" fmla="*/ 114302 w 942326"/>
                  <a:gd name="connsiteY6" fmla="*/ 439906 h 879812"/>
                  <a:gd name="connsiteX7" fmla="*/ 448023 w 942326"/>
                  <a:gd name="connsiteY7" fmla="*/ 773627 h 879812"/>
                  <a:gd name="connsiteX8" fmla="*/ 448032 w 942326"/>
                  <a:gd name="connsiteY8" fmla="*/ 773627 h 879812"/>
                  <a:gd name="connsiteX9" fmla="*/ 942326 w 942326"/>
                  <a:gd name="connsiteY9" fmla="*/ 773627 h 879812"/>
                  <a:gd name="connsiteX10" fmla="*/ 942326 w 942326"/>
                  <a:gd name="connsiteY10" fmla="*/ 879812 h 879812"/>
                  <a:gd name="connsiteX11" fmla="*/ 439918 w 942326"/>
                  <a:gd name="connsiteY11" fmla="*/ 879812 h 879812"/>
                  <a:gd name="connsiteX12" fmla="*/ 439906 w 942326"/>
                  <a:gd name="connsiteY12" fmla="*/ 879812 h 879812"/>
                  <a:gd name="connsiteX13" fmla="*/ 0 w 942326"/>
                  <a:gd name="connsiteY13" fmla="*/ 439906 h 879812"/>
                  <a:gd name="connsiteX14" fmla="*/ 394928 w 942326"/>
                  <a:gd name="connsiteY14" fmla="*/ 2272 h 879812"/>
                  <a:gd name="connsiteX15" fmla="*/ 439905 w 942326"/>
                  <a:gd name="connsiteY15" fmla="*/ 1 h 8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326" h="879812">
                    <a:moveTo>
                      <a:pt x="439905" y="0"/>
                    </a:moveTo>
                    <a:lnTo>
                      <a:pt x="942326" y="0"/>
                    </a:lnTo>
                    <a:lnTo>
                      <a:pt x="942326" y="106185"/>
                    </a:lnTo>
                    <a:lnTo>
                      <a:pt x="448022" y="106185"/>
                    </a:lnTo>
                    <a:lnTo>
                      <a:pt x="448022" y="106186"/>
                    </a:lnTo>
                    <a:lnTo>
                      <a:pt x="413902" y="107908"/>
                    </a:lnTo>
                    <a:cubicBezTo>
                      <a:pt x="245621" y="124998"/>
                      <a:pt x="114302" y="267117"/>
                      <a:pt x="114302" y="439906"/>
                    </a:cubicBezTo>
                    <a:cubicBezTo>
                      <a:pt x="114302" y="624215"/>
                      <a:pt x="263714" y="773627"/>
                      <a:pt x="448023" y="773627"/>
                    </a:cubicBezTo>
                    <a:lnTo>
                      <a:pt x="448032" y="773627"/>
                    </a:lnTo>
                    <a:lnTo>
                      <a:pt x="942326" y="773627"/>
                    </a:lnTo>
                    <a:lnTo>
                      <a:pt x="942326" y="879812"/>
                    </a:lnTo>
                    <a:lnTo>
                      <a:pt x="439918" y="879812"/>
                    </a:lnTo>
                    <a:lnTo>
                      <a:pt x="439906" y="879812"/>
                    </a:lnTo>
                    <a:cubicBezTo>
                      <a:pt x="196952" y="879812"/>
                      <a:pt x="0" y="682860"/>
                      <a:pt x="0" y="439906"/>
                    </a:cubicBezTo>
                    <a:cubicBezTo>
                      <a:pt x="0" y="212138"/>
                      <a:pt x="173103" y="24799"/>
                      <a:pt x="394928" y="2272"/>
                    </a:cubicBezTo>
                    <a:lnTo>
                      <a:pt x="439905" y="1"/>
                    </a:lnTo>
                    <a:close/>
                  </a:path>
                </a:pathLst>
              </a:custGeom>
              <a:gradFill>
                <a:gsLst>
                  <a:gs pos="0">
                    <a:srgbClr val="FDE103"/>
                  </a:gs>
                  <a:gs pos="100000">
                    <a:srgbClr val="F8A11A"/>
                  </a:gs>
                </a:gsLst>
                <a:lin ang="2700000" scaled="1"/>
              </a:gradFill>
              <a:ln>
                <a:no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32" name="矩形 3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69538" y="2498130"/>
                <a:ext cx="1443074" cy="213481"/>
              </a:xfrm>
              <a:prstGeom prst="rect">
                <a:avLst/>
              </a:prstGeom>
              <a:gradFill>
                <a:gsLst>
                  <a:gs pos="0">
                    <a:srgbClr val="FDE103"/>
                  </a:gs>
                  <a:gs pos="100000">
                    <a:srgbClr val="F8A11A"/>
                  </a:gs>
                </a:gsLst>
                <a:lin ang="2700000" scaled="1"/>
              </a:gra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83331" y="3456453"/>
                <a:ext cx="1443074" cy="213481"/>
              </a:xfrm>
              <a:prstGeom prst="rect">
                <a:avLst/>
              </a:prstGeom>
              <a:gradFill>
                <a:gsLst>
                  <a:gs pos="0">
                    <a:srgbClr val="FDE103"/>
                  </a:gs>
                  <a:gs pos="100000">
                    <a:srgbClr val="F8A11A"/>
                  </a:gs>
                </a:gsLst>
                <a:lin ang="2700000" scaled="1"/>
              </a:gra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2005049" y="2191247"/>
                <a:ext cx="1772051" cy="1772051"/>
              </a:xfrm>
              <a:prstGeom prst="ellipse">
                <a:avLst/>
              </a:prstGeom>
              <a:noFill/>
              <a:ln w="190500">
                <a:gradFill>
                  <a:gsLst>
                    <a:gs pos="0">
                      <a:srgbClr val="FAFBFB"/>
                    </a:gs>
                    <a:gs pos="100000">
                      <a:srgbClr val="D2D5D9"/>
                    </a:gs>
                  </a:gsLst>
                  <a:lin ang="5400000" scaled="1"/>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35" name="椭圆 3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rot="21400420">
                <a:off x="2269181" y="2459266"/>
                <a:ext cx="439834" cy="517728"/>
              </a:xfrm>
              <a:prstGeom prst="ellipse">
                <a:avLst/>
              </a:prstGeom>
              <a:solidFill>
                <a:schemeClr val="bg1">
                  <a:alpha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grpSp>
        <p:sp>
          <p:nvSpPr>
            <p:cNvPr id="29" name="文本框 2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827386" y="3092725"/>
              <a:ext cx="1832553" cy="584775"/>
            </a:xfrm>
            <a:prstGeom prst="rect">
              <a:avLst/>
            </a:prstGeom>
            <a:noFill/>
            <a:effectLst/>
          </p:spPr>
          <p:txBody>
            <a:bodyPr wrap="none" rtlCol="0">
              <a:spAutoFit/>
            </a:bodyPr>
            <a:lstStyle/>
            <a:p>
              <a:r>
                <a:rPr lang="zh-CN" altLang="en-US" sz="3200" b="1" dirty="0">
                  <a:gradFill>
                    <a:gsLst>
                      <a:gs pos="0">
                        <a:srgbClr val="FDE103"/>
                      </a:gs>
                      <a:gs pos="100000">
                        <a:srgbClr val="F8A11A"/>
                      </a:gs>
                    </a:gsLst>
                    <a:lin ang="2700000" scaled="1"/>
                  </a:gradFill>
                  <a:latin typeface="幼圆" panose="02010509060101010101" pitchFamily="49" charset="-122"/>
                  <a:ea typeface="幼圆" panose="02010509060101010101" pitchFamily="49" charset="-122"/>
                </a:rPr>
                <a:t>策略之三</a:t>
              </a:r>
              <a:endParaRPr lang="zh-CN" altLang="en-US" sz="3600" b="1" dirty="0">
                <a:gradFill>
                  <a:gsLst>
                    <a:gs pos="0">
                      <a:srgbClr val="FDE103"/>
                    </a:gs>
                    <a:gs pos="100000">
                      <a:srgbClr val="F8A11A"/>
                    </a:gs>
                  </a:gsLst>
                  <a:lin ang="2700000" scaled="1"/>
                </a:gradFill>
                <a:latin typeface="幼圆" panose="02010509060101010101" pitchFamily="49" charset="-122"/>
                <a:ea typeface="幼圆" panose="02010509060101010101" pitchFamily="49" charset="-122"/>
              </a:endParaRPr>
            </a:p>
          </p:txBody>
        </p:sp>
        <p:sp>
          <p:nvSpPr>
            <p:cNvPr id="30" name="文本框 29"/>
            <p:cNvSpPr txBox="1"/>
            <p:nvPr/>
          </p:nvSpPr>
          <p:spPr>
            <a:xfrm>
              <a:off x="8820913" y="3184519"/>
              <a:ext cx="655949" cy="584775"/>
            </a:xfrm>
            <a:prstGeom prst="rect">
              <a:avLst/>
            </a:prstGeom>
            <a:noFill/>
          </p:spPr>
          <p:txBody>
            <a:bodyPr wrap="none" rtlCol="0">
              <a:spAutoFit/>
            </a:bodyPr>
            <a:lstStyle/>
            <a:p>
              <a:r>
                <a:rPr lang="en-US" altLang="zh-CN" sz="3200" b="1" dirty="0">
                  <a:gradFill>
                    <a:gsLst>
                      <a:gs pos="0">
                        <a:srgbClr val="FDE103"/>
                      </a:gs>
                      <a:gs pos="100000">
                        <a:srgbClr val="F8A11A"/>
                      </a:gs>
                    </a:gsLst>
                    <a:lin ang="2700000" scaled="1"/>
                  </a:gradFill>
                  <a:latin typeface="Kartika" panose="02020503030404060203" pitchFamily="18" charset="0"/>
                  <a:ea typeface="方正姚体" panose="02010601030101010101" pitchFamily="2" charset="-122"/>
                  <a:cs typeface="Kartika" panose="02020503030404060203" pitchFamily="18" charset="0"/>
                </a:rPr>
                <a:t>03</a:t>
              </a:r>
              <a:endParaRPr lang="zh-CN" altLang="en-US" sz="3200" b="1" dirty="0">
                <a:gradFill>
                  <a:gsLst>
                    <a:gs pos="0">
                      <a:srgbClr val="FDE103"/>
                    </a:gs>
                    <a:gs pos="100000">
                      <a:srgbClr val="F8A11A"/>
                    </a:gs>
                  </a:gsLst>
                  <a:lin ang="2700000" scaled="1"/>
                </a:gradFill>
                <a:latin typeface="Kartika" panose="02020503030404060203" pitchFamily="18" charset="0"/>
                <a:ea typeface="方正姚体" panose="02010601030101010101" pitchFamily="2" charset="-122"/>
                <a:cs typeface="Kartika" panose="02020503030404060203" pitchFamily="18" charset="0"/>
              </a:endParaRPr>
            </a:p>
          </p:txBody>
        </p:sp>
      </p:grpSp>
      <p:sp>
        <p:nvSpPr>
          <p:cNvPr id="36" name="TextBox 12"/>
          <p:cNvSpPr txBox="1"/>
          <p:nvPr/>
        </p:nvSpPr>
        <p:spPr>
          <a:xfrm>
            <a:off x="1073905" y="4886084"/>
            <a:ext cx="2736175" cy="1338828"/>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12"/>
          <p:cNvSpPr txBox="1"/>
          <p:nvPr/>
        </p:nvSpPr>
        <p:spPr>
          <a:xfrm>
            <a:off x="5200431" y="4886084"/>
            <a:ext cx="2736175" cy="1338828"/>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TextBox 12"/>
          <p:cNvSpPr txBox="1"/>
          <p:nvPr/>
        </p:nvSpPr>
        <p:spPr>
          <a:xfrm>
            <a:off x="9326957" y="4886082"/>
            <a:ext cx="2736175" cy="1338828"/>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2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42000" fill="hold"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42000" fill="hold"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5822030" y="1923752"/>
            <a:ext cx="1399307" cy="1240222"/>
            <a:chOff x="5822030" y="1967294"/>
            <a:chExt cx="1399307" cy="1240222"/>
          </a:xfrm>
        </p:grpSpPr>
        <p:sp>
          <p:nvSpPr>
            <p:cNvPr id="10"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1" y="1967320"/>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D492C"/>
                </a:gs>
                <a:gs pos="100000">
                  <a:srgbClr val="DE163D"/>
                </a:gs>
              </a:gsLst>
              <a:lin ang="2700000" scaled="1"/>
            </a:gra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11"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0" y="1967294"/>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12" name="组合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117407" y="2051347"/>
              <a:ext cx="776055" cy="557425"/>
              <a:chOff x="897622" y="2414802"/>
              <a:chExt cx="1001347" cy="719249"/>
            </a:xfrm>
          </p:grpSpPr>
          <p:sp>
            <p:nvSpPr>
              <p:cNvPr id="13" name="文本框 12"/>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01</a:t>
                </a:r>
                <a:endParaRPr lang="zh-CN" altLang="en-US" sz="2400" dirty="0">
                  <a:ln w="15875">
                    <a:noFill/>
                  </a:ln>
                  <a:solidFill>
                    <a:schemeClr val="bg1"/>
                  </a:solidFill>
                  <a:latin typeface="Impact" panose="020B0806030902050204" pitchFamily="34" charset="0"/>
                </a:endParaRPr>
              </a:p>
            </p:txBody>
          </p:sp>
          <p:sp>
            <p:nvSpPr>
              <p:cNvPr id="14" name="文本框 13"/>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15" name="组合 14"/>
          <p:cNvGrpSpPr/>
          <p:nvPr/>
        </p:nvGrpSpPr>
        <p:grpSpPr>
          <a:xfrm>
            <a:off x="5822030" y="3909403"/>
            <a:ext cx="1399307" cy="1240222"/>
            <a:chOff x="5822030" y="3952945"/>
            <a:chExt cx="1399307" cy="1240222"/>
          </a:xfrm>
        </p:grpSpPr>
        <p:sp>
          <p:nvSpPr>
            <p:cNvPr id="16"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1" y="3952970"/>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7B64A9"/>
                </a:gs>
                <a:gs pos="100000">
                  <a:srgbClr val="473F8E"/>
                </a:gs>
              </a:gsLst>
              <a:lin ang="2700000" scaled="1"/>
            </a:gra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17"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0" y="3952945"/>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18" name="组合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117407" y="4049741"/>
              <a:ext cx="776055" cy="557425"/>
              <a:chOff x="897622" y="2414802"/>
              <a:chExt cx="1001347" cy="719249"/>
            </a:xfrm>
          </p:grpSpPr>
          <p:sp>
            <p:nvSpPr>
              <p:cNvPr id="19" name="文本框 18"/>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03</a:t>
                </a:r>
                <a:endParaRPr lang="zh-CN" altLang="en-US" sz="2400" dirty="0">
                  <a:ln w="15875">
                    <a:noFill/>
                  </a:ln>
                  <a:solidFill>
                    <a:schemeClr val="bg1"/>
                  </a:solidFill>
                  <a:latin typeface="Impact" panose="020B0806030902050204" pitchFamily="34" charset="0"/>
                </a:endParaRPr>
              </a:p>
            </p:txBody>
          </p:sp>
          <p:sp>
            <p:nvSpPr>
              <p:cNvPr id="20" name="文本框 19"/>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21" name="组合 20"/>
          <p:cNvGrpSpPr/>
          <p:nvPr/>
        </p:nvGrpSpPr>
        <p:grpSpPr>
          <a:xfrm>
            <a:off x="4590285" y="2994800"/>
            <a:ext cx="1399307" cy="1240222"/>
            <a:chOff x="4590285" y="3038342"/>
            <a:chExt cx="1399307" cy="1240222"/>
          </a:xfrm>
        </p:grpSpPr>
        <p:sp>
          <p:nvSpPr>
            <p:cNvPr id="22"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6" y="3038368"/>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1B3C5"/>
                </a:gs>
                <a:gs pos="100000">
                  <a:srgbClr val="009F9B"/>
                </a:gs>
              </a:gsLst>
              <a:lin ang="2700000" scaled="1"/>
            </a:gra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23"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5" y="3038342"/>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24" name="组合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4891886" y="3132785"/>
              <a:ext cx="776055" cy="557425"/>
              <a:chOff x="897622" y="2414802"/>
              <a:chExt cx="1001347" cy="719249"/>
            </a:xfrm>
          </p:grpSpPr>
          <p:sp>
            <p:nvSpPr>
              <p:cNvPr id="25" name="文本框 24"/>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02</a:t>
                </a:r>
                <a:endParaRPr lang="zh-CN" altLang="en-US" sz="2400" dirty="0">
                  <a:ln w="15875">
                    <a:noFill/>
                  </a:ln>
                  <a:solidFill>
                    <a:schemeClr val="bg1"/>
                  </a:solidFill>
                  <a:latin typeface="Impact" panose="020B0806030902050204" pitchFamily="34" charset="0"/>
                </a:endParaRPr>
              </a:p>
            </p:txBody>
          </p:sp>
          <p:sp>
            <p:nvSpPr>
              <p:cNvPr id="26" name="文本框 25"/>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27" name="组合 26"/>
          <p:cNvGrpSpPr/>
          <p:nvPr/>
        </p:nvGrpSpPr>
        <p:grpSpPr>
          <a:xfrm>
            <a:off x="4590285" y="4980451"/>
            <a:ext cx="1399307" cy="1240222"/>
            <a:chOff x="4590285" y="5023993"/>
            <a:chExt cx="1399307" cy="1240222"/>
          </a:xfrm>
        </p:grpSpPr>
        <p:sp>
          <p:nvSpPr>
            <p:cNvPr id="28"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6" y="5024019"/>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FDE103"/>
                </a:gs>
                <a:gs pos="100000">
                  <a:srgbClr val="F8A11A"/>
                </a:gs>
              </a:gsLst>
              <a:lin ang="2700000" scaled="1"/>
            </a:gra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29"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5" y="5023993"/>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30" name="组合 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4891886" y="5080659"/>
              <a:ext cx="776055" cy="557425"/>
              <a:chOff x="897622" y="2414802"/>
              <a:chExt cx="1001347" cy="719249"/>
            </a:xfrm>
          </p:grpSpPr>
          <p:sp>
            <p:nvSpPr>
              <p:cNvPr id="31" name="文本框 30"/>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04</a:t>
                </a:r>
                <a:endParaRPr lang="zh-CN" altLang="en-US" sz="2400" dirty="0">
                  <a:ln w="15875">
                    <a:noFill/>
                  </a:ln>
                  <a:solidFill>
                    <a:schemeClr val="bg1"/>
                  </a:solidFill>
                  <a:latin typeface="Impact" panose="020B0806030902050204" pitchFamily="34" charset="0"/>
                </a:endParaRPr>
              </a:p>
            </p:txBody>
          </p:sp>
          <p:sp>
            <p:nvSpPr>
              <p:cNvPr id="32" name="文本框 31"/>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33" name="组合 32"/>
          <p:cNvGrpSpPr/>
          <p:nvPr/>
        </p:nvGrpSpPr>
        <p:grpSpPr>
          <a:xfrm>
            <a:off x="7347117" y="2055102"/>
            <a:ext cx="3578386" cy="1405456"/>
            <a:chOff x="7347117" y="2098644"/>
            <a:chExt cx="3578386" cy="1405456"/>
          </a:xfrm>
        </p:grpSpPr>
        <p:sp>
          <p:nvSpPr>
            <p:cNvPr id="34" name="任意多边形 3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47117" y="2098644"/>
              <a:ext cx="3578386" cy="98699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sp>
          <p:nvSpPr>
            <p:cNvPr id="35" name="Freeform 48"/>
            <p:cNvSpPr>
              <a:spLocks noEditPoints="1"/>
            </p:cNvSpPr>
            <p:nvPr/>
          </p:nvSpPr>
          <p:spPr bwMode="auto">
            <a:xfrm>
              <a:off x="7632049" y="2435458"/>
              <a:ext cx="370789" cy="354919"/>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gradFill>
              <a:gsLst>
                <a:gs pos="0">
                  <a:srgbClr val="ED492C"/>
                </a:gs>
                <a:gs pos="100000">
                  <a:srgbClr val="DE163D"/>
                </a:gs>
              </a:gsLst>
              <a:lin ang="2700000" scaled="1"/>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6" name="文本框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225051" y="2180661"/>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solidFill>
                    <a:srgbClr val="E3263C"/>
                  </a:solidFill>
                  <a:latin typeface="微软雅黑" panose="020B0503020204020204" pitchFamily="34" charset="-122"/>
                  <a:ea typeface="微软雅黑" panose="020B0503020204020204" pitchFamily="34" charset="-122"/>
                  <a:sym typeface="+mn-lt"/>
                </a:rPr>
                <a:t>突破心智</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866558" y="3129565"/>
            <a:ext cx="3578386" cy="1379751"/>
            <a:chOff x="866558" y="3173107"/>
            <a:chExt cx="3578386" cy="1379751"/>
          </a:xfrm>
        </p:grpSpPr>
        <p:sp>
          <p:nvSpPr>
            <p:cNvPr id="38" name="任意多边形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866558" y="3173107"/>
              <a:ext cx="3578386" cy="98699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sp>
          <p:nvSpPr>
            <p:cNvPr id="39" name="Freeform 26"/>
            <p:cNvSpPr>
              <a:spLocks noEditPoints="1"/>
            </p:cNvSpPr>
            <p:nvPr/>
          </p:nvSpPr>
          <p:spPr bwMode="auto">
            <a:xfrm>
              <a:off x="3762193" y="3514297"/>
              <a:ext cx="310925" cy="32666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adFill>
              <a:gsLst>
                <a:gs pos="0">
                  <a:srgbClr val="01B3C5"/>
                </a:gs>
                <a:gs pos="100000">
                  <a:srgbClr val="009F9B"/>
                </a:gs>
              </a:gsLst>
              <a:lin ang="2700000" scaled="1"/>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0" name="文本框 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48199" y="3229419"/>
              <a:ext cx="2339102" cy="1323439"/>
            </a:xfrm>
            <a:prstGeom prst="rect">
              <a:avLst/>
            </a:prstGeom>
            <a:noFill/>
            <a:effectLst/>
          </p:spPr>
          <p:txBody>
            <a:bodyPr wrap="none" rtlCol="0">
              <a:spAutoFit/>
            </a:bodyPr>
            <a:lstStyle/>
            <a:p>
              <a:pPr>
                <a:buClr>
                  <a:srgbClr val="808080"/>
                </a:buClr>
              </a:pPr>
              <a:r>
                <a:rPr lang="zh-CN" altLang="en-US" sz="2400" dirty="0">
                  <a:solidFill>
                    <a:prstClr val="white">
                      <a:lumMod val="50000"/>
                    </a:prstClr>
                  </a:solidFill>
                  <a:sym typeface="+mn-lt"/>
                </a:rPr>
                <a:t>      </a:t>
              </a:r>
              <a:r>
                <a:rPr lang="zh-CN" altLang="en-US" sz="2400" dirty="0">
                  <a:solidFill>
                    <a:srgbClr val="00A8AE"/>
                  </a:solidFill>
                  <a:latin typeface="微软雅黑" panose="020B0503020204020204" pitchFamily="34" charset="-122"/>
                  <a:ea typeface="微软雅黑" panose="020B0503020204020204" pitchFamily="34" charset="-122"/>
                  <a:sym typeface="+mn-lt"/>
                </a:rPr>
                <a:t>强化优势</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66558" y="5115216"/>
            <a:ext cx="3578386" cy="1389379"/>
            <a:chOff x="866558" y="5158758"/>
            <a:chExt cx="3578386" cy="1389379"/>
          </a:xfrm>
        </p:grpSpPr>
        <p:sp>
          <p:nvSpPr>
            <p:cNvPr id="42" name="任意多边形 4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866558" y="5158758"/>
              <a:ext cx="3578386" cy="98699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sp>
          <p:nvSpPr>
            <p:cNvPr id="43" name="Freeform 16"/>
            <p:cNvSpPr>
              <a:spLocks noEditPoints="1"/>
            </p:cNvSpPr>
            <p:nvPr/>
          </p:nvSpPr>
          <p:spPr bwMode="auto">
            <a:xfrm>
              <a:off x="3750467" y="5518266"/>
              <a:ext cx="420284" cy="335163"/>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gradFill>
              <a:gsLst>
                <a:gs pos="0">
                  <a:srgbClr val="FDE103"/>
                </a:gs>
                <a:gs pos="100000">
                  <a:srgbClr val="F8A11A"/>
                </a:gs>
              </a:gsLst>
              <a:lin ang="2700000" scaled="1"/>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4" name="文本框 4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50550" y="5224698"/>
              <a:ext cx="2339102" cy="1323439"/>
            </a:xfrm>
            <a:prstGeom prst="rect">
              <a:avLst/>
            </a:prstGeom>
            <a:noFill/>
            <a:effectLst/>
          </p:spPr>
          <p:txBody>
            <a:bodyPr wrap="none" rtlCol="0">
              <a:spAutoFit/>
            </a:bodyPr>
            <a:lstStyle/>
            <a:p>
              <a:pPr>
                <a:buClr>
                  <a:srgbClr val="0298A8"/>
                </a:buClr>
              </a:pPr>
              <a:r>
                <a:rPr lang="zh-CN" altLang="en-US" sz="2400" dirty="0">
                  <a:solidFill>
                    <a:srgbClr val="FABD15"/>
                  </a:solidFill>
                  <a:sym typeface="+mn-lt"/>
                </a:rPr>
                <a:t>      </a:t>
              </a:r>
              <a:r>
                <a:rPr lang="zh-CN" altLang="en-US" sz="2400" dirty="0">
                  <a:solidFill>
                    <a:srgbClr val="FABD15"/>
                  </a:solidFill>
                  <a:latin typeface="微软雅黑" panose="020B0503020204020204" pitchFamily="34" charset="-122"/>
                  <a:ea typeface="微软雅黑" panose="020B0503020204020204" pitchFamily="34" charset="-122"/>
                  <a:sym typeface="+mn-lt"/>
                </a:rPr>
                <a:t>不断实践</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347117" y="4040752"/>
            <a:ext cx="3578386" cy="1402486"/>
            <a:chOff x="7347117" y="4084294"/>
            <a:chExt cx="3578386" cy="1402486"/>
          </a:xfrm>
        </p:grpSpPr>
        <p:sp>
          <p:nvSpPr>
            <p:cNvPr id="46" name="任意多边形 4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47117" y="4084294"/>
              <a:ext cx="3578386" cy="98699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sp>
          <p:nvSpPr>
            <p:cNvPr id="47" name="Freeform 31"/>
            <p:cNvSpPr>
              <a:spLocks noEditPoints="1"/>
            </p:cNvSpPr>
            <p:nvPr/>
          </p:nvSpPr>
          <p:spPr bwMode="auto">
            <a:xfrm>
              <a:off x="7706879" y="4433427"/>
              <a:ext cx="285667" cy="35924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adFill>
              <a:gsLst>
                <a:gs pos="0">
                  <a:srgbClr val="7B64A9"/>
                </a:gs>
                <a:gs pos="100000">
                  <a:srgbClr val="473F8E"/>
                </a:gs>
              </a:gsLst>
              <a:lin ang="2700000" scaled="1"/>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8" name="文本框 4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225051" y="4163341"/>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solidFill>
                    <a:srgbClr val="735EA5"/>
                  </a:solidFill>
                  <a:latin typeface="微软雅黑" panose="020B0503020204020204" pitchFamily="34" charset="-122"/>
                  <a:ea typeface="微软雅黑" panose="020B0503020204020204" pitchFamily="34" charset="-122"/>
                  <a:sym typeface="+mn-lt"/>
                </a:rPr>
                <a:t>学习深造</a:t>
              </a: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9"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750"/>
                                        <p:tgtEl>
                                          <p:spTgt spid="9"/>
                                        </p:tgtEl>
                                      </p:cBhvr>
                                    </p:animEffect>
                                  </p:childTnLst>
                                </p:cTn>
                              </p:par>
                            </p:childTnLst>
                          </p:cTn>
                        </p:par>
                        <p:par>
                          <p:cTn id="8" fill="hold">
                            <p:stCondLst>
                              <p:cond delay="1000"/>
                            </p:stCondLst>
                            <p:childTnLst>
                              <p:par>
                                <p:cTn id="9" presetID="2" presetClass="entr" presetSubtype="2" decel="4200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1+#ppt_w/2"/>
                                          </p:val>
                                        </p:tav>
                                        <p:tav tm="100000">
                                          <p:val>
                                            <p:strVal val="#ppt_x"/>
                                          </p:val>
                                        </p:tav>
                                      </p:tavLst>
                                    </p:anim>
                                    <p:anim calcmode="lin" valueType="num">
                                      <p:cBhvr additive="base">
                                        <p:cTn id="12" dur="75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9"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750"/>
                                        <p:tgtEl>
                                          <p:spTgt spid="21"/>
                                        </p:tgtEl>
                                      </p:cBhvr>
                                    </p:animEffect>
                                  </p:childTnLst>
                                </p:cTn>
                              </p:par>
                            </p:childTnLst>
                          </p:cTn>
                        </p:par>
                        <p:par>
                          <p:cTn id="17" fill="hold">
                            <p:stCondLst>
                              <p:cond delay="3000"/>
                            </p:stCondLst>
                            <p:childTnLst>
                              <p:par>
                                <p:cTn id="18" presetID="2" presetClass="entr" presetSubtype="8" decel="4200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750" fill="hold"/>
                                        <p:tgtEl>
                                          <p:spTgt spid="37"/>
                                        </p:tgtEl>
                                        <p:attrNameLst>
                                          <p:attrName>ppt_x</p:attrName>
                                        </p:attrNameLst>
                                      </p:cBhvr>
                                      <p:tavLst>
                                        <p:tav tm="0">
                                          <p:val>
                                            <p:strVal val="0-#ppt_w/2"/>
                                          </p:val>
                                        </p:tav>
                                        <p:tav tm="100000">
                                          <p:val>
                                            <p:strVal val="#ppt_x"/>
                                          </p:val>
                                        </p:tav>
                                      </p:tavLst>
                                    </p:anim>
                                    <p:anim calcmode="lin" valueType="num">
                                      <p:cBhvr additive="base">
                                        <p:cTn id="21" dur="750" fill="hold"/>
                                        <p:tgtEl>
                                          <p:spTgt spid="37"/>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9"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750"/>
                                        <p:tgtEl>
                                          <p:spTgt spid="15"/>
                                        </p:tgtEl>
                                      </p:cBhvr>
                                    </p:animEffect>
                                  </p:childTnLst>
                                </p:cTn>
                              </p:par>
                            </p:childTnLst>
                          </p:cTn>
                        </p:par>
                        <p:par>
                          <p:cTn id="26" fill="hold">
                            <p:stCondLst>
                              <p:cond delay="5000"/>
                            </p:stCondLst>
                            <p:childTnLst>
                              <p:par>
                                <p:cTn id="27" presetID="2" presetClass="entr" presetSubtype="2" decel="4200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750" fill="hold"/>
                                        <p:tgtEl>
                                          <p:spTgt spid="45"/>
                                        </p:tgtEl>
                                        <p:attrNameLst>
                                          <p:attrName>ppt_x</p:attrName>
                                        </p:attrNameLst>
                                      </p:cBhvr>
                                      <p:tavLst>
                                        <p:tav tm="0">
                                          <p:val>
                                            <p:strVal val="1+#ppt_w/2"/>
                                          </p:val>
                                        </p:tav>
                                        <p:tav tm="100000">
                                          <p:val>
                                            <p:strVal val="#ppt_x"/>
                                          </p:val>
                                        </p:tav>
                                      </p:tavLst>
                                    </p:anim>
                                    <p:anim calcmode="lin" valueType="num">
                                      <p:cBhvr additive="base">
                                        <p:cTn id="30" dur="75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9" presetClass="entr" presetSubtype="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750"/>
                                        <p:tgtEl>
                                          <p:spTgt spid="27"/>
                                        </p:tgtEl>
                                      </p:cBhvr>
                                    </p:animEffect>
                                  </p:childTnLst>
                                </p:cTn>
                              </p:par>
                            </p:childTnLst>
                          </p:cTn>
                        </p:par>
                        <p:par>
                          <p:cTn id="35" fill="hold">
                            <p:stCondLst>
                              <p:cond delay="7000"/>
                            </p:stCondLst>
                            <p:childTnLst>
                              <p:par>
                                <p:cTn id="36" presetID="2" presetClass="entr" presetSubtype="8" decel="4200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750" fill="hold"/>
                                        <p:tgtEl>
                                          <p:spTgt spid="41"/>
                                        </p:tgtEl>
                                        <p:attrNameLst>
                                          <p:attrName>ppt_x</p:attrName>
                                        </p:attrNameLst>
                                      </p:cBhvr>
                                      <p:tavLst>
                                        <p:tav tm="0">
                                          <p:val>
                                            <p:strVal val="0-#ppt_w/2"/>
                                          </p:val>
                                        </p:tav>
                                        <p:tav tm="100000">
                                          <p:val>
                                            <p:strVal val="#ppt_x"/>
                                          </p:val>
                                        </p:tav>
                                      </p:tavLst>
                                    </p:anim>
                                    <p:anim calcmode="lin" valueType="num">
                                      <p:cBhvr additive="base">
                                        <p:cTn id="39" dur="75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1021224" y="2061592"/>
            <a:ext cx="2823411" cy="2823411"/>
            <a:chOff x="1021224" y="2061592"/>
            <a:chExt cx="2823411" cy="2823411"/>
          </a:xfrm>
        </p:grpSpPr>
        <p:sp>
          <p:nvSpPr>
            <p:cNvPr id="10" name="椭圆 9"/>
            <p:cNvSpPr/>
            <p:nvPr/>
          </p:nvSpPr>
          <p:spPr>
            <a:xfrm>
              <a:off x="10212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1" name="组合 10"/>
            <p:cNvGrpSpPr/>
            <p:nvPr/>
          </p:nvGrpSpPr>
          <p:grpSpPr>
            <a:xfrm>
              <a:off x="1021224" y="2061592"/>
              <a:ext cx="2823411" cy="2823411"/>
              <a:chOff x="1077495" y="1863081"/>
              <a:chExt cx="2823410" cy="2823410"/>
            </a:xfrm>
          </p:grpSpPr>
          <p:sp>
            <p:nvSpPr>
              <p:cNvPr id="19" name="椭圆 18"/>
              <p:cNvSpPr/>
              <p:nvPr/>
            </p:nvSpPr>
            <p:spPr>
              <a:xfrm>
                <a:off x="10774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1271516" y="2057102"/>
                <a:ext cx="2435367" cy="2435367"/>
              </a:xfrm>
              <a:prstGeom prst="ellipse">
                <a:avLst/>
              </a:prstGeom>
              <a:gradFill>
                <a:gsLst>
                  <a:gs pos="0">
                    <a:srgbClr val="ED492C"/>
                  </a:gs>
                  <a:gs pos="100000">
                    <a:srgbClr val="DE163D"/>
                  </a:gs>
                </a:gsLst>
                <a:lin ang="2700000" scaled="1"/>
              </a:gradFill>
              <a:ln w="28575">
                <a:no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2" name="饼形 11"/>
            <p:cNvSpPr/>
            <p:nvPr/>
          </p:nvSpPr>
          <p:spPr>
            <a:xfrm flipH="1">
              <a:off x="13508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3" name="文本框 12"/>
            <p:cNvSpPr txBox="1"/>
            <p:nvPr/>
          </p:nvSpPr>
          <p:spPr>
            <a:xfrm>
              <a:off x="1400744" y="2690810"/>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34" charset="0"/>
                </a:rPr>
                <a:t>01</a:t>
              </a:r>
              <a:endParaRPr lang="zh-CN" altLang="en-US" sz="4000" dirty="0">
                <a:solidFill>
                  <a:schemeClr val="bg1"/>
                </a:solidFill>
                <a:latin typeface="Impact" panose="020B0806030902050204" pitchFamily="34" charset="0"/>
              </a:endParaRPr>
            </a:p>
          </p:txBody>
        </p:sp>
        <p:cxnSp>
          <p:nvCxnSpPr>
            <p:cNvPr id="14" name="直接连接符 13"/>
            <p:cNvCxnSpPr/>
            <p:nvPr/>
          </p:nvCxnSpPr>
          <p:spPr>
            <a:xfrm>
              <a:off x="2629365" y="3453078"/>
              <a:ext cx="679321" cy="0"/>
            </a:xfrm>
            <a:prstGeom prst="line">
              <a:avLst/>
            </a:prstGeom>
            <a:ln w="15875">
              <a:solidFill>
                <a:srgbClr val="E73A3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741950" y="2921975"/>
              <a:ext cx="454147" cy="436659"/>
              <a:chOff x="3620725" y="5138333"/>
              <a:chExt cx="702937" cy="675873"/>
            </a:xfrm>
            <a:solidFill>
              <a:schemeClr val="bg1">
                <a:lumMod val="50000"/>
              </a:schemeClr>
            </a:solidFill>
          </p:grpSpPr>
          <p:sp>
            <p:nvSpPr>
              <p:cNvPr id="17"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gradFill>
                <a:gsLst>
                  <a:gs pos="0">
                    <a:srgbClr val="ED492C"/>
                  </a:gs>
                  <a:gs pos="100000">
                    <a:srgbClr val="DE163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文本框 15"/>
            <p:cNvSpPr txBox="1"/>
            <p:nvPr/>
          </p:nvSpPr>
          <p:spPr>
            <a:xfrm>
              <a:off x="1601254" y="3695475"/>
              <a:ext cx="1627369" cy="523220"/>
            </a:xfrm>
            <a:prstGeom prst="rect">
              <a:avLst/>
            </a:prstGeom>
            <a:noFill/>
          </p:spPr>
          <p:txBody>
            <a:bodyPr wrap="none" rtlCol="0">
              <a:spAutoFit/>
            </a:bodyPr>
            <a:lstStyle/>
            <a:p>
              <a:r>
                <a:rPr lang="zh-CN" altLang="en-US" sz="2800" b="1" dirty="0">
                  <a:solidFill>
                    <a:srgbClr val="E94131"/>
                  </a:solidFill>
                  <a:latin typeface="幼圆" panose="02010509060101010101" pitchFamily="49" charset="-122"/>
                  <a:ea typeface="幼圆" panose="02010509060101010101" pitchFamily="49" charset="-122"/>
                </a:rPr>
                <a:t>计划之一</a:t>
              </a:r>
            </a:p>
          </p:txBody>
        </p:sp>
      </p:grpSp>
      <p:grpSp>
        <p:nvGrpSpPr>
          <p:cNvPr id="21" name="组合 20"/>
          <p:cNvGrpSpPr/>
          <p:nvPr/>
        </p:nvGrpSpPr>
        <p:grpSpPr>
          <a:xfrm>
            <a:off x="4628024" y="2061592"/>
            <a:ext cx="2823411" cy="2823411"/>
            <a:chOff x="4628024" y="2061592"/>
            <a:chExt cx="2823411" cy="2823411"/>
          </a:xfrm>
        </p:grpSpPr>
        <p:sp>
          <p:nvSpPr>
            <p:cNvPr id="22" name="椭圆 21"/>
            <p:cNvSpPr/>
            <p:nvPr/>
          </p:nvSpPr>
          <p:spPr>
            <a:xfrm>
              <a:off x="46280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3" name="组合 22"/>
            <p:cNvGrpSpPr/>
            <p:nvPr/>
          </p:nvGrpSpPr>
          <p:grpSpPr>
            <a:xfrm>
              <a:off x="4628024" y="2061592"/>
              <a:ext cx="2823411" cy="2823411"/>
              <a:chOff x="4684295" y="1863081"/>
              <a:chExt cx="2823410" cy="2823410"/>
            </a:xfrm>
          </p:grpSpPr>
          <p:sp>
            <p:nvSpPr>
              <p:cNvPr id="32" name="椭圆 31"/>
              <p:cNvSpPr/>
              <p:nvPr/>
            </p:nvSpPr>
            <p:spPr>
              <a:xfrm>
                <a:off x="46842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4878316" y="2057102"/>
                <a:ext cx="2435367" cy="2435367"/>
              </a:xfrm>
              <a:prstGeom prst="ellipse">
                <a:avLst/>
              </a:prstGeom>
              <a:gradFill>
                <a:gsLst>
                  <a:gs pos="0">
                    <a:srgbClr val="01B3C5"/>
                  </a:gs>
                  <a:gs pos="100000">
                    <a:srgbClr val="009F9B"/>
                  </a:gs>
                </a:gsLst>
                <a:lin ang="2700000" scaled="1"/>
              </a:gradFill>
              <a:ln w="28575">
                <a:no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4" name="饼形 23"/>
            <p:cNvSpPr/>
            <p:nvPr/>
          </p:nvSpPr>
          <p:spPr>
            <a:xfrm flipH="1">
              <a:off x="49576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25" name="文本框 24"/>
            <p:cNvSpPr txBox="1"/>
            <p:nvPr/>
          </p:nvSpPr>
          <p:spPr>
            <a:xfrm>
              <a:off x="5026254" y="2690314"/>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34" charset="0"/>
                </a:rPr>
                <a:t>02</a:t>
              </a:r>
              <a:endParaRPr lang="zh-CN" altLang="en-US" sz="4000" dirty="0">
                <a:solidFill>
                  <a:schemeClr val="bg1"/>
                </a:solidFill>
                <a:latin typeface="Impact" panose="020B0806030902050204" pitchFamily="34" charset="0"/>
              </a:endParaRPr>
            </a:p>
          </p:txBody>
        </p:sp>
        <p:cxnSp>
          <p:nvCxnSpPr>
            <p:cNvPr id="26" name="直接连接符 25"/>
            <p:cNvCxnSpPr/>
            <p:nvPr/>
          </p:nvCxnSpPr>
          <p:spPr>
            <a:xfrm>
              <a:off x="6236165" y="3453078"/>
              <a:ext cx="679321" cy="0"/>
            </a:xfrm>
            <a:prstGeom prst="line">
              <a:avLst/>
            </a:prstGeom>
            <a:ln w="15875">
              <a:solidFill>
                <a:srgbClr val="00A7AD"/>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6353090" y="2937626"/>
              <a:ext cx="445468" cy="445468"/>
              <a:chOff x="6858828" y="3790714"/>
              <a:chExt cx="731377" cy="731377"/>
            </a:xfrm>
          </p:grpSpPr>
          <p:sp>
            <p:nvSpPr>
              <p:cNvPr id="29" name="Freeform 578"/>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579"/>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gradFill>
                <a:gsLst>
                  <a:gs pos="0">
                    <a:srgbClr val="01B3C5"/>
                  </a:gs>
                  <a:gs pos="100000">
                    <a:srgbClr val="009F9B"/>
                  </a:gs>
                </a:gsLst>
                <a:lin ang="2700000" scaled="1"/>
              </a:gra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580"/>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文本框 27"/>
            <p:cNvSpPr txBox="1"/>
            <p:nvPr/>
          </p:nvSpPr>
          <p:spPr>
            <a:xfrm>
              <a:off x="5288117" y="3651021"/>
              <a:ext cx="1627369" cy="523220"/>
            </a:xfrm>
            <a:prstGeom prst="rect">
              <a:avLst/>
            </a:prstGeom>
            <a:noFill/>
          </p:spPr>
          <p:txBody>
            <a:bodyPr wrap="none" rtlCol="0">
              <a:spAutoFit/>
            </a:bodyPr>
            <a:lstStyle/>
            <a:p>
              <a:r>
                <a:rPr lang="zh-CN" altLang="en-US" sz="2800" b="1" dirty="0">
                  <a:solidFill>
                    <a:srgbClr val="00AFBD"/>
                  </a:solidFill>
                  <a:latin typeface="幼圆" panose="02010509060101010101" pitchFamily="49" charset="-122"/>
                  <a:ea typeface="幼圆" panose="02010509060101010101" pitchFamily="49" charset="-122"/>
                </a:rPr>
                <a:t>计划之二</a:t>
              </a:r>
            </a:p>
          </p:txBody>
        </p:sp>
      </p:grpSp>
      <p:grpSp>
        <p:nvGrpSpPr>
          <p:cNvPr id="34" name="组合 33"/>
          <p:cNvGrpSpPr/>
          <p:nvPr/>
        </p:nvGrpSpPr>
        <p:grpSpPr>
          <a:xfrm>
            <a:off x="8234824" y="2061592"/>
            <a:ext cx="2823411" cy="2823411"/>
            <a:chOff x="8234824" y="2061592"/>
            <a:chExt cx="2823411" cy="2823411"/>
          </a:xfrm>
        </p:grpSpPr>
        <p:sp>
          <p:nvSpPr>
            <p:cNvPr id="35" name="椭圆 34"/>
            <p:cNvSpPr/>
            <p:nvPr/>
          </p:nvSpPr>
          <p:spPr>
            <a:xfrm>
              <a:off x="82348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6" name="组合 35"/>
            <p:cNvGrpSpPr/>
            <p:nvPr/>
          </p:nvGrpSpPr>
          <p:grpSpPr>
            <a:xfrm>
              <a:off x="8234824" y="2061592"/>
              <a:ext cx="2823411" cy="2823411"/>
              <a:chOff x="8291095" y="1863081"/>
              <a:chExt cx="2823410" cy="2823410"/>
            </a:xfrm>
          </p:grpSpPr>
          <p:sp>
            <p:nvSpPr>
              <p:cNvPr id="46" name="椭圆 45"/>
              <p:cNvSpPr/>
              <p:nvPr/>
            </p:nvSpPr>
            <p:spPr>
              <a:xfrm>
                <a:off x="82910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椭圆 46"/>
              <p:cNvSpPr/>
              <p:nvPr/>
            </p:nvSpPr>
            <p:spPr>
              <a:xfrm>
                <a:off x="8485116" y="2057102"/>
                <a:ext cx="2435367" cy="2435367"/>
              </a:xfrm>
              <a:prstGeom prst="ellipse">
                <a:avLst/>
              </a:prstGeom>
              <a:gradFill>
                <a:gsLst>
                  <a:gs pos="0">
                    <a:srgbClr val="7B64A9"/>
                  </a:gs>
                  <a:gs pos="100000">
                    <a:srgbClr val="473F8E"/>
                  </a:gs>
                </a:gsLst>
                <a:lin ang="2700000" scaled="1"/>
              </a:gradFill>
              <a:ln w="28575">
                <a:no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7" name="饼形 36"/>
            <p:cNvSpPr/>
            <p:nvPr/>
          </p:nvSpPr>
          <p:spPr>
            <a:xfrm flipH="1">
              <a:off x="85644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38" name="文本框 37"/>
            <p:cNvSpPr txBox="1"/>
            <p:nvPr/>
          </p:nvSpPr>
          <p:spPr>
            <a:xfrm>
              <a:off x="8628853" y="2690314"/>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34" charset="0"/>
                </a:rPr>
                <a:t>03</a:t>
              </a:r>
              <a:endParaRPr lang="zh-CN" altLang="en-US" sz="4000" dirty="0">
                <a:solidFill>
                  <a:schemeClr val="bg1"/>
                </a:solidFill>
                <a:latin typeface="Impact" panose="020B0806030902050204" pitchFamily="34" charset="0"/>
              </a:endParaRPr>
            </a:p>
          </p:txBody>
        </p:sp>
        <p:cxnSp>
          <p:nvCxnSpPr>
            <p:cNvPr id="39" name="直接连接符 38"/>
            <p:cNvCxnSpPr/>
            <p:nvPr/>
          </p:nvCxnSpPr>
          <p:spPr>
            <a:xfrm>
              <a:off x="9842965" y="3453078"/>
              <a:ext cx="679321" cy="0"/>
            </a:xfrm>
            <a:prstGeom prst="line">
              <a:avLst/>
            </a:prstGeom>
            <a:ln w="15875">
              <a:solidFill>
                <a:srgbClr val="69579E"/>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9957896" y="2985530"/>
              <a:ext cx="448776" cy="383603"/>
              <a:chOff x="1179499" y="5126995"/>
              <a:chExt cx="695313" cy="594335"/>
            </a:xfrm>
            <a:solidFill>
              <a:schemeClr val="tx1">
                <a:lumMod val="50000"/>
                <a:lumOff val="50000"/>
              </a:schemeClr>
            </a:solidFill>
          </p:grpSpPr>
          <p:sp>
            <p:nvSpPr>
              <p:cNvPr id="42" name="Freeform 131"/>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gradFill>
                <a:gsLst>
                  <a:gs pos="0">
                    <a:srgbClr val="7B64A9"/>
                  </a:gs>
                  <a:gs pos="100000">
                    <a:srgbClr val="473F8E"/>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文本框 40"/>
            <p:cNvSpPr txBox="1"/>
            <p:nvPr/>
          </p:nvSpPr>
          <p:spPr>
            <a:xfrm>
              <a:off x="8894917" y="3695475"/>
              <a:ext cx="1627369" cy="523220"/>
            </a:xfrm>
            <a:prstGeom prst="rect">
              <a:avLst/>
            </a:prstGeom>
            <a:noFill/>
          </p:spPr>
          <p:txBody>
            <a:bodyPr wrap="none" rtlCol="0">
              <a:spAutoFit/>
            </a:bodyPr>
            <a:lstStyle/>
            <a:p>
              <a:r>
                <a:rPr lang="zh-CN" altLang="en-US" sz="2800" b="1" dirty="0">
                  <a:solidFill>
                    <a:srgbClr val="7560A5"/>
                  </a:solidFill>
                  <a:latin typeface="幼圆" panose="02010509060101010101" pitchFamily="49" charset="-122"/>
                  <a:ea typeface="幼圆" panose="02010509060101010101" pitchFamily="49" charset="-122"/>
                </a:rPr>
                <a:t>计划之三</a:t>
              </a:r>
            </a:p>
          </p:txBody>
        </p:sp>
      </p:grpSp>
      <p:sp>
        <p:nvSpPr>
          <p:cNvPr id="48" name="文本框 4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536389" y="5181782"/>
            <a:ext cx="2114224" cy="1569660"/>
          </a:xfrm>
          <a:prstGeom prst="rect">
            <a:avLst/>
          </a:prstGeom>
          <a:noFill/>
          <a:effectLst/>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文本框 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07544" y="5179478"/>
            <a:ext cx="2114224" cy="1569660"/>
          </a:xfrm>
          <a:prstGeom prst="rect">
            <a:avLst/>
          </a:prstGeom>
          <a:noFill/>
          <a:effectLst/>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文本框 4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51489" y="5179478"/>
            <a:ext cx="2114224" cy="1569660"/>
          </a:xfrm>
          <a:prstGeom prst="rect">
            <a:avLst/>
          </a:prstGeom>
          <a:noFill/>
          <a:effectLst/>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up)">
                                      <p:cBhvr>
                                        <p:cTn id="18" dur="500"/>
                                        <p:tgtEl>
                                          <p:spTgt spid="48"/>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5" dur="1000" fill="hold"/>
                                        <p:tgtEl>
                                          <p:spTgt spid="21"/>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1"/>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3000"/>
                            </p:stCondLst>
                            <p:childTnLst>
                              <p:par>
                                <p:cTn id="35" presetID="25"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40" dur="1000" fill="hold"/>
                                        <p:tgtEl>
                                          <p:spTgt spid="34"/>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4"/>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4" cstate="email"/>
          <a:stretch>
            <a:fillRect/>
          </a:stretch>
        </p:blipFill>
        <p:spPr>
          <a:xfrm>
            <a:off x="7821800" y="2285261"/>
            <a:ext cx="2785462" cy="3025885"/>
          </a:xfrm>
          <a:prstGeom prst="rect">
            <a:avLst/>
          </a:prstGeom>
        </p:spPr>
      </p:pic>
      <p:pic>
        <p:nvPicPr>
          <p:cNvPr id="2" name="图片 1"/>
          <p:cNvPicPr>
            <a:picLocks noChangeAspect="1"/>
          </p:cNvPicPr>
          <p:nvPr/>
        </p:nvPicPr>
        <p:blipFill>
          <a:blip r:embed="rId15" cstate="email"/>
          <a:stretch>
            <a:fillRect/>
          </a:stretch>
        </p:blipFill>
        <p:spPr>
          <a:xfrm>
            <a:off x="0" y="3471908"/>
            <a:ext cx="12192000" cy="3386092"/>
          </a:xfrm>
          <a:prstGeom prst="rect">
            <a:avLst/>
          </a:prstGeom>
        </p:spPr>
      </p:pic>
      <p:pic>
        <p:nvPicPr>
          <p:cNvPr id="13" name="图片 12"/>
          <p:cNvPicPr>
            <a:picLocks noChangeAspect="1"/>
          </p:cNvPicPr>
          <p:nvPr/>
        </p:nvPicPr>
        <p:blipFill>
          <a:blip r:embed="rId16" cstate="email"/>
          <a:stretch>
            <a:fillRect/>
          </a:stretch>
        </p:blipFill>
        <p:spPr>
          <a:xfrm>
            <a:off x="2397355" y="444755"/>
            <a:ext cx="2409451" cy="2463193"/>
          </a:xfrm>
          <a:prstGeom prst="rect">
            <a:avLst/>
          </a:prstGeom>
          <a:effectLst>
            <a:outerShdw blurRad="660400" dist="177800" dir="8100000" algn="tr" rotWithShape="0">
              <a:prstClr val="black">
                <a:alpha val="40000"/>
              </a:prstClr>
            </a:outerShdw>
          </a:effectLst>
        </p:spPr>
      </p:pic>
      <p:pic>
        <p:nvPicPr>
          <p:cNvPr id="15" name="图片 14"/>
          <p:cNvPicPr>
            <a:picLocks noChangeAspect="1"/>
          </p:cNvPicPr>
          <p:nvPr/>
        </p:nvPicPr>
        <p:blipFill rotWithShape="1">
          <a:blip r:embed="rId17" cstate="email"/>
          <a:srcRect/>
          <a:stretch>
            <a:fillRect/>
          </a:stretch>
        </p:blipFill>
        <p:spPr>
          <a:xfrm>
            <a:off x="3227263" y="5280493"/>
            <a:ext cx="732723" cy="452763"/>
          </a:xfrm>
          <a:prstGeom prst="rect">
            <a:avLst/>
          </a:prstGeom>
        </p:spPr>
      </p:pic>
      <p:pic>
        <p:nvPicPr>
          <p:cNvPr id="16" name="图片 15"/>
          <p:cNvPicPr>
            <a:picLocks noChangeAspect="1"/>
          </p:cNvPicPr>
          <p:nvPr/>
        </p:nvPicPr>
        <p:blipFill rotWithShape="1">
          <a:blip r:embed="rId18" cstate="email"/>
          <a:srcRect/>
          <a:stretch>
            <a:fillRect/>
          </a:stretch>
        </p:blipFill>
        <p:spPr>
          <a:xfrm>
            <a:off x="72317" y="3055121"/>
            <a:ext cx="1872409" cy="781608"/>
          </a:xfrm>
          <a:prstGeom prst="rect">
            <a:avLst/>
          </a:prstGeom>
        </p:spPr>
      </p:pic>
      <p:pic>
        <p:nvPicPr>
          <p:cNvPr id="17" name="图片 16"/>
          <p:cNvPicPr>
            <a:picLocks noChangeAspect="1"/>
          </p:cNvPicPr>
          <p:nvPr/>
        </p:nvPicPr>
        <p:blipFill>
          <a:blip r:embed="rId19" cstate="email"/>
          <a:stretch>
            <a:fillRect/>
          </a:stretch>
        </p:blipFill>
        <p:spPr>
          <a:xfrm flipH="1">
            <a:off x="7206102" y="1582929"/>
            <a:ext cx="1231395" cy="1124714"/>
          </a:xfrm>
          <a:prstGeom prst="rect">
            <a:avLst/>
          </a:prstGeom>
        </p:spPr>
      </p:pic>
      <p:sp>
        <p:nvSpPr>
          <p:cNvPr id="60" name="MH_Other_4"/>
          <p:cNvSpPr/>
          <p:nvPr>
            <p:custDataLst>
              <p:tags r:id="rId1"/>
            </p:custDataLst>
          </p:nvPr>
        </p:nvSpPr>
        <p:spPr>
          <a:xfrm>
            <a:off x="5219150" y="2712583"/>
            <a:ext cx="181442" cy="181442"/>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1" name="MH_Other_4"/>
          <p:cNvSpPr/>
          <p:nvPr>
            <p:custDataLst>
              <p:tags r:id="rId2"/>
            </p:custDataLst>
          </p:nvPr>
        </p:nvSpPr>
        <p:spPr>
          <a:xfrm>
            <a:off x="4695135" y="2609680"/>
            <a:ext cx="298268" cy="298268"/>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3"/>
            </p:custDataLst>
          </p:nvPr>
        </p:nvSpPr>
        <p:spPr>
          <a:xfrm>
            <a:off x="5531200" y="2492504"/>
            <a:ext cx="340879" cy="340878"/>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4"/>
            </p:custDataLst>
          </p:nvPr>
        </p:nvSpPr>
        <p:spPr>
          <a:xfrm>
            <a:off x="6058841" y="2668096"/>
            <a:ext cx="181442" cy="181442"/>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5"/>
            </p:custDataLst>
          </p:nvPr>
        </p:nvSpPr>
        <p:spPr>
          <a:xfrm>
            <a:off x="5048712" y="2322064"/>
            <a:ext cx="340879" cy="340878"/>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6"/>
            </p:custDataLst>
          </p:nvPr>
        </p:nvSpPr>
        <p:spPr>
          <a:xfrm>
            <a:off x="951529" y="2498498"/>
            <a:ext cx="303357" cy="303359"/>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7"/>
            </p:custDataLst>
          </p:nvPr>
        </p:nvSpPr>
        <p:spPr>
          <a:xfrm>
            <a:off x="2313264" y="2723409"/>
            <a:ext cx="184539" cy="18453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7" name="MH_Other_4"/>
          <p:cNvSpPr/>
          <p:nvPr>
            <p:custDataLst>
              <p:tags r:id="rId8"/>
            </p:custDataLst>
          </p:nvPr>
        </p:nvSpPr>
        <p:spPr>
          <a:xfrm>
            <a:off x="2024940" y="2774237"/>
            <a:ext cx="184539" cy="18453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8" name="MH_Other_4"/>
          <p:cNvSpPr/>
          <p:nvPr>
            <p:custDataLst>
              <p:tags r:id="rId9"/>
            </p:custDataLst>
          </p:nvPr>
        </p:nvSpPr>
        <p:spPr>
          <a:xfrm>
            <a:off x="1365059" y="2384562"/>
            <a:ext cx="303357" cy="303359"/>
          </a:xfrm>
          <a:prstGeom prst="ellipse">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9" name="MH_Other_4"/>
          <p:cNvSpPr/>
          <p:nvPr>
            <p:custDataLst>
              <p:tags r:id="rId10"/>
            </p:custDataLst>
          </p:nvPr>
        </p:nvSpPr>
        <p:spPr>
          <a:xfrm>
            <a:off x="1840491" y="2384562"/>
            <a:ext cx="303357" cy="303359"/>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70" name="MH_Other_4"/>
          <p:cNvSpPr/>
          <p:nvPr>
            <p:custDataLst>
              <p:tags r:id="rId11"/>
            </p:custDataLst>
          </p:nvPr>
        </p:nvSpPr>
        <p:spPr>
          <a:xfrm>
            <a:off x="1601404" y="2681675"/>
            <a:ext cx="184539" cy="184539"/>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77" name="组合 76"/>
          <p:cNvGrpSpPr/>
          <p:nvPr/>
        </p:nvGrpSpPr>
        <p:grpSpPr>
          <a:xfrm>
            <a:off x="1272321" y="3260144"/>
            <a:ext cx="4687620" cy="943977"/>
            <a:chOff x="3832125" y="3357394"/>
            <a:chExt cx="4687620" cy="943977"/>
          </a:xfrm>
        </p:grpSpPr>
        <p:grpSp>
          <p:nvGrpSpPr>
            <p:cNvPr id="78" name="组合 77"/>
            <p:cNvGrpSpPr/>
            <p:nvPr/>
          </p:nvGrpSpPr>
          <p:grpSpPr>
            <a:xfrm>
              <a:off x="3832125" y="3357394"/>
              <a:ext cx="4687620" cy="943977"/>
              <a:chOff x="3187517" y="1934883"/>
              <a:chExt cx="6049126" cy="1523525"/>
            </a:xfrm>
          </p:grpSpPr>
          <p:sp>
            <p:nvSpPr>
              <p:cNvPr id="80" name="圆角矩形 79"/>
              <p:cNvSpPr/>
              <p:nvPr/>
            </p:nvSpPr>
            <p:spPr>
              <a:xfrm>
                <a:off x="3244360" y="2091252"/>
                <a:ext cx="5772679" cy="1305053"/>
              </a:xfrm>
              <a:prstGeom prst="roundRect">
                <a:avLst>
                  <a:gd name="adj" fmla="val 50000"/>
                </a:avLst>
              </a:prstGeom>
              <a:gradFill>
                <a:gsLst>
                  <a:gs pos="0">
                    <a:srgbClr val="ED492C"/>
                  </a:gs>
                  <a:gs pos="100000">
                    <a:srgbClr val="DE163D"/>
                  </a:gs>
                </a:gsLst>
                <a:lin ang="2700000" scaled="1"/>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3187517" y="1934883"/>
                <a:ext cx="1179528" cy="1523525"/>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椭圆 81"/>
              <p:cNvSpPr/>
              <p:nvPr/>
            </p:nvSpPr>
            <p:spPr>
              <a:xfrm>
                <a:off x="3279646" y="1934883"/>
                <a:ext cx="657578" cy="657578"/>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椭圆 82"/>
              <p:cNvSpPr/>
              <p:nvPr/>
            </p:nvSpPr>
            <p:spPr>
              <a:xfrm rot="19629600">
                <a:off x="8335170" y="3073034"/>
                <a:ext cx="901473" cy="294507"/>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79" name="文本框 7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424536" y="3486152"/>
              <a:ext cx="3427541" cy="646331"/>
            </a:xfrm>
            <a:prstGeom prst="rect">
              <a:avLst/>
            </a:prstGeom>
            <a:noFill/>
          </p:spPr>
          <p:txBody>
            <a:bodyPr wrap="none" rtlCol="0">
              <a:spAutoFit/>
            </a:bodyPr>
            <a:lstStyle/>
            <a:p>
              <a:pPr defTabSz="1218565">
                <a:defRPr/>
              </a:pPr>
              <a:r>
                <a:rPr lang="zh-CN" altLang="en-US" sz="3600" b="1" kern="0" dirty="0">
                  <a:solidFill>
                    <a:schemeClr val="bg1"/>
                  </a:solidFill>
                  <a:latin typeface="幼圆" panose="02010509060101010101" pitchFamily="49" charset="-122"/>
                  <a:ea typeface="幼圆" panose="02010509060101010101" pitchFamily="49" charset="-122"/>
                </a:rPr>
                <a:t>输入您的小标题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5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Scale>
                                      <p:cBhvr>
                                        <p:cTn id="3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3"/>
                                        </p:tgtEl>
                                        <p:attrNameLst>
                                          <p:attrName>ppt_x</p:attrName>
                                          <p:attrName>ppt_y</p:attrName>
                                        </p:attrNameLst>
                                      </p:cBhvr>
                                    </p:animMotion>
                                    <p:animEffect transition="in" filter="fade">
                                      <p:cBhvr>
                                        <p:cTn id="33" dur="1000"/>
                                        <p:tgtEl>
                                          <p:spTgt spid="1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p:cTn id="37" dur="1000" fill="hold"/>
                                        <p:tgtEl>
                                          <p:spTgt spid="77"/>
                                        </p:tgtEl>
                                        <p:attrNameLst>
                                          <p:attrName>ppt_w</p:attrName>
                                        </p:attrNameLst>
                                      </p:cBhvr>
                                      <p:tavLst>
                                        <p:tav tm="0">
                                          <p:val>
                                            <p:fltVal val="0"/>
                                          </p:val>
                                        </p:tav>
                                        <p:tav tm="100000">
                                          <p:val>
                                            <p:strVal val="#ppt_w"/>
                                          </p:val>
                                        </p:tav>
                                      </p:tavLst>
                                    </p:anim>
                                    <p:anim calcmode="lin" valueType="num">
                                      <p:cBhvr>
                                        <p:cTn id="38" dur="1000" fill="hold"/>
                                        <p:tgtEl>
                                          <p:spTgt spid="77"/>
                                        </p:tgtEl>
                                        <p:attrNameLst>
                                          <p:attrName>ppt_h</p:attrName>
                                        </p:attrNameLst>
                                      </p:cBhvr>
                                      <p:tavLst>
                                        <p:tav tm="0">
                                          <p:val>
                                            <p:fltVal val="0"/>
                                          </p:val>
                                        </p:tav>
                                        <p:tav tm="100000">
                                          <p:val>
                                            <p:strVal val="#ppt_h"/>
                                          </p:val>
                                        </p:tav>
                                      </p:tavLst>
                                    </p:anim>
                                    <p:animEffect transition="in" filter="fade">
                                      <p:cBhvr>
                                        <p:cTn id="39" dur="1000"/>
                                        <p:tgtEl>
                                          <p:spTgt spid="77"/>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email"/>
          <a:srcRect/>
          <a:stretch>
            <a:fillRect/>
          </a:stretch>
        </p:blipFill>
        <p:spPr>
          <a:xfrm flipH="1">
            <a:off x="4439816" y="-27384"/>
            <a:ext cx="7776864" cy="4321864"/>
          </a:xfrm>
          <a:prstGeom prst="rect">
            <a:avLst/>
          </a:prstGeom>
        </p:spPr>
      </p:pic>
      <p:sp>
        <p:nvSpPr>
          <p:cNvPr id="14" name="Freeform 5"/>
          <p:cNvSpPr/>
          <p:nvPr/>
        </p:nvSpPr>
        <p:spPr bwMode="auto">
          <a:xfrm>
            <a:off x="0" y="4464050"/>
            <a:ext cx="12198350" cy="2393950"/>
          </a:xfrm>
          <a:custGeom>
            <a:avLst/>
            <a:gdLst>
              <a:gd name="T0" fmla="*/ 3715 w 3840"/>
              <a:gd name="T1" fmla="*/ 330 h 751"/>
              <a:gd name="T2" fmla="*/ 3785 w 3840"/>
              <a:gd name="T3" fmla="*/ 227 h 751"/>
              <a:gd name="T4" fmla="*/ 3594 w 3840"/>
              <a:gd name="T5" fmla="*/ 386 h 751"/>
              <a:gd name="T6" fmla="*/ 3610 w 3840"/>
              <a:gd name="T7" fmla="*/ 339 h 751"/>
              <a:gd name="T8" fmla="*/ 3440 w 3840"/>
              <a:gd name="T9" fmla="*/ 295 h 751"/>
              <a:gd name="T10" fmla="*/ 3335 w 3840"/>
              <a:gd name="T11" fmla="*/ 303 h 751"/>
              <a:gd name="T12" fmla="*/ 3238 w 3840"/>
              <a:gd name="T13" fmla="*/ 221 h 751"/>
              <a:gd name="T14" fmla="*/ 3206 w 3840"/>
              <a:gd name="T15" fmla="*/ 159 h 751"/>
              <a:gd name="T16" fmla="*/ 3243 w 3840"/>
              <a:gd name="T17" fmla="*/ 333 h 751"/>
              <a:gd name="T18" fmla="*/ 3117 w 3840"/>
              <a:gd name="T19" fmla="*/ 280 h 751"/>
              <a:gd name="T20" fmla="*/ 3136 w 3840"/>
              <a:gd name="T21" fmla="*/ 221 h 751"/>
              <a:gd name="T22" fmla="*/ 2982 w 3840"/>
              <a:gd name="T23" fmla="*/ 412 h 751"/>
              <a:gd name="T24" fmla="*/ 2980 w 3840"/>
              <a:gd name="T25" fmla="*/ 88 h 751"/>
              <a:gd name="T26" fmla="*/ 2842 w 3840"/>
              <a:gd name="T27" fmla="*/ 303 h 751"/>
              <a:gd name="T28" fmla="*/ 2716 w 3840"/>
              <a:gd name="T29" fmla="*/ 253 h 751"/>
              <a:gd name="T30" fmla="*/ 2673 w 3840"/>
              <a:gd name="T31" fmla="*/ 421 h 751"/>
              <a:gd name="T32" fmla="*/ 2578 w 3840"/>
              <a:gd name="T33" fmla="*/ 274 h 751"/>
              <a:gd name="T34" fmla="*/ 2506 w 3840"/>
              <a:gd name="T35" fmla="*/ 454 h 751"/>
              <a:gd name="T36" fmla="*/ 2436 w 3840"/>
              <a:gd name="T37" fmla="*/ 197 h 751"/>
              <a:gd name="T38" fmla="*/ 2298 w 3840"/>
              <a:gd name="T39" fmla="*/ 354 h 751"/>
              <a:gd name="T40" fmla="*/ 2336 w 3840"/>
              <a:gd name="T41" fmla="*/ 189 h 751"/>
              <a:gd name="T42" fmla="*/ 2158 w 3840"/>
              <a:gd name="T43" fmla="*/ 286 h 751"/>
              <a:gd name="T44" fmla="*/ 2131 w 3840"/>
              <a:gd name="T45" fmla="*/ 300 h 751"/>
              <a:gd name="T46" fmla="*/ 2115 w 3840"/>
              <a:gd name="T47" fmla="*/ 256 h 751"/>
              <a:gd name="T48" fmla="*/ 1960 w 3840"/>
              <a:gd name="T49" fmla="*/ 418 h 751"/>
              <a:gd name="T50" fmla="*/ 1939 w 3840"/>
              <a:gd name="T51" fmla="*/ 295 h 751"/>
              <a:gd name="T52" fmla="*/ 1888 w 3840"/>
              <a:gd name="T53" fmla="*/ 233 h 751"/>
              <a:gd name="T54" fmla="*/ 1807 w 3840"/>
              <a:gd name="T55" fmla="*/ 221 h 751"/>
              <a:gd name="T56" fmla="*/ 1806 w 3840"/>
              <a:gd name="T57" fmla="*/ 298 h 751"/>
              <a:gd name="T58" fmla="*/ 1769 w 3840"/>
              <a:gd name="T59" fmla="*/ 218 h 751"/>
              <a:gd name="T60" fmla="*/ 1756 w 3840"/>
              <a:gd name="T61" fmla="*/ 224 h 751"/>
              <a:gd name="T62" fmla="*/ 1742 w 3840"/>
              <a:gd name="T63" fmla="*/ 225 h 751"/>
              <a:gd name="T64" fmla="*/ 1745 w 3840"/>
              <a:gd name="T65" fmla="*/ 254 h 751"/>
              <a:gd name="T66" fmla="*/ 1754 w 3840"/>
              <a:gd name="T67" fmla="*/ 287 h 751"/>
              <a:gd name="T68" fmla="*/ 1710 w 3840"/>
              <a:gd name="T69" fmla="*/ 171 h 751"/>
              <a:gd name="T70" fmla="*/ 1705 w 3840"/>
              <a:gd name="T71" fmla="*/ 118 h 751"/>
              <a:gd name="T72" fmla="*/ 1691 w 3840"/>
              <a:gd name="T73" fmla="*/ 120 h 751"/>
              <a:gd name="T74" fmla="*/ 1694 w 3840"/>
              <a:gd name="T75" fmla="*/ 309 h 751"/>
              <a:gd name="T76" fmla="*/ 1764 w 3840"/>
              <a:gd name="T77" fmla="*/ 358 h 751"/>
              <a:gd name="T78" fmla="*/ 1670 w 3840"/>
              <a:gd name="T79" fmla="*/ 436 h 751"/>
              <a:gd name="T80" fmla="*/ 1645 w 3840"/>
              <a:gd name="T81" fmla="*/ 218 h 751"/>
              <a:gd name="T82" fmla="*/ 1497 w 3840"/>
              <a:gd name="T83" fmla="*/ 374 h 751"/>
              <a:gd name="T84" fmla="*/ 1497 w 3840"/>
              <a:gd name="T85" fmla="*/ 44 h 751"/>
              <a:gd name="T86" fmla="*/ 1357 w 3840"/>
              <a:gd name="T87" fmla="*/ 333 h 751"/>
              <a:gd name="T88" fmla="*/ 1263 w 3840"/>
              <a:gd name="T89" fmla="*/ 239 h 751"/>
              <a:gd name="T90" fmla="*/ 1096 w 3840"/>
              <a:gd name="T91" fmla="*/ 62 h 751"/>
              <a:gd name="T92" fmla="*/ 1077 w 3840"/>
              <a:gd name="T93" fmla="*/ 298 h 751"/>
              <a:gd name="T94" fmla="*/ 1061 w 3840"/>
              <a:gd name="T95" fmla="*/ 253 h 751"/>
              <a:gd name="T96" fmla="*/ 961 w 3840"/>
              <a:gd name="T97" fmla="*/ 147 h 751"/>
              <a:gd name="T98" fmla="*/ 894 w 3840"/>
              <a:gd name="T99" fmla="*/ 342 h 751"/>
              <a:gd name="T100" fmla="*/ 751 w 3840"/>
              <a:gd name="T101" fmla="*/ 259 h 751"/>
              <a:gd name="T102" fmla="*/ 784 w 3840"/>
              <a:gd name="T103" fmla="*/ 159 h 751"/>
              <a:gd name="T104" fmla="*/ 611 w 3840"/>
              <a:gd name="T105" fmla="*/ 318 h 751"/>
              <a:gd name="T106" fmla="*/ 630 w 3840"/>
              <a:gd name="T107" fmla="*/ 256 h 751"/>
              <a:gd name="T108" fmla="*/ 509 w 3840"/>
              <a:gd name="T109" fmla="*/ 442 h 751"/>
              <a:gd name="T110" fmla="*/ 334 w 3840"/>
              <a:gd name="T111" fmla="*/ 303 h 751"/>
              <a:gd name="T112" fmla="*/ 237 w 3840"/>
              <a:gd name="T113" fmla="*/ 221 h 751"/>
              <a:gd name="T114" fmla="*/ 202 w 3840"/>
              <a:gd name="T115" fmla="*/ 156 h 751"/>
              <a:gd name="T116" fmla="*/ 237 w 3840"/>
              <a:gd name="T117" fmla="*/ 348 h 751"/>
              <a:gd name="T118" fmla="*/ 135 w 3840"/>
              <a:gd name="T119" fmla="*/ 265 h 751"/>
              <a:gd name="T120" fmla="*/ 116 w 3840"/>
              <a:gd name="T121" fmla="*/ 221 h 751"/>
              <a:gd name="T122" fmla="*/ 1501 w 3840"/>
              <a:gd name="T123"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0" h="751">
                <a:moveTo>
                  <a:pt x="3812" y="445"/>
                </a:moveTo>
                <a:cubicBezTo>
                  <a:pt x="3812" y="427"/>
                  <a:pt x="3825" y="424"/>
                  <a:pt x="3831" y="412"/>
                </a:cubicBezTo>
                <a:cubicBezTo>
                  <a:pt x="3824" y="384"/>
                  <a:pt x="3822" y="355"/>
                  <a:pt x="3798" y="348"/>
                </a:cubicBezTo>
                <a:cubicBezTo>
                  <a:pt x="3767" y="338"/>
                  <a:pt x="3748" y="371"/>
                  <a:pt x="3747" y="409"/>
                </a:cubicBezTo>
                <a:cubicBezTo>
                  <a:pt x="3752" y="423"/>
                  <a:pt x="3763" y="433"/>
                  <a:pt x="3750" y="448"/>
                </a:cubicBezTo>
                <a:cubicBezTo>
                  <a:pt x="3732" y="414"/>
                  <a:pt x="3725" y="385"/>
                  <a:pt x="3723" y="336"/>
                </a:cubicBezTo>
                <a:cubicBezTo>
                  <a:pt x="3716" y="337"/>
                  <a:pt x="3714" y="342"/>
                  <a:pt x="3715" y="330"/>
                </a:cubicBezTo>
                <a:cubicBezTo>
                  <a:pt x="3712" y="331"/>
                  <a:pt x="3710" y="333"/>
                  <a:pt x="3710" y="336"/>
                </a:cubicBezTo>
                <a:cubicBezTo>
                  <a:pt x="3711" y="296"/>
                  <a:pt x="3748" y="279"/>
                  <a:pt x="3798" y="289"/>
                </a:cubicBezTo>
                <a:cubicBezTo>
                  <a:pt x="3798" y="279"/>
                  <a:pt x="3788" y="281"/>
                  <a:pt x="3779" y="280"/>
                </a:cubicBezTo>
                <a:cubicBezTo>
                  <a:pt x="3788" y="267"/>
                  <a:pt x="3809" y="270"/>
                  <a:pt x="3817" y="256"/>
                </a:cubicBezTo>
                <a:cubicBezTo>
                  <a:pt x="3809" y="248"/>
                  <a:pt x="3799" y="262"/>
                  <a:pt x="3790" y="262"/>
                </a:cubicBezTo>
                <a:cubicBezTo>
                  <a:pt x="3781" y="263"/>
                  <a:pt x="3798" y="238"/>
                  <a:pt x="3779" y="239"/>
                </a:cubicBezTo>
                <a:cubicBezTo>
                  <a:pt x="3776" y="229"/>
                  <a:pt x="3788" y="236"/>
                  <a:pt x="3785" y="227"/>
                </a:cubicBezTo>
                <a:cubicBezTo>
                  <a:pt x="3725" y="263"/>
                  <a:pt x="3673" y="307"/>
                  <a:pt x="3631" y="362"/>
                </a:cubicBezTo>
                <a:cubicBezTo>
                  <a:pt x="3632" y="389"/>
                  <a:pt x="3653" y="408"/>
                  <a:pt x="3650" y="430"/>
                </a:cubicBezTo>
                <a:cubicBezTo>
                  <a:pt x="3637" y="426"/>
                  <a:pt x="3629" y="416"/>
                  <a:pt x="3626" y="401"/>
                </a:cubicBezTo>
                <a:cubicBezTo>
                  <a:pt x="3615" y="400"/>
                  <a:pt x="3604" y="400"/>
                  <a:pt x="3596" y="404"/>
                </a:cubicBezTo>
                <a:cubicBezTo>
                  <a:pt x="3605" y="430"/>
                  <a:pt x="3634" y="433"/>
                  <a:pt x="3647" y="454"/>
                </a:cubicBezTo>
                <a:cubicBezTo>
                  <a:pt x="3629" y="460"/>
                  <a:pt x="3603" y="449"/>
                  <a:pt x="3585" y="445"/>
                </a:cubicBezTo>
                <a:cubicBezTo>
                  <a:pt x="3583" y="419"/>
                  <a:pt x="3585" y="405"/>
                  <a:pt x="3594" y="386"/>
                </a:cubicBezTo>
                <a:cubicBezTo>
                  <a:pt x="3608" y="386"/>
                  <a:pt x="3616" y="378"/>
                  <a:pt x="3629" y="374"/>
                </a:cubicBezTo>
                <a:cubicBezTo>
                  <a:pt x="3624" y="365"/>
                  <a:pt x="3617" y="377"/>
                  <a:pt x="3610" y="374"/>
                </a:cubicBezTo>
                <a:cubicBezTo>
                  <a:pt x="3610" y="359"/>
                  <a:pt x="3622" y="357"/>
                  <a:pt x="3626" y="345"/>
                </a:cubicBezTo>
                <a:cubicBezTo>
                  <a:pt x="3619" y="337"/>
                  <a:pt x="3617" y="352"/>
                  <a:pt x="3612" y="356"/>
                </a:cubicBezTo>
                <a:cubicBezTo>
                  <a:pt x="3605" y="352"/>
                  <a:pt x="3618" y="345"/>
                  <a:pt x="3618" y="339"/>
                </a:cubicBezTo>
                <a:cubicBezTo>
                  <a:pt x="3616" y="332"/>
                  <a:pt x="3609" y="344"/>
                  <a:pt x="3607" y="348"/>
                </a:cubicBezTo>
                <a:cubicBezTo>
                  <a:pt x="3602" y="349"/>
                  <a:pt x="3608" y="339"/>
                  <a:pt x="3610" y="339"/>
                </a:cubicBezTo>
                <a:cubicBezTo>
                  <a:pt x="3605" y="333"/>
                  <a:pt x="3598" y="351"/>
                  <a:pt x="3594" y="356"/>
                </a:cubicBezTo>
                <a:cubicBezTo>
                  <a:pt x="3587" y="354"/>
                  <a:pt x="3596" y="344"/>
                  <a:pt x="3596" y="339"/>
                </a:cubicBezTo>
                <a:cubicBezTo>
                  <a:pt x="3584" y="348"/>
                  <a:pt x="3577" y="362"/>
                  <a:pt x="3572" y="380"/>
                </a:cubicBezTo>
                <a:cubicBezTo>
                  <a:pt x="3554" y="361"/>
                  <a:pt x="3527" y="362"/>
                  <a:pt x="3513" y="380"/>
                </a:cubicBezTo>
                <a:cubicBezTo>
                  <a:pt x="3518" y="373"/>
                  <a:pt x="3504" y="419"/>
                  <a:pt x="3507" y="439"/>
                </a:cubicBezTo>
                <a:cubicBezTo>
                  <a:pt x="3495" y="429"/>
                  <a:pt x="3472" y="430"/>
                  <a:pt x="3462" y="418"/>
                </a:cubicBezTo>
                <a:cubicBezTo>
                  <a:pt x="3471" y="367"/>
                  <a:pt x="3486" y="317"/>
                  <a:pt x="3440" y="295"/>
                </a:cubicBezTo>
                <a:cubicBezTo>
                  <a:pt x="3398" y="318"/>
                  <a:pt x="3367" y="278"/>
                  <a:pt x="3392" y="239"/>
                </a:cubicBezTo>
                <a:cubicBezTo>
                  <a:pt x="3395" y="229"/>
                  <a:pt x="3383" y="236"/>
                  <a:pt x="3386" y="227"/>
                </a:cubicBezTo>
                <a:cubicBezTo>
                  <a:pt x="3396" y="231"/>
                  <a:pt x="3380" y="202"/>
                  <a:pt x="3397" y="197"/>
                </a:cubicBezTo>
                <a:cubicBezTo>
                  <a:pt x="3388" y="193"/>
                  <a:pt x="3372" y="196"/>
                  <a:pt x="3373" y="180"/>
                </a:cubicBezTo>
                <a:cubicBezTo>
                  <a:pt x="3353" y="185"/>
                  <a:pt x="3313" y="182"/>
                  <a:pt x="3308" y="212"/>
                </a:cubicBezTo>
                <a:cubicBezTo>
                  <a:pt x="3306" y="226"/>
                  <a:pt x="3320" y="235"/>
                  <a:pt x="3308" y="242"/>
                </a:cubicBezTo>
                <a:cubicBezTo>
                  <a:pt x="3314" y="266"/>
                  <a:pt x="3335" y="273"/>
                  <a:pt x="3335" y="303"/>
                </a:cubicBezTo>
                <a:cubicBezTo>
                  <a:pt x="3314" y="304"/>
                  <a:pt x="3303" y="293"/>
                  <a:pt x="3281" y="295"/>
                </a:cubicBezTo>
                <a:cubicBezTo>
                  <a:pt x="3277" y="270"/>
                  <a:pt x="3269" y="249"/>
                  <a:pt x="3270" y="218"/>
                </a:cubicBezTo>
                <a:cubicBezTo>
                  <a:pt x="3262" y="223"/>
                  <a:pt x="3262" y="225"/>
                  <a:pt x="3260" y="212"/>
                </a:cubicBezTo>
                <a:cubicBezTo>
                  <a:pt x="3256" y="213"/>
                  <a:pt x="3257" y="219"/>
                  <a:pt x="3257" y="224"/>
                </a:cubicBezTo>
                <a:cubicBezTo>
                  <a:pt x="3250" y="225"/>
                  <a:pt x="3254" y="213"/>
                  <a:pt x="3249" y="212"/>
                </a:cubicBezTo>
                <a:cubicBezTo>
                  <a:pt x="3243" y="216"/>
                  <a:pt x="3252" y="228"/>
                  <a:pt x="3252" y="236"/>
                </a:cubicBezTo>
                <a:cubicBezTo>
                  <a:pt x="3244" y="234"/>
                  <a:pt x="3245" y="223"/>
                  <a:pt x="3238" y="221"/>
                </a:cubicBezTo>
                <a:cubicBezTo>
                  <a:pt x="3233" y="230"/>
                  <a:pt x="3249" y="241"/>
                  <a:pt x="3246" y="256"/>
                </a:cubicBezTo>
                <a:cubicBezTo>
                  <a:pt x="3239" y="265"/>
                  <a:pt x="3237" y="258"/>
                  <a:pt x="3227" y="256"/>
                </a:cubicBezTo>
                <a:cubicBezTo>
                  <a:pt x="3225" y="268"/>
                  <a:pt x="3251" y="274"/>
                  <a:pt x="3257" y="286"/>
                </a:cubicBezTo>
                <a:cubicBezTo>
                  <a:pt x="3248" y="292"/>
                  <a:pt x="3237" y="276"/>
                  <a:pt x="3222" y="280"/>
                </a:cubicBezTo>
                <a:cubicBezTo>
                  <a:pt x="3213" y="250"/>
                  <a:pt x="3192" y="219"/>
                  <a:pt x="3200" y="180"/>
                </a:cubicBezTo>
                <a:cubicBezTo>
                  <a:pt x="3211" y="171"/>
                  <a:pt x="3223" y="163"/>
                  <a:pt x="3230" y="150"/>
                </a:cubicBezTo>
                <a:cubicBezTo>
                  <a:pt x="3218" y="149"/>
                  <a:pt x="3216" y="159"/>
                  <a:pt x="3206" y="159"/>
                </a:cubicBezTo>
                <a:cubicBezTo>
                  <a:pt x="3203" y="143"/>
                  <a:pt x="3213" y="130"/>
                  <a:pt x="3206" y="118"/>
                </a:cubicBezTo>
                <a:cubicBezTo>
                  <a:pt x="3199" y="122"/>
                  <a:pt x="3201" y="137"/>
                  <a:pt x="3198" y="144"/>
                </a:cubicBezTo>
                <a:cubicBezTo>
                  <a:pt x="3192" y="141"/>
                  <a:pt x="3197" y="126"/>
                  <a:pt x="3195" y="118"/>
                </a:cubicBezTo>
                <a:cubicBezTo>
                  <a:pt x="3185" y="123"/>
                  <a:pt x="3185" y="138"/>
                  <a:pt x="3171" y="138"/>
                </a:cubicBezTo>
                <a:cubicBezTo>
                  <a:pt x="3164" y="158"/>
                  <a:pt x="3173" y="175"/>
                  <a:pt x="3176" y="191"/>
                </a:cubicBezTo>
                <a:cubicBezTo>
                  <a:pt x="3184" y="240"/>
                  <a:pt x="3164" y="283"/>
                  <a:pt x="3195" y="309"/>
                </a:cubicBezTo>
                <a:cubicBezTo>
                  <a:pt x="3209" y="321"/>
                  <a:pt x="3221" y="319"/>
                  <a:pt x="3243" y="333"/>
                </a:cubicBezTo>
                <a:cubicBezTo>
                  <a:pt x="3246" y="341"/>
                  <a:pt x="3240" y="341"/>
                  <a:pt x="3241" y="348"/>
                </a:cubicBezTo>
                <a:cubicBezTo>
                  <a:pt x="3249" y="352"/>
                  <a:pt x="3258" y="356"/>
                  <a:pt x="3268" y="359"/>
                </a:cubicBezTo>
                <a:cubicBezTo>
                  <a:pt x="3276" y="407"/>
                  <a:pt x="3235" y="425"/>
                  <a:pt x="3219" y="457"/>
                </a:cubicBezTo>
                <a:cubicBezTo>
                  <a:pt x="3207" y="449"/>
                  <a:pt x="3223" y="428"/>
                  <a:pt x="3227" y="418"/>
                </a:cubicBezTo>
                <a:cubicBezTo>
                  <a:pt x="3239" y="328"/>
                  <a:pt x="3119" y="365"/>
                  <a:pt x="3171" y="436"/>
                </a:cubicBezTo>
                <a:cubicBezTo>
                  <a:pt x="3149" y="424"/>
                  <a:pt x="3131" y="383"/>
                  <a:pt x="3101" y="371"/>
                </a:cubicBezTo>
                <a:cubicBezTo>
                  <a:pt x="3110" y="345"/>
                  <a:pt x="3102" y="300"/>
                  <a:pt x="3117" y="280"/>
                </a:cubicBezTo>
                <a:cubicBezTo>
                  <a:pt x="3133" y="278"/>
                  <a:pt x="3144" y="270"/>
                  <a:pt x="3157" y="265"/>
                </a:cubicBezTo>
                <a:cubicBezTo>
                  <a:pt x="3154" y="258"/>
                  <a:pt x="3141" y="264"/>
                  <a:pt x="3136" y="265"/>
                </a:cubicBezTo>
                <a:cubicBezTo>
                  <a:pt x="3136" y="247"/>
                  <a:pt x="3151" y="244"/>
                  <a:pt x="3155" y="230"/>
                </a:cubicBezTo>
                <a:cubicBezTo>
                  <a:pt x="3146" y="220"/>
                  <a:pt x="3147" y="245"/>
                  <a:pt x="3136" y="242"/>
                </a:cubicBezTo>
                <a:cubicBezTo>
                  <a:pt x="3140" y="234"/>
                  <a:pt x="3145" y="228"/>
                  <a:pt x="3147" y="218"/>
                </a:cubicBezTo>
                <a:cubicBezTo>
                  <a:pt x="3136" y="219"/>
                  <a:pt x="3138" y="234"/>
                  <a:pt x="3128" y="236"/>
                </a:cubicBezTo>
                <a:cubicBezTo>
                  <a:pt x="3129" y="230"/>
                  <a:pt x="3133" y="226"/>
                  <a:pt x="3136" y="221"/>
                </a:cubicBezTo>
                <a:cubicBezTo>
                  <a:pt x="3129" y="216"/>
                  <a:pt x="3123" y="237"/>
                  <a:pt x="3117" y="242"/>
                </a:cubicBezTo>
                <a:cubicBezTo>
                  <a:pt x="3105" y="242"/>
                  <a:pt x="3120" y="230"/>
                  <a:pt x="3120" y="224"/>
                </a:cubicBezTo>
                <a:cubicBezTo>
                  <a:pt x="3094" y="233"/>
                  <a:pt x="3091" y="292"/>
                  <a:pt x="3077" y="324"/>
                </a:cubicBezTo>
                <a:cubicBezTo>
                  <a:pt x="3065" y="307"/>
                  <a:pt x="3049" y="275"/>
                  <a:pt x="3020" y="295"/>
                </a:cubicBezTo>
                <a:cubicBezTo>
                  <a:pt x="3002" y="309"/>
                  <a:pt x="3004" y="346"/>
                  <a:pt x="2998" y="374"/>
                </a:cubicBezTo>
                <a:cubicBezTo>
                  <a:pt x="3003" y="371"/>
                  <a:pt x="3004" y="365"/>
                  <a:pt x="3004" y="356"/>
                </a:cubicBezTo>
                <a:cubicBezTo>
                  <a:pt x="3022" y="385"/>
                  <a:pt x="2986" y="391"/>
                  <a:pt x="2982" y="412"/>
                </a:cubicBezTo>
                <a:cubicBezTo>
                  <a:pt x="2967" y="399"/>
                  <a:pt x="2939" y="399"/>
                  <a:pt x="2923" y="386"/>
                </a:cubicBezTo>
                <a:cubicBezTo>
                  <a:pt x="2956" y="300"/>
                  <a:pt x="2985" y="210"/>
                  <a:pt x="3009" y="115"/>
                </a:cubicBezTo>
                <a:cubicBezTo>
                  <a:pt x="3017" y="112"/>
                  <a:pt x="3017" y="101"/>
                  <a:pt x="3025" y="100"/>
                </a:cubicBezTo>
                <a:cubicBezTo>
                  <a:pt x="3025" y="97"/>
                  <a:pt x="3026" y="95"/>
                  <a:pt x="3028" y="94"/>
                </a:cubicBezTo>
                <a:cubicBezTo>
                  <a:pt x="3036" y="66"/>
                  <a:pt x="3024" y="36"/>
                  <a:pt x="2998" y="44"/>
                </a:cubicBezTo>
                <a:cubicBezTo>
                  <a:pt x="2996" y="28"/>
                  <a:pt x="3002" y="8"/>
                  <a:pt x="2998" y="0"/>
                </a:cubicBezTo>
                <a:cubicBezTo>
                  <a:pt x="2977" y="21"/>
                  <a:pt x="2983" y="59"/>
                  <a:pt x="2980" y="88"/>
                </a:cubicBezTo>
                <a:cubicBezTo>
                  <a:pt x="2973" y="144"/>
                  <a:pt x="2942" y="187"/>
                  <a:pt x="2931" y="233"/>
                </a:cubicBezTo>
                <a:cubicBezTo>
                  <a:pt x="2913" y="246"/>
                  <a:pt x="2900" y="266"/>
                  <a:pt x="2899" y="298"/>
                </a:cubicBezTo>
                <a:cubicBezTo>
                  <a:pt x="2891" y="297"/>
                  <a:pt x="2893" y="306"/>
                  <a:pt x="2885" y="306"/>
                </a:cubicBezTo>
                <a:cubicBezTo>
                  <a:pt x="2885" y="309"/>
                  <a:pt x="2889" y="309"/>
                  <a:pt x="2891" y="309"/>
                </a:cubicBezTo>
                <a:cubicBezTo>
                  <a:pt x="2883" y="321"/>
                  <a:pt x="2869" y="325"/>
                  <a:pt x="2858" y="333"/>
                </a:cubicBezTo>
                <a:cubicBezTo>
                  <a:pt x="2850" y="333"/>
                  <a:pt x="2848" y="327"/>
                  <a:pt x="2842" y="324"/>
                </a:cubicBezTo>
                <a:cubicBezTo>
                  <a:pt x="2842" y="317"/>
                  <a:pt x="2842" y="310"/>
                  <a:pt x="2842" y="303"/>
                </a:cubicBezTo>
                <a:cubicBezTo>
                  <a:pt x="2851" y="295"/>
                  <a:pt x="2862" y="289"/>
                  <a:pt x="2861" y="271"/>
                </a:cubicBezTo>
                <a:cubicBezTo>
                  <a:pt x="2860" y="267"/>
                  <a:pt x="2854" y="269"/>
                  <a:pt x="2850" y="268"/>
                </a:cubicBezTo>
                <a:cubicBezTo>
                  <a:pt x="2848" y="247"/>
                  <a:pt x="2843" y="228"/>
                  <a:pt x="2834" y="215"/>
                </a:cubicBezTo>
                <a:cubicBezTo>
                  <a:pt x="2819" y="209"/>
                  <a:pt x="2804" y="216"/>
                  <a:pt x="2799" y="203"/>
                </a:cubicBezTo>
                <a:cubicBezTo>
                  <a:pt x="2787" y="217"/>
                  <a:pt x="2769" y="220"/>
                  <a:pt x="2764" y="239"/>
                </a:cubicBezTo>
                <a:cubicBezTo>
                  <a:pt x="2754" y="274"/>
                  <a:pt x="2777" y="299"/>
                  <a:pt x="2780" y="333"/>
                </a:cubicBezTo>
                <a:cubicBezTo>
                  <a:pt x="2742" y="325"/>
                  <a:pt x="2718" y="301"/>
                  <a:pt x="2716" y="253"/>
                </a:cubicBezTo>
                <a:cubicBezTo>
                  <a:pt x="2708" y="252"/>
                  <a:pt x="2706" y="245"/>
                  <a:pt x="2697" y="245"/>
                </a:cubicBezTo>
                <a:cubicBezTo>
                  <a:pt x="2693" y="192"/>
                  <a:pt x="2648" y="162"/>
                  <a:pt x="2646" y="109"/>
                </a:cubicBezTo>
                <a:cubicBezTo>
                  <a:pt x="2644" y="78"/>
                  <a:pt x="2657" y="49"/>
                  <a:pt x="2643" y="15"/>
                </a:cubicBezTo>
                <a:cubicBezTo>
                  <a:pt x="2628" y="15"/>
                  <a:pt x="2638" y="42"/>
                  <a:pt x="2635" y="56"/>
                </a:cubicBezTo>
                <a:cubicBezTo>
                  <a:pt x="2619" y="41"/>
                  <a:pt x="2614" y="62"/>
                  <a:pt x="2597" y="62"/>
                </a:cubicBezTo>
                <a:cubicBezTo>
                  <a:pt x="2621" y="194"/>
                  <a:pt x="2675" y="293"/>
                  <a:pt x="2708" y="415"/>
                </a:cubicBezTo>
                <a:cubicBezTo>
                  <a:pt x="2697" y="408"/>
                  <a:pt x="2681" y="417"/>
                  <a:pt x="2673" y="421"/>
                </a:cubicBezTo>
                <a:cubicBezTo>
                  <a:pt x="2642" y="370"/>
                  <a:pt x="2580" y="415"/>
                  <a:pt x="2608" y="471"/>
                </a:cubicBezTo>
                <a:cubicBezTo>
                  <a:pt x="2569" y="489"/>
                  <a:pt x="2564" y="438"/>
                  <a:pt x="2543" y="418"/>
                </a:cubicBezTo>
                <a:cubicBezTo>
                  <a:pt x="2546" y="382"/>
                  <a:pt x="2545" y="342"/>
                  <a:pt x="2557" y="315"/>
                </a:cubicBezTo>
                <a:cubicBezTo>
                  <a:pt x="2573" y="311"/>
                  <a:pt x="2585" y="303"/>
                  <a:pt x="2600" y="298"/>
                </a:cubicBezTo>
                <a:cubicBezTo>
                  <a:pt x="2595" y="289"/>
                  <a:pt x="2586" y="299"/>
                  <a:pt x="2578" y="298"/>
                </a:cubicBezTo>
                <a:cubicBezTo>
                  <a:pt x="2580" y="280"/>
                  <a:pt x="2593" y="277"/>
                  <a:pt x="2597" y="262"/>
                </a:cubicBezTo>
                <a:cubicBezTo>
                  <a:pt x="2588" y="252"/>
                  <a:pt x="2589" y="276"/>
                  <a:pt x="2578" y="274"/>
                </a:cubicBezTo>
                <a:cubicBezTo>
                  <a:pt x="2582" y="267"/>
                  <a:pt x="2588" y="261"/>
                  <a:pt x="2589" y="250"/>
                </a:cubicBezTo>
                <a:cubicBezTo>
                  <a:pt x="2582" y="244"/>
                  <a:pt x="2580" y="268"/>
                  <a:pt x="2570" y="268"/>
                </a:cubicBezTo>
                <a:cubicBezTo>
                  <a:pt x="2572" y="262"/>
                  <a:pt x="2576" y="259"/>
                  <a:pt x="2578" y="253"/>
                </a:cubicBezTo>
                <a:cubicBezTo>
                  <a:pt x="2570" y="248"/>
                  <a:pt x="2567" y="274"/>
                  <a:pt x="2554" y="274"/>
                </a:cubicBezTo>
                <a:cubicBezTo>
                  <a:pt x="2556" y="267"/>
                  <a:pt x="2561" y="262"/>
                  <a:pt x="2562" y="253"/>
                </a:cubicBezTo>
                <a:cubicBezTo>
                  <a:pt x="2529" y="298"/>
                  <a:pt x="2494" y="391"/>
                  <a:pt x="2522" y="457"/>
                </a:cubicBezTo>
                <a:cubicBezTo>
                  <a:pt x="2515" y="457"/>
                  <a:pt x="2514" y="452"/>
                  <a:pt x="2506" y="454"/>
                </a:cubicBezTo>
                <a:cubicBezTo>
                  <a:pt x="2500" y="415"/>
                  <a:pt x="2492" y="415"/>
                  <a:pt x="2479" y="386"/>
                </a:cubicBezTo>
                <a:cubicBezTo>
                  <a:pt x="2483" y="368"/>
                  <a:pt x="2495" y="358"/>
                  <a:pt x="2503" y="345"/>
                </a:cubicBezTo>
                <a:cubicBezTo>
                  <a:pt x="2507" y="283"/>
                  <a:pt x="2483" y="239"/>
                  <a:pt x="2484" y="197"/>
                </a:cubicBezTo>
                <a:cubicBezTo>
                  <a:pt x="2481" y="190"/>
                  <a:pt x="2473" y="188"/>
                  <a:pt x="2468" y="183"/>
                </a:cubicBezTo>
                <a:cubicBezTo>
                  <a:pt x="2469" y="168"/>
                  <a:pt x="2467" y="156"/>
                  <a:pt x="2463" y="147"/>
                </a:cubicBezTo>
                <a:cubicBezTo>
                  <a:pt x="2453" y="149"/>
                  <a:pt x="2459" y="167"/>
                  <a:pt x="2457" y="177"/>
                </a:cubicBezTo>
                <a:cubicBezTo>
                  <a:pt x="2447" y="181"/>
                  <a:pt x="2439" y="186"/>
                  <a:pt x="2436" y="197"/>
                </a:cubicBezTo>
                <a:cubicBezTo>
                  <a:pt x="2419" y="198"/>
                  <a:pt x="2419" y="182"/>
                  <a:pt x="2403" y="183"/>
                </a:cubicBezTo>
                <a:cubicBezTo>
                  <a:pt x="2404" y="197"/>
                  <a:pt x="2427" y="211"/>
                  <a:pt x="2441" y="221"/>
                </a:cubicBezTo>
                <a:cubicBezTo>
                  <a:pt x="2457" y="252"/>
                  <a:pt x="2467" y="290"/>
                  <a:pt x="2454" y="330"/>
                </a:cubicBezTo>
                <a:cubicBezTo>
                  <a:pt x="2444" y="364"/>
                  <a:pt x="2405" y="382"/>
                  <a:pt x="2371" y="386"/>
                </a:cubicBezTo>
                <a:cubicBezTo>
                  <a:pt x="2376" y="361"/>
                  <a:pt x="2391" y="365"/>
                  <a:pt x="2395" y="342"/>
                </a:cubicBezTo>
                <a:cubicBezTo>
                  <a:pt x="2394" y="287"/>
                  <a:pt x="2358" y="253"/>
                  <a:pt x="2312" y="280"/>
                </a:cubicBezTo>
                <a:cubicBezTo>
                  <a:pt x="2302" y="304"/>
                  <a:pt x="2297" y="326"/>
                  <a:pt x="2298" y="354"/>
                </a:cubicBezTo>
                <a:cubicBezTo>
                  <a:pt x="2299" y="359"/>
                  <a:pt x="2303" y="360"/>
                  <a:pt x="2309" y="359"/>
                </a:cubicBezTo>
                <a:cubicBezTo>
                  <a:pt x="2306" y="369"/>
                  <a:pt x="2307" y="385"/>
                  <a:pt x="2301" y="392"/>
                </a:cubicBezTo>
                <a:cubicBezTo>
                  <a:pt x="2281" y="355"/>
                  <a:pt x="2269" y="308"/>
                  <a:pt x="2266" y="253"/>
                </a:cubicBezTo>
                <a:cubicBezTo>
                  <a:pt x="2256" y="259"/>
                  <a:pt x="2260" y="258"/>
                  <a:pt x="2255" y="247"/>
                </a:cubicBezTo>
                <a:cubicBezTo>
                  <a:pt x="2251" y="248"/>
                  <a:pt x="2253" y="255"/>
                  <a:pt x="2252" y="259"/>
                </a:cubicBezTo>
                <a:cubicBezTo>
                  <a:pt x="2248" y="213"/>
                  <a:pt x="2295" y="185"/>
                  <a:pt x="2357" y="197"/>
                </a:cubicBezTo>
                <a:cubicBezTo>
                  <a:pt x="2358" y="186"/>
                  <a:pt x="2346" y="189"/>
                  <a:pt x="2336" y="189"/>
                </a:cubicBezTo>
                <a:cubicBezTo>
                  <a:pt x="2344" y="171"/>
                  <a:pt x="2373" y="176"/>
                  <a:pt x="2382" y="159"/>
                </a:cubicBezTo>
                <a:cubicBezTo>
                  <a:pt x="2370" y="150"/>
                  <a:pt x="2362" y="169"/>
                  <a:pt x="2347" y="165"/>
                </a:cubicBezTo>
                <a:cubicBezTo>
                  <a:pt x="2335" y="166"/>
                  <a:pt x="2348" y="156"/>
                  <a:pt x="2349" y="153"/>
                </a:cubicBezTo>
                <a:cubicBezTo>
                  <a:pt x="2348" y="141"/>
                  <a:pt x="2328" y="138"/>
                  <a:pt x="2341" y="127"/>
                </a:cubicBezTo>
                <a:cubicBezTo>
                  <a:pt x="2325" y="132"/>
                  <a:pt x="2302" y="146"/>
                  <a:pt x="2285" y="159"/>
                </a:cubicBezTo>
                <a:cubicBezTo>
                  <a:pt x="2267" y="172"/>
                  <a:pt x="2238" y="200"/>
                  <a:pt x="2217" y="218"/>
                </a:cubicBezTo>
                <a:cubicBezTo>
                  <a:pt x="2199" y="234"/>
                  <a:pt x="2161" y="267"/>
                  <a:pt x="2158" y="286"/>
                </a:cubicBezTo>
                <a:cubicBezTo>
                  <a:pt x="2154" y="313"/>
                  <a:pt x="2181" y="333"/>
                  <a:pt x="2182" y="365"/>
                </a:cubicBezTo>
                <a:cubicBezTo>
                  <a:pt x="2158" y="372"/>
                  <a:pt x="2154" y="308"/>
                  <a:pt x="2118" y="336"/>
                </a:cubicBezTo>
                <a:cubicBezTo>
                  <a:pt x="2127" y="369"/>
                  <a:pt x="2164" y="372"/>
                  <a:pt x="2180" y="398"/>
                </a:cubicBezTo>
                <a:cubicBezTo>
                  <a:pt x="2161" y="399"/>
                  <a:pt x="2125" y="392"/>
                  <a:pt x="2104" y="386"/>
                </a:cubicBezTo>
                <a:cubicBezTo>
                  <a:pt x="2101" y="357"/>
                  <a:pt x="2103" y="338"/>
                  <a:pt x="2112" y="318"/>
                </a:cubicBezTo>
                <a:cubicBezTo>
                  <a:pt x="2126" y="313"/>
                  <a:pt x="2139" y="307"/>
                  <a:pt x="2153" y="300"/>
                </a:cubicBezTo>
                <a:cubicBezTo>
                  <a:pt x="2148" y="292"/>
                  <a:pt x="2138" y="302"/>
                  <a:pt x="2131" y="300"/>
                </a:cubicBezTo>
                <a:cubicBezTo>
                  <a:pt x="2133" y="284"/>
                  <a:pt x="2147" y="280"/>
                  <a:pt x="2150" y="265"/>
                </a:cubicBezTo>
                <a:cubicBezTo>
                  <a:pt x="2143" y="257"/>
                  <a:pt x="2139" y="276"/>
                  <a:pt x="2134" y="280"/>
                </a:cubicBezTo>
                <a:cubicBezTo>
                  <a:pt x="2126" y="272"/>
                  <a:pt x="2144" y="268"/>
                  <a:pt x="2142" y="256"/>
                </a:cubicBezTo>
                <a:cubicBezTo>
                  <a:pt x="2138" y="251"/>
                  <a:pt x="2131" y="265"/>
                  <a:pt x="2129" y="271"/>
                </a:cubicBezTo>
                <a:cubicBezTo>
                  <a:pt x="2120" y="267"/>
                  <a:pt x="2134" y="264"/>
                  <a:pt x="2131" y="256"/>
                </a:cubicBezTo>
                <a:cubicBezTo>
                  <a:pt x="2119" y="257"/>
                  <a:pt x="2121" y="275"/>
                  <a:pt x="2110" y="277"/>
                </a:cubicBezTo>
                <a:cubicBezTo>
                  <a:pt x="2109" y="268"/>
                  <a:pt x="2117" y="267"/>
                  <a:pt x="2115" y="256"/>
                </a:cubicBezTo>
                <a:cubicBezTo>
                  <a:pt x="2104" y="272"/>
                  <a:pt x="2089" y="283"/>
                  <a:pt x="2088" y="309"/>
                </a:cubicBezTo>
                <a:cubicBezTo>
                  <a:pt x="2077" y="305"/>
                  <a:pt x="2072" y="293"/>
                  <a:pt x="2061" y="289"/>
                </a:cubicBezTo>
                <a:cubicBezTo>
                  <a:pt x="2040" y="292"/>
                  <a:pt x="2024" y="301"/>
                  <a:pt x="2010" y="312"/>
                </a:cubicBezTo>
                <a:cubicBezTo>
                  <a:pt x="2014" y="320"/>
                  <a:pt x="2019" y="305"/>
                  <a:pt x="2026" y="306"/>
                </a:cubicBezTo>
                <a:cubicBezTo>
                  <a:pt x="2000" y="335"/>
                  <a:pt x="2014" y="391"/>
                  <a:pt x="2010" y="442"/>
                </a:cubicBezTo>
                <a:cubicBezTo>
                  <a:pt x="2000" y="431"/>
                  <a:pt x="1981" y="430"/>
                  <a:pt x="1967" y="423"/>
                </a:cubicBezTo>
                <a:cubicBezTo>
                  <a:pt x="1964" y="422"/>
                  <a:pt x="1962" y="420"/>
                  <a:pt x="1960" y="418"/>
                </a:cubicBezTo>
                <a:cubicBezTo>
                  <a:pt x="1962" y="412"/>
                  <a:pt x="1963" y="405"/>
                  <a:pt x="1964" y="398"/>
                </a:cubicBezTo>
                <a:cubicBezTo>
                  <a:pt x="1968" y="391"/>
                  <a:pt x="1971" y="384"/>
                  <a:pt x="1968" y="376"/>
                </a:cubicBezTo>
                <a:cubicBezTo>
                  <a:pt x="1969" y="370"/>
                  <a:pt x="1970" y="365"/>
                  <a:pt x="1970" y="359"/>
                </a:cubicBezTo>
                <a:cubicBezTo>
                  <a:pt x="1974" y="349"/>
                  <a:pt x="1972" y="337"/>
                  <a:pt x="1967" y="326"/>
                </a:cubicBezTo>
                <a:cubicBezTo>
                  <a:pt x="1964" y="315"/>
                  <a:pt x="1957" y="306"/>
                  <a:pt x="1946" y="299"/>
                </a:cubicBezTo>
                <a:cubicBezTo>
                  <a:pt x="1944" y="297"/>
                  <a:pt x="1942" y="296"/>
                  <a:pt x="1940" y="295"/>
                </a:cubicBezTo>
                <a:cubicBezTo>
                  <a:pt x="1940" y="295"/>
                  <a:pt x="1940" y="295"/>
                  <a:pt x="1939" y="295"/>
                </a:cubicBezTo>
                <a:cubicBezTo>
                  <a:pt x="1939" y="295"/>
                  <a:pt x="1939" y="295"/>
                  <a:pt x="1939" y="295"/>
                </a:cubicBezTo>
                <a:cubicBezTo>
                  <a:pt x="1933" y="298"/>
                  <a:pt x="1927" y="300"/>
                  <a:pt x="1921" y="301"/>
                </a:cubicBezTo>
                <a:cubicBezTo>
                  <a:pt x="1913" y="302"/>
                  <a:pt x="1906" y="301"/>
                  <a:pt x="1901" y="298"/>
                </a:cubicBezTo>
                <a:cubicBezTo>
                  <a:pt x="1885" y="291"/>
                  <a:pt x="1877" y="272"/>
                  <a:pt x="1885" y="250"/>
                </a:cubicBezTo>
                <a:cubicBezTo>
                  <a:pt x="1886" y="246"/>
                  <a:pt x="1889" y="243"/>
                  <a:pt x="1892" y="239"/>
                </a:cubicBezTo>
                <a:cubicBezTo>
                  <a:pt x="1891" y="238"/>
                  <a:pt x="1891" y="238"/>
                  <a:pt x="1891" y="237"/>
                </a:cubicBezTo>
                <a:cubicBezTo>
                  <a:pt x="1892" y="234"/>
                  <a:pt x="1890" y="233"/>
                  <a:pt x="1888" y="233"/>
                </a:cubicBezTo>
                <a:cubicBezTo>
                  <a:pt x="1887" y="231"/>
                  <a:pt x="1886" y="229"/>
                  <a:pt x="1885" y="227"/>
                </a:cubicBezTo>
                <a:cubicBezTo>
                  <a:pt x="1894" y="230"/>
                  <a:pt x="1879" y="202"/>
                  <a:pt x="1896" y="197"/>
                </a:cubicBezTo>
                <a:cubicBezTo>
                  <a:pt x="1887" y="193"/>
                  <a:pt x="1870" y="196"/>
                  <a:pt x="1872" y="180"/>
                </a:cubicBezTo>
                <a:cubicBezTo>
                  <a:pt x="1867" y="181"/>
                  <a:pt x="1861" y="182"/>
                  <a:pt x="1855" y="183"/>
                </a:cubicBezTo>
                <a:cubicBezTo>
                  <a:pt x="1842" y="181"/>
                  <a:pt x="1831" y="184"/>
                  <a:pt x="1823" y="191"/>
                </a:cubicBezTo>
                <a:cubicBezTo>
                  <a:pt x="1815" y="195"/>
                  <a:pt x="1809" y="201"/>
                  <a:pt x="1807" y="212"/>
                </a:cubicBezTo>
                <a:cubicBezTo>
                  <a:pt x="1806" y="215"/>
                  <a:pt x="1807" y="218"/>
                  <a:pt x="1807" y="221"/>
                </a:cubicBezTo>
                <a:cubicBezTo>
                  <a:pt x="1806" y="228"/>
                  <a:pt x="1806" y="234"/>
                  <a:pt x="1807" y="241"/>
                </a:cubicBezTo>
                <a:cubicBezTo>
                  <a:pt x="1807" y="241"/>
                  <a:pt x="1807" y="242"/>
                  <a:pt x="1807" y="242"/>
                </a:cubicBezTo>
                <a:cubicBezTo>
                  <a:pt x="1807" y="242"/>
                  <a:pt x="1807" y="243"/>
                  <a:pt x="1807" y="243"/>
                </a:cubicBezTo>
                <a:cubicBezTo>
                  <a:pt x="1808" y="245"/>
                  <a:pt x="1808" y="246"/>
                  <a:pt x="1808" y="247"/>
                </a:cubicBezTo>
                <a:cubicBezTo>
                  <a:pt x="1813" y="261"/>
                  <a:pt x="1823" y="269"/>
                  <a:pt x="1829" y="282"/>
                </a:cubicBezTo>
                <a:cubicBezTo>
                  <a:pt x="1832" y="287"/>
                  <a:pt x="1834" y="294"/>
                  <a:pt x="1834" y="303"/>
                </a:cubicBezTo>
                <a:cubicBezTo>
                  <a:pt x="1823" y="303"/>
                  <a:pt x="1815" y="300"/>
                  <a:pt x="1806" y="298"/>
                </a:cubicBezTo>
                <a:cubicBezTo>
                  <a:pt x="1798" y="296"/>
                  <a:pt x="1790" y="294"/>
                  <a:pt x="1780" y="295"/>
                </a:cubicBezTo>
                <a:cubicBezTo>
                  <a:pt x="1779" y="290"/>
                  <a:pt x="1778" y="285"/>
                  <a:pt x="1777" y="280"/>
                </a:cubicBezTo>
                <a:cubicBezTo>
                  <a:pt x="1776" y="271"/>
                  <a:pt x="1773" y="263"/>
                  <a:pt x="1771" y="254"/>
                </a:cubicBezTo>
                <a:cubicBezTo>
                  <a:pt x="1771" y="251"/>
                  <a:pt x="1771" y="249"/>
                  <a:pt x="1770" y="247"/>
                </a:cubicBezTo>
                <a:cubicBezTo>
                  <a:pt x="1770" y="240"/>
                  <a:pt x="1769" y="233"/>
                  <a:pt x="1770" y="224"/>
                </a:cubicBezTo>
                <a:cubicBezTo>
                  <a:pt x="1770" y="223"/>
                  <a:pt x="1770" y="222"/>
                  <a:pt x="1769" y="221"/>
                </a:cubicBezTo>
                <a:cubicBezTo>
                  <a:pt x="1769" y="220"/>
                  <a:pt x="1769" y="219"/>
                  <a:pt x="1769" y="218"/>
                </a:cubicBezTo>
                <a:cubicBezTo>
                  <a:pt x="1768" y="219"/>
                  <a:pt x="1767" y="219"/>
                  <a:pt x="1766" y="220"/>
                </a:cubicBezTo>
                <a:cubicBezTo>
                  <a:pt x="1764" y="219"/>
                  <a:pt x="1762" y="220"/>
                  <a:pt x="1760" y="218"/>
                </a:cubicBezTo>
                <a:cubicBezTo>
                  <a:pt x="1759" y="217"/>
                  <a:pt x="1759" y="215"/>
                  <a:pt x="1759" y="212"/>
                </a:cubicBezTo>
                <a:cubicBezTo>
                  <a:pt x="1758" y="212"/>
                  <a:pt x="1758" y="213"/>
                  <a:pt x="1757" y="213"/>
                </a:cubicBezTo>
                <a:cubicBezTo>
                  <a:pt x="1757" y="213"/>
                  <a:pt x="1757" y="212"/>
                  <a:pt x="1757" y="212"/>
                </a:cubicBezTo>
                <a:cubicBezTo>
                  <a:pt x="1752" y="213"/>
                  <a:pt x="1754" y="215"/>
                  <a:pt x="1756" y="218"/>
                </a:cubicBezTo>
                <a:cubicBezTo>
                  <a:pt x="1756" y="220"/>
                  <a:pt x="1756" y="222"/>
                  <a:pt x="1756" y="224"/>
                </a:cubicBezTo>
                <a:cubicBezTo>
                  <a:pt x="1756" y="224"/>
                  <a:pt x="1756" y="224"/>
                  <a:pt x="1755" y="224"/>
                </a:cubicBezTo>
                <a:cubicBezTo>
                  <a:pt x="1750" y="223"/>
                  <a:pt x="1754" y="213"/>
                  <a:pt x="1749" y="212"/>
                </a:cubicBezTo>
                <a:cubicBezTo>
                  <a:pt x="1749" y="212"/>
                  <a:pt x="1749" y="212"/>
                  <a:pt x="1749" y="212"/>
                </a:cubicBezTo>
                <a:cubicBezTo>
                  <a:pt x="1748" y="212"/>
                  <a:pt x="1748" y="212"/>
                  <a:pt x="1748" y="212"/>
                </a:cubicBezTo>
                <a:cubicBezTo>
                  <a:pt x="1746" y="213"/>
                  <a:pt x="1746" y="215"/>
                  <a:pt x="1746" y="218"/>
                </a:cubicBezTo>
                <a:cubicBezTo>
                  <a:pt x="1746" y="222"/>
                  <a:pt x="1751" y="229"/>
                  <a:pt x="1749" y="235"/>
                </a:cubicBezTo>
                <a:cubicBezTo>
                  <a:pt x="1745" y="234"/>
                  <a:pt x="1744" y="229"/>
                  <a:pt x="1742" y="225"/>
                </a:cubicBezTo>
                <a:cubicBezTo>
                  <a:pt x="1741" y="223"/>
                  <a:pt x="1740" y="222"/>
                  <a:pt x="1738" y="221"/>
                </a:cubicBezTo>
                <a:cubicBezTo>
                  <a:pt x="1738" y="221"/>
                  <a:pt x="1738" y="221"/>
                  <a:pt x="1738" y="221"/>
                </a:cubicBezTo>
                <a:cubicBezTo>
                  <a:pt x="1738" y="221"/>
                  <a:pt x="1737" y="221"/>
                  <a:pt x="1737" y="221"/>
                </a:cubicBezTo>
                <a:cubicBezTo>
                  <a:pt x="1736" y="223"/>
                  <a:pt x="1736" y="226"/>
                  <a:pt x="1736" y="228"/>
                </a:cubicBezTo>
                <a:cubicBezTo>
                  <a:pt x="1737" y="236"/>
                  <a:pt x="1744" y="243"/>
                  <a:pt x="1745" y="251"/>
                </a:cubicBezTo>
                <a:cubicBezTo>
                  <a:pt x="1745" y="252"/>
                  <a:pt x="1745" y="252"/>
                  <a:pt x="1745" y="253"/>
                </a:cubicBezTo>
                <a:cubicBezTo>
                  <a:pt x="1745" y="253"/>
                  <a:pt x="1745" y="254"/>
                  <a:pt x="1745" y="254"/>
                </a:cubicBezTo>
                <a:cubicBezTo>
                  <a:pt x="1745" y="254"/>
                  <a:pt x="1745" y="254"/>
                  <a:pt x="1745" y="254"/>
                </a:cubicBezTo>
                <a:cubicBezTo>
                  <a:pt x="1745" y="255"/>
                  <a:pt x="1745" y="256"/>
                  <a:pt x="1745" y="257"/>
                </a:cubicBezTo>
                <a:cubicBezTo>
                  <a:pt x="1744" y="258"/>
                  <a:pt x="1743" y="259"/>
                  <a:pt x="1742" y="259"/>
                </a:cubicBezTo>
                <a:cubicBezTo>
                  <a:pt x="1734" y="261"/>
                  <a:pt x="1733" y="255"/>
                  <a:pt x="1725" y="256"/>
                </a:cubicBezTo>
                <a:cubicBezTo>
                  <a:pt x="1727" y="265"/>
                  <a:pt x="1734" y="269"/>
                  <a:pt x="1740" y="273"/>
                </a:cubicBezTo>
                <a:cubicBezTo>
                  <a:pt x="1742" y="274"/>
                  <a:pt x="1743" y="274"/>
                  <a:pt x="1744" y="275"/>
                </a:cubicBezTo>
                <a:cubicBezTo>
                  <a:pt x="1748" y="278"/>
                  <a:pt x="1752" y="282"/>
                  <a:pt x="1754" y="287"/>
                </a:cubicBezTo>
                <a:cubicBezTo>
                  <a:pt x="1752" y="287"/>
                  <a:pt x="1751" y="287"/>
                  <a:pt x="1749" y="287"/>
                </a:cubicBezTo>
                <a:cubicBezTo>
                  <a:pt x="1746" y="286"/>
                  <a:pt x="1742" y="284"/>
                  <a:pt x="1739" y="283"/>
                </a:cubicBezTo>
                <a:cubicBezTo>
                  <a:pt x="1734" y="281"/>
                  <a:pt x="1728" y="278"/>
                  <a:pt x="1722" y="280"/>
                </a:cubicBezTo>
                <a:cubicBezTo>
                  <a:pt x="1720" y="274"/>
                  <a:pt x="1717" y="267"/>
                  <a:pt x="1714" y="260"/>
                </a:cubicBezTo>
                <a:cubicBezTo>
                  <a:pt x="1710" y="250"/>
                  <a:pt x="1705" y="240"/>
                  <a:pt x="1702" y="229"/>
                </a:cubicBezTo>
                <a:cubicBezTo>
                  <a:pt x="1698" y="213"/>
                  <a:pt x="1696" y="195"/>
                  <a:pt x="1702" y="178"/>
                </a:cubicBezTo>
                <a:cubicBezTo>
                  <a:pt x="1705" y="176"/>
                  <a:pt x="1707" y="174"/>
                  <a:pt x="1710" y="171"/>
                </a:cubicBezTo>
                <a:cubicBezTo>
                  <a:pt x="1719" y="167"/>
                  <a:pt x="1724" y="158"/>
                  <a:pt x="1730" y="150"/>
                </a:cubicBezTo>
                <a:cubicBezTo>
                  <a:pt x="1721" y="147"/>
                  <a:pt x="1716" y="154"/>
                  <a:pt x="1712" y="157"/>
                </a:cubicBezTo>
                <a:cubicBezTo>
                  <a:pt x="1711" y="158"/>
                  <a:pt x="1710" y="158"/>
                  <a:pt x="1709" y="158"/>
                </a:cubicBezTo>
                <a:cubicBezTo>
                  <a:pt x="1708" y="159"/>
                  <a:pt x="1706" y="158"/>
                  <a:pt x="1704" y="157"/>
                </a:cubicBezTo>
                <a:cubicBezTo>
                  <a:pt x="1704" y="149"/>
                  <a:pt x="1705" y="142"/>
                  <a:pt x="1707" y="136"/>
                </a:cubicBezTo>
                <a:cubicBezTo>
                  <a:pt x="1708" y="130"/>
                  <a:pt x="1710" y="124"/>
                  <a:pt x="1706" y="118"/>
                </a:cubicBezTo>
                <a:cubicBezTo>
                  <a:pt x="1705" y="118"/>
                  <a:pt x="1705" y="118"/>
                  <a:pt x="1705" y="118"/>
                </a:cubicBezTo>
                <a:cubicBezTo>
                  <a:pt x="1705" y="118"/>
                  <a:pt x="1705" y="118"/>
                  <a:pt x="1705" y="118"/>
                </a:cubicBezTo>
                <a:cubicBezTo>
                  <a:pt x="1698" y="122"/>
                  <a:pt x="1700" y="136"/>
                  <a:pt x="1697" y="144"/>
                </a:cubicBezTo>
                <a:cubicBezTo>
                  <a:pt x="1692" y="140"/>
                  <a:pt x="1697" y="126"/>
                  <a:pt x="1694" y="120"/>
                </a:cubicBezTo>
                <a:cubicBezTo>
                  <a:pt x="1694" y="119"/>
                  <a:pt x="1694" y="119"/>
                  <a:pt x="1694" y="118"/>
                </a:cubicBezTo>
                <a:cubicBezTo>
                  <a:pt x="1694" y="118"/>
                  <a:pt x="1693" y="118"/>
                  <a:pt x="1693" y="118"/>
                </a:cubicBezTo>
                <a:cubicBezTo>
                  <a:pt x="1693" y="118"/>
                  <a:pt x="1693" y="118"/>
                  <a:pt x="1692" y="118"/>
                </a:cubicBezTo>
                <a:cubicBezTo>
                  <a:pt x="1692" y="118"/>
                  <a:pt x="1691" y="119"/>
                  <a:pt x="1691" y="120"/>
                </a:cubicBezTo>
                <a:cubicBezTo>
                  <a:pt x="1684" y="126"/>
                  <a:pt x="1682" y="138"/>
                  <a:pt x="1670" y="138"/>
                </a:cubicBezTo>
                <a:cubicBezTo>
                  <a:pt x="1669" y="139"/>
                  <a:pt x="1669" y="140"/>
                  <a:pt x="1669" y="141"/>
                </a:cubicBezTo>
                <a:cubicBezTo>
                  <a:pt x="1669" y="141"/>
                  <a:pt x="1668" y="141"/>
                  <a:pt x="1668" y="141"/>
                </a:cubicBezTo>
                <a:cubicBezTo>
                  <a:pt x="1668" y="142"/>
                  <a:pt x="1668" y="142"/>
                  <a:pt x="1668" y="143"/>
                </a:cubicBezTo>
                <a:cubicBezTo>
                  <a:pt x="1665" y="156"/>
                  <a:pt x="1669" y="168"/>
                  <a:pt x="1672" y="180"/>
                </a:cubicBezTo>
                <a:cubicBezTo>
                  <a:pt x="1673" y="220"/>
                  <a:pt x="1668" y="270"/>
                  <a:pt x="1682" y="295"/>
                </a:cubicBezTo>
                <a:cubicBezTo>
                  <a:pt x="1685" y="301"/>
                  <a:pt x="1689" y="306"/>
                  <a:pt x="1694" y="309"/>
                </a:cubicBezTo>
                <a:cubicBezTo>
                  <a:pt x="1694" y="309"/>
                  <a:pt x="1694" y="309"/>
                  <a:pt x="1694" y="309"/>
                </a:cubicBezTo>
                <a:cubicBezTo>
                  <a:pt x="1703" y="317"/>
                  <a:pt x="1711" y="319"/>
                  <a:pt x="1720" y="322"/>
                </a:cubicBezTo>
                <a:cubicBezTo>
                  <a:pt x="1724" y="324"/>
                  <a:pt x="1728" y="325"/>
                  <a:pt x="1732" y="327"/>
                </a:cubicBezTo>
                <a:cubicBezTo>
                  <a:pt x="1735" y="329"/>
                  <a:pt x="1739" y="330"/>
                  <a:pt x="1742" y="333"/>
                </a:cubicBezTo>
                <a:cubicBezTo>
                  <a:pt x="1744" y="338"/>
                  <a:pt x="1742" y="340"/>
                  <a:pt x="1741" y="342"/>
                </a:cubicBezTo>
                <a:cubicBezTo>
                  <a:pt x="1740" y="344"/>
                  <a:pt x="1739" y="345"/>
                  <a:pt x="1738" y="348"/>
                </a:cubicBezTo>
                <a:cubicBezTo>
                  <a:pt x="1747" y="351"/>
                  <a:pt x="1754" y="356"/>
                  <a:pt x="1764" y="358"/>
                </a:cubicBezTo>
                <a:cubicBezTo>
                  <a:pt x="1765" y="359"/>
                  <a:pt x="1766" y="359"/>
                  <a:pt x="1767" y="359"/>
                </a:cubicBezTo>
                <a:cubicBezTo>
                  <a:pt x="1767" y="363"/>
                  <a:pt x="1767" y="366"/>
                  <a:pt x="1768" y="368"/>
                </a:cubicBezTo>
                <a:cubicBezTo>
                  <a:pt x="1766" y="389"/>
                  <a:pt x="1760" y="403"/>
                  <a:pt x="1751" y="415"/>
                </a:cubicBezTo>
                <a:cubicBezTo>
                  <a:pt x="1748" y="419"/>
                  <a:pt x="1745" y="422"/>
                  <a:pt x="1741" y="426"/>
                </a:cubicBezTo>
                <a:cubicBezTo>
                  <a:pt x="1733" y="435"/>
                  <a:pt x="1723" y="444"/>
                  <a:pt x="1716" y="454"/>
                </a:cubicBezTo>
                <a:cubicBezTo>
                  <a:pt x="1709" y="445"/>
                  <a:pt x="1722" y="427"/>
                  <a:pt x="1726" y="418"/>
                </a:cubicBezTo>
                <a:cubicBezTo>
                  <a:pt x="1738" y="328"/>
                  <a:pt x="1618" y="365"/>
                  <a:pt x="1670" y="436"/>
                </a:cubicBezTo>
                <a:cubicBezTo>
                  <a:pt x="1648" y="424"/>
                  <a:pt x="1630" y="383"/>
                  <a:pt x="1600" y="371"/>
                </a:cubicBezTo>
                <a:cubicBezTo>
                  <a:pt x="1609" y="345"/>
                  <a:pt x="1601" y="300"/>
                  <a:pt x="1616" y="280"/>
                </a:cubicBezTo>
                <a:cubicBezTo>
                  <a:pt x="1632" y="278"/>
                  <a:pt x="1643" y="270"/>
                  <a:pt x="1656" y="265"/>
                </a:cubicBezTo>
                <a:cubicBezTo>
                  <a:pt x="1652" y="258"/>
                  <a:pt x="1640" y="264"/>
                  <a:pt x="1635" y="265"/>
                </a:cubicBezTo>
                <a:cubicBezTo>
                  <a:pt x="1635" y="247"/>
                  <a:pt x="1650" y="244"/>
                  <a:pt x="1653" y="230"/>
                </a:cubicBezTo>
                <a:cubicBezTo>
                  <a:pt x="1645" y="220"/>
                  <a:pt x="1646" y="245"/>
                  <a:pt x="1635" y="242"/>
                </a:cubicBezTo>
                <a:cubicBezTo>
                  <a:pt x="1639" y="234"/>
                  <a:pt x="1644" y="228"/>
                  <a:pt x="1645" y="218"/>
                </a:cubicBezTo>
                <a:cubicBezTo>
                  <a:pt x="1635" y="219"/>
                  <a:pt x="1637" y="234"/>
                  <a:pt x="1627" y="236"/>
                </a:cubicBezTo>
                <a:cubicBezTo>
                  <a:pt x="1628" y="230"/>
                  <a:pt x="1632" y="226"/>
                  <a:pt x="1635" y="221"/>
                </a:cubicBezTo>
                <a:cubicBezTo>
                  <a:pt x="1628" y="216"/>
                  <a:pt x="1622" y="237"/>
                  <a:pt x="1616" y="242"/>
                </a:cubicBezTo>
                <a:cubicBezTo>
                  <a:pt x="1604" y="242"/>
                  <a:pt x="1619" y="230"/>
                  <a:pt x="1618" y="224"/>
                </a:cubicBezTo>
                <a:cubicBezTo>
                  <a:pt x="1593" y="233"/>
                  <a:pt x="1590" y="292"/>
                  <a:pt x="1575" y="324"/>
                </a:cubicBezTo>
                <a:cubicBezTo>
                  <a:pt x="1564" y="307"/>
                  <a:pt x="1548" y="275"/>
                  <a:pt x="1519" y="295"/>
                </a:cubicBezTo>
                <a:cubicBezTo>
                  <a:pt x="1500" y="309"/>
                  <a:pt x="1503" y="346"/>
                  <a:pt x="1497" y="374"/>
                </a:cubicBezTo>
                <a:cubicBezTo>
                  <a:pt x="1502" y="371"/>
                  <a:pt x="1503" y="365"/>
                  <a:pt x="1503" y="356"/>
                </a:cubicBezTo>
                <a:cubicBezTo>
                  <a:pt x="1521" y="385"/>
                  <a:pt x="1485" y="391"/>
                  <a:pt x="1481" y="412"/>
                </a:cubicBezTo>
                <a:cubicBezTo>
                  <a:pt x="1466" y="399"/>
                  <a:pt x="1438" y="399"/>
                  <a:pt x="1422" y="386"/>
                </a:cubicBezTo>
                <a:cubicBezTo>
                  <a:pt x="1455" y="300"/>
                  <a:pt x="1484" y="210"/>
                  <a:pt x="1508" y="115"/>
                </a:cubicBezTo>
                <a:cubicBezTo>
                  <a:pt x="1516" y="112"/>
                  <a:pt x="1515" y="101"/>
                  <a:pt x="1524" y="100"/>
                </a:cubicBezTo>
                <a:cubicBezTo>
                  <a:pt x="1524" y="97"/>
                  <a:pt x="1525" y="95"/>
                  <a:pt x="1527" y="94"/>
                </a:cubicBezTo>
                <a:cubicBezTo>
                  <a:pt x="1534" y="66"/>
                  <a:pt x="1523" y="36"/>
                  <a:pt x="1497" y="44"/>
                </a:cubicBezTo>
                <a:cubicBezTo>
                  <a:pt x="1495" y="28"/>
                  <a:pt x="1501" y="8"/>
                  <a:pt x="1497" y="0"/>
                </a:cubicBezTo>
                <a:cubicBezTo>
                  <a:pt x="1476" y="21"/>
                  <a:pt x="1482" y="59"/>
                  <a:pt x="1478" y="88"/>
                </a:cubicBezTo>
                <a:cubicBezTo>
                  <a:pt x="1472" y="144"/>
                  <a:pt x="1441" y="187"/>
                  <a:pt x="1430" y="233"/>
                </a:cubicBezTo>
                <a:cubicBezTo>
                  <a:pt x="1412" y="246"/>
                  <a:pt x="1399" y="266"/>
                  <a:pt x="1398" y="298"/>
                </a:cubicBezTo>
                <a:cubicBezTo>
                  <a:pt x="1390" y="297"/>
                  <a:pt x="1391" y="306"/>
                  <a:pt x="1384" y="306"/>
                </a:cubicBezTo>
                <a:cubicBezTo>
                  <a:pt x="1384" y="309"/>
                  <a:pt x="1387" y="309"/>
                  <a:pt x="1390" y="309"/>
                </a:cubicBezTo>
                <a:cubicBezTo>
                  <a:pt x="1382" y="321"/>
                  <a:pt x="1368" y="325"/>
                  <a:pt x="1357" y="333"/>
                </a:cubicBezTo>
                <a:cubicBezTo>
                  <a:pt x="1349" y="333"/>
                  <a:pt x="1347" y="327"/>
                  <a:pt x="1341" y="324"/>
                </a:cubicBezTo>
                <a:cubicBezTo>
                  <a:pt x="1341" y="317"/>
                  <a:pt x="1341" y="310"/>
                  <a:pt x="1341" y="303"/>
                </a:cubicBezTo>
                <a:cubicBezTo>
                  <a:pt x="1350" y="295"/>
                  <a:pt x="1361" y="289"/>
                  <a:pt x="1360" y="271"/>
                </a:cubicBezTo>
                <a:cubicBezTo>
                  <a:pt x="1359" y="267"/>
                  <a:pt x="1353" y="269"/>
                  <a:pt x="1349" y="268"/>
                </a:cubicBezTo>
                <a:cubicBezTo>
                  <a:pt x="1347" y="247"/>
                  <a:pt x="1342" y="228"/>
                  <a:pt x="1333" y="215"/>
                </a:cubicBezTo>
                <a:cubicBezTo>
                  <a:pt x="1318" y="209"/>
                  <a:pt x="1303" y="216"/>
                  <a:pt x="1298" y="203"/>
                </a:cubicBezTo>
                <a:cubicBezTo>
                  <a:pt x="1286" y="217"/>
                  <a:pt x="1268" y="220"/>
                  <a:pt x="1263" y="239"/>
                </a:cubicBezTo>
                <a:cubicBezTo>
                  <a:pt x="1253" y="274"/>
                  <a:pt x="1275" y="299"/>
                  <a:pt x="1279" y="333"/>
                </a:cubicBezTo>
                <a:cubicBezTo>
                  <a:pt x="1241" y="325"/>
                  <a:pt x="1217" y="301"/>
                  <a:pt x="1215" y="253"/>
                </a:cubicBezTo>
                <a:cubicBezTo>
                  <a:pt x="1206" y="252"/>
                  <a:pt x="1205" y="245"/>
                  <a:pt x="1196" y="245"/>
                </a:cubicBezTo>
                <a:cubicBezTo>
                  <a:pt x="1192" y="192"/>
                  <a:pt x="1147" y="162"/>
                  <a:pt x="1145" y="109"/>
                </a:cubicBezTo>
                <a:cubicBezTo>
                  <a:pt x="1143" y="78"/>
                  <a:pt x="1156" y="49"/>
                  <a:pt x="1142" y="15"/>
                </a:cubicBezTo>
                <a:cubicBezTo>
                  <a:pt x="1127" y="15"/>
                  <a:pt x="1137" y="42"/>
                  <a:pt x="1134" y="56"/>
                </a:cubicBezTo>
                <a:cubicBezTo>
                  <a:pt x="1118" y="41"/>
                  <a:pt x="1113" y="62"/>
                  <a:pt x="1096" y="62"/>
                </a:cubicBezTo>
                <a:cubicBezTo>
                  <a:pt x="1120" y="194"/>
                  <a:pt x="1174" y="293"/>
                  <a:pt x="1206" y="415"/>
                </a:cubicBezTo>
                <a:cubicBezTo>
                  <a:pt x="1196" y="408"/>
                  <a:pt x="1180" y="417"/>
                  <a:pt x="1171" y="421"/>
                </a:cubicBezTo>
                <a:cubicBezTo>
                  <a:pt x="1140" y="370"/>
                  <a:pt x="1079" y="415"/>
                  <a:pt x="1107" y="471"/>
                </a:cubicBezTo>
                <a:cubicBezTo>
                  <a:pt x="1068" y="489"/>
                  <a:pt x="1063" y="438"/>
                  <a:pt x="1042" y="418"/>
                </a:cubicBezTo>
                <a:cubicBezTo>
                  <a:pt x="1045" y="382"/>
                  <a:pt x="1044" y="342"/>
                  <a:pt x="1056" y="315"/>
                </a:cubicBezTo>
                <a:cubicBezTo>
                  <a:pt x="1071" y="311"/>
                  <a:pt x="1084" y="303"/>
                  <a:pt x="1099" y="298"/>
                </a:cubicBezTo>
                <a:cubicBezTo>
                  <a:pt x="1094" y="289"/>
                  <a:pt x="1084" y="299"/>
                  <a:pt x="1077" y="298"/>
                </a:cubicBezTo>
                <a:cubicBezTo>
                  <a:pt x="1079" y="280"/>
                  <a:pt x="1092" y="277"/>
                  <a:pt x="1096" y="262"/>
                </a:cubicBezTo>
                <a:cubicBezTo>
                  <a:pt x="1087" y="252"/>
                  <a:pt x="1088" y="276"/>
                  <a:pt x="1077" y="274"/>
                </a:cubicBezTo>
                <a:cubicBezTo>
                  <a:pt x="1081" y="267"/>
                  <a:pt x="1087" y="261"/>
                  <a:pt x="1088" y="250"/>
                </a:cubicBezTo>
                <a:cubicBezTo>
                  <a:pt x="1081" y="244"/>
                  <a:pt x="1079" y="268"/>
                  <a:pt x="1069" y="268"/>
                </a:cubicBezTo>
                <a:cubicBezTo>
                  <a:pt x="1071" y="262"/>
                  <a:pt x="1075" y="259"/>
                  <a:pt x="1077" y="253"/>
                </a:cubicBezTo>
                <a:cubicBezTo>
                  <a:pt x="1068" y="248"/>
                  <a:pt x="1065" y="274"/>
                  <a:pt x="1053" y="274"/>
                </a:cubicBezTo>
                <a:cubicBezTo>
                  <a:pt x="1055" y="267"/>
                  <a:pt x="1060" y="262"/>
                  <a:pt x="1061" y="253"/>
                </a:cubicBezTo>
                <a:cubicBezTo>
                  <a:pt x="1028" y="298"/>
                  <a:pt x="993" y="391"/>
                  <a:pt x="1021" y="457"/>
                </a:cubicBezTo>
                <a:cubicBezTo>
                  <a:pt x="1014" y="457"/>
                  <a:pt x="1013" y="452"/>
                  <a:pt x="1004" y="454"/>
                </a:cubicBezTo>
                <a:cubicBezTo>
                  <a:pt x="999" y="415"/>
                  <a:pt x="991" y="415"/>
                  <a:pt x="978" y="386"/>
                </a:cubicBezTo>
                <a:cubicBezTo>
                  <a:pt x="982" y="368"/>
                  <a:pt x="994" y="358"/>
                  <a:pt x="1002" y="345"/>
                </a:cubicBezTo>
                <a:cubicBezTo>
                  <a:pt x="1006" y="283"/>
                  <a:pt x="982" y="239"/>
                  <a:pt x="983" y="197"/>
                </a:cubicBezTo>
                <a:cubicBezTo>
                  <a:pt x="980" y="190"/>
                  <a:pt x="972" y="188"/>
                  <a:pt x="967" y="183"/>
                </a:cubicBezTo>
                <a:cubicBezTo>
                  <a:pt x="968" y="168"/>
                  <a:pt x="966" y="156"/>
                  <a:pt x="961" y="147"/>
                </a:cubicBezTo>
                <a:cubicBezTo>
                  <a:pt x="952" y="149"/>
                  <a:pt x="957" y="167"/>
                  <a:pt x="956" y="177"/>
                </a:cubicBezTo>
                <a:cubicBezTo>
                  <a:pt x="946" y="181"/>
                  <a:pt x="937" y="186"/>
                  <a:pt x="934" y="197"/>
                </a:cubicBezTo>
                <a:cubicBezTo>
                  <a:pt x="918" y="198"/>
                  <a:pt x="918" y="182"/>
                  <a:pt x="902" y="183"/>
                </a:cubicBezTo>
                <a:cubicBezTo>
                  <a:pt x="903" y="197"/>
                  <a:pt x="926" y="211"/>
                  <a:pt x="940" y="221"/>
                </a:cubicBezTo>
                <a:cubicBezTo>
                  <a:pt x="956" y="252"/>
                  <a:pt x="966" y="290"/>
                  <a:pt x="953" y="330"/>
                </a:cubicBezTo>
                <a:cubicBezTo>
                  <a:pt x="943" y="364"/>
                  <a:pt x="904" y="382"/>
                  <a:pt x="870" y="386"/>
                </a:cubicBezTo>
                <a:cubicBezTo>
                  <a:pt x="875" y="361"/>
                  <a:pt x="889" y="365"/>
                  <a:pt x="894" y="342"/>
                </a:cubicBezTo>
                <a:cubicBezTo>
                  <a:pt x="893" y="287"/>
                  <a:pt x="857" y="253"/>
                  <a:pt x="811" y="280"/>
                </a:cubicBezTo>
                <a:cubicBezTo>
                  <a:pt x="801" y="304"/>
                  <a:pt x="796" y="326"/>
                  <a:pt x="797" y="354"/>
                </a:cubicBezTo>
                <a:cubicBezTo>
                  <a:pt x="798" y="359"/>
                  <a:pt x="802" y="360"/>
                  <a:pt x="808" y="359"/>
                </a:cubicBezTo>
                <a:cubicBezTo>
                  <a:pt x="805" y="369"/>
                  <a:pt x="806" y="385"/>
                  <a:pt x="800" y="392"/>
                </a:cubicBezTo>
                <a:cubicBezTo>
                  <a:pt x="779" y="355"/>
                  <a:pt x="768" y="308"/>
                  <a:pt x="765" y="253"/>
                </a:cubicBezTo>
                <a:cubicBezTo>
                  <a:pt x="755" y="259"/>
                  <a:pt x="759" y="258"/>
                  <a:pt x="754" y="247"/>
                </a:cubicBezTo>
                <a:cubicBezTo>
                  <a:pt x="750" y="248"/>
                  <a:pt x="752" y="255"/>
                  <a:pt x="751" y="259"/>
                </a:cubicBezTo>
                <a:cubicBezTo>
                  <a:pt x="747" y="213"/>
                  <a:pt x="794" y="185"/>
                  <a:pt x="856" y="197"/>
                </a:cubicBezTo>
                <a:cubicBezTo>
                  <a:pt x="857" y="186"/>
                  <a:pt x="844" y="189"/>
                  <a:pt x="835" y="189"/>
                </a:cubicBezTo>
                <a:cubicBezTo>
                  <a:pt x="843" y="171"/>
                  <a:pt x="872" y="176"/>
                  <a:pt x="881" y="159"/>
                </a:cubicBezTo>
                <a:cubicBezTo>
                  <a:pt x="869" y="150"/>
                  <a:pt x="861" y="169"/>
                  <a:pt x="846" y="165"/>
                </a:cubicBezTo>
                <a:cubicBezTo>
                  <a:pt x="834" y="166"/>
                  <a:pt x="847" y="156"/>
                  <a:pt x="848" y="153"/>
                </a:cubicBezTo>
                <a:cubicBezTo>
                  <a:pt x="847" y="141"/>
                  <a:pt x="827" y="138"/>
                  <a:pt x="840" y="127"/>
                </a:cubicBezTo>
                <a:cubicBezTo>
                  <a:pt x="824" y="132"/>
                  <a:pt x="801" y="146"/>
                  <a:pt x="784" y="159"/>
                </a:cubicBezTo>
                <a:cubicBezTo>
                  <a:pt x="766" y="172"/>
                  <a:pt x="737" y="200"/>
                  <a:pt x="716" y="218"/>
                </a:cubicBezTo>
                <a:cubicBezTo>
                  <a:pt x="698" y="234"/>
                  <a:pt x="660" y="267"/>
                  <a:pt x="657" y="286"/>
                </a:cubicBezTo>
                <a:cubicBezTo>
                  <a:pt x="653" y="313"/>
                  <a:pt x="680" y="333"/>
                  <a:pt x="681" y="365"/>
                </a:cubicBezTo>
                <a:cubicBezTo>
                  <a:pt x="657" y="372"/>
                  <a:pt x="653" y="308"/>
                  <a:pt x="617" y="336"/>
                </a:cubicBezTo>
                <a:cubicBezTo>
                  <a:pt x="626" y="369"/>
                  <a:pt x="663" y="372"/>
                  <a:pt x="679" y="398"/>
                </a:cubicBezTo>
                <a:cubicBezTo>
                  <a:pt x="660" y="399"/>
                  <a:pt x="624" y="392"/>
                  <a:pt x="603" y="386"/>
                </a:cubicBezTo>
                <a:cubicBezTo>
                  <a:pt x="600" y="357"/>
                  <a:pt x="602" y="338"/>
                  <a:pt x="611" y="318"/>
                </a:cubicBezTo>
                <a:cubicBezTo>
                  <a:pt x="625" y="313"/>
                  <a:pt x="638" y="307"/>
                  <a:pt x="652" y="300"/>
                </a:cubicBezTo>
                <a:cubicBezTo>
                  <a:pt x="647" y="292"/>
                  <a:pt x="637" y="302"/>
                  <a:pt x="630" y="300"/>
                </a:cubicBezTo>
                <a:cubicBezTo>
                  <a:pt x="632" y="284"/>
                  <a:pt x="646" y="280"/>
                  <a:pt x="649" y="265"/>
                </a:cubicBezTo>
                <a:cubicBezTo>
                  <a:pt x="642" y="257"/>
                  <a:pt x="638" y="276"/>
                  <a:pt x="633" y="280"/>
                </a:cubicBezTo>
                <a:cubicBezTo>
                  <a:pt x="625" y="272"/>
                  <a:pt x="643" y="268"/>
                  <a:pt x="641" y="256"/>
                </a:cubicBezTo>
                <a:cubicBezTo>
                  <a:pt x="637" y="251"/>
                  <a:pt x="630" y="265"/>
                  <a:pt x="627" y="271"/>
                </a:cubicBezTo>
                <a:cubicBezTo>
                  <a:pt x="619" y="267"/>
                  <a:pt x="633" y="264"/>
                  <a:pt x="630" y="256"/>
                </a:cubicBezTo>
                <a:cubicBezTo>
                  <a:pt x="618" y="257"/>
                  <a:pt x="620" y="275"/>
                  <a:pt x="609" y="277"/>
                </a:cubicBezTo>
                <a:cubicBezTo>
                  <a:pt x="608" y="268"/>
                  <a:pt x="616" y="267"/>
                  <a:pt x="614" y="256"/>
                </a:cubicBezTo>
                <a:cubicBezTo>
                  <a:pt x="603" y="272"/>
                  <a:pt x="588" y="283"/>
                  <a:pt x="587" y="309"/>
                </a:cubicBezTo>
                <a:cubicBezTo>
                  <a:pt x="576" y="305"/>
                  <a:pt x="571" y="293"/>
                  <a:pt x="560" y="289"/>
                </a:cubicBezTo>
                <a:cubicBezTo>
                  <a:pt x="539" y="292"/>
                  <a:pt x="522" y="301"/>
                  <a:pt x="509" y="312"/>
                </a:cubicBezTo>
                <a:cubicBezTo>
                  <a:pt x="513" y="320"/>
                  <a:pt x="518" y="305"/>
                  <a:pt x="525" y="306"/>
                </a:cubicBezTo>
                <a:cubicBezTo>
                  <a:pt x="499" y="335"/>
                  <a:pt x="513" y="391"/>
                  <a:pt x="509" y="442"/>
                </a:cubicBezTo>
                <a:cubicBezTo>
                  <a:pt x="497" y="429"/>
                  <a:pt x="471" y="430"/>
                  <a:pt x="458" y="418"/>
                </a:cubicBezTo>
                <a:cubicBezTo>
                  <a:pt x="458" y="398"/>
                  <a:pt x="477" y="387"/>
                  <a:pt x="463" y="368"/>
                </a:cubicBezTo>
                <a:cubicBezTo>
                  <a:pt x="485" y="347"/>
                  <a:pt x="459" y="306"/>
                  <a:pt x="439" y="295"/>
                </a:cubicBezTo>
                <a:cubicBezTo>
                  <a:pt x="395" y="318"/>
                  <a:pt x="362" y="276"/>
                  <a:pt x="390" y="239"/>
                </a:cubicBezTo>
                <a:cubicBezTo>
                  <a:pt x="379" y="224"/>
                  <a:pt x="380" y="197"/>
                  <a:pt x="366" y="186"/>
                </a:cubicBezTo>
                <a:cubicBezTo>
                  <a:pt x="323" y="171"/>
                  <a:pt x="299" y="205"/>
                  <a:pt x="307" y="247"/>
                </a:cubicBezTo>
                <a:cubicBezTo>
                  <a:pt x="315" y="268"/>
                  <a:pt x="333" y="276"/>
                  <a:pt x="334" y="303"/>
                </a:cubicBezTo>
                <a:cubicBezTo>
                  <a:pt x="313" y="303"/>
                  <a:pt x="300" y="294"/>
                  <a:pt x="277" y="295"/>
                </a:cubicBezTo>
                <a:cubicBezTo>
                  <a:pt x="277" y="269"/>
                  <a:pt x="266" y="254"/>
                  <a:pt x="269" y="224"/>
                </a:cubicBezTo>
                <a:cubicBezTo>
                  <a:pt x="266" y="215"/>
                  <a:pt x="258" y="225"/>
                  <a:pt x="256" y="212"/>
                </a:cubicBezTo>
                <a:cubicBezTo>
                  <a:pt x="248" y="214"/>
                  <a:pt x="258" y="218"/>
                  <a:pt x="256" y="224"/>
                </a:cubicBezTo>
                <a:cubicBezTo>
                  <a:pt x="248" y="225"/>
                  <a:pt x="253" y="213"/>
                  <a:pt x="248" y="212"/>
                </a:cubicBezTo>
                <a:cubicBezTo>
                  <a:pt x="240" y="218"/>
                  <a:pt x="251" y="226"/>
                  <a:pt x="248" y="236"/>
                </a:cubicBezTo>
                <a:cubicBezTo>
                  <a:pt x="240" y="235"/>
                  <a:pt x="243" y="223"/>
                  <a:pt x="237" y="221"/>
                </a:cubicBezTo>
                <a:cubicBezTo>
                  <a:pt x="229" y="233"/>
                  <a:pt x="250" y="246"/>
                  <a:pt x="242" y="259"/>
                </a:cubicBezTo>
                <a:cubicBezTo>
                  <a:pt x="233" y="262"/>
                  <a:pt x="232" y="255"/>
                  <a:pt x="224" y="256"/>
                </a:cubicBezTo>
                <a:cubicBezTo>
                  <a:pt x="228" y="273"/>
                  <a:pt x="249" y="271"/>
                  <a:pt x="253" y="289"/>
                </a:cubicBezTo>
                <a:cubicBezTo>
                  <a:pt x="242" y="286"/>
                  <a:pt x="235" y="279"/>
                  <a:pt x="221" y="280"/>
                </a:cubicBezTo>
                <a:cubicBezTo>
                  <a:pt x="210" y="251"/>
                  <a:pt x="187" y="212"/>
                  <a:pt x="202" y="174"/>
                </a:cubicBezTo>
                <a:cubicBezTo>
                  <a:pt x="216" y="171"/>
                  <a:pt x="221" y="160"/>
                  <a:pt x="229" y="150"/>
                </a:cubicBezTo>
                <a:cubicBezTo>
                  <a:pt x="214" y="146"/>
                  <a:pt x="212" y="165"/>
                  <a:pt x="202" y="156"/>
                </a:cubicBezTo>
                <a:cubicBezTo>
                  <a:pt x="200" y="141"/>
                  <a:pt x="212" y="130"/>
                  <a:pt x="205" y="118"/>
                </a:cubicBezTo>
                <a:cubicBezTo>
                  <a:pt x="197" y="121"/>
                  <a:pt x="199" y="136"/>
                  <a:pt x="197" y="144"/>
                </a:cubicBezTo>
                <a:cubicBezTo>
                  <a:pt x="190" y="141"/>
                  <a:pt x="198" y="122"/>
                  <a:pt x="191" y="118"/>
                </a:cubicBezTo>
                <a:cubicBezTo>
                  <a:pt x="183" y="130"/>
                  <a:pt x="182" y="134"/>
                  <a:pt x="167" y="141"/>
                </a:cubicBezTo>
                <a:cubicBezTo>
                  <a:pt x="178" y="181"/>
                  <a:pt x="162" y="261"/>
                  <a:pt x="180" y="295"/>
                </a:cubicBezTo>
                <a:cubicBezTo>
                  <a:pt x="193" y="318"/>
                  <a:pt x="215" y="317"/>
                  <a:pt x="242" y="333"/>
                </a:cubicBezTo>
                <a:cubicBezTo>
                  <a:pt x="243" y="340"/>
                  <a:pt x="238" y="342"/>
                  <a:pt x="237" y="348"/>
                </a:cubicBezTo>
                <a:cubicBezTo>
                  <a:pt x="247" y="351"/>
                  <a:pt x="255" y="357"/>
                  <a:pt x="267" y="359"/>
                </a:cubicBezTo>
                <a:cubicBezTo>
                  <a:pt x="268" y="413"/>
                  <a:pt x="234" y="427"/>
                  <a:pt x="213" y="457"/>
                </a:cubicBezTo>
                <a:cubicBezTo>
                  <a:pt x="212" y="437"/>
                  <a:pt x="220" y="428"/>
                  <a:pt x="226" y="415"/>
                </a:cubicBezTo>
                <a:cubicBezTo>
                  <a:pt x="234" y="326"/>
                  <a:pt x="117" y="372"/>
                  <a:pt x="167" y="436"/>
                </a:cubicBezTo>
                <a:cubicBezTo>
                  <a:pt x="147" y="423"/>
                  <a:pt x="128" y="384"/>
                  <a:pt x="100" y="371"/>
                </a:cubicBezTo>
                <a:cubicBezTo>
                  <a:pt x="100" y="315"/>
                  <a:pt x="107" y="267"/>
                  <a:pt x="156" y="265"/>
                </a:cubicBezTo>
                <a:cubicBezTo>
                  <a:pt x="152" y="258"/>
                  <a:pt x="140" y="264"/>
                  <a:pt x="135" y="265"/>
                </a:cubicBezTo>
                <a:cubicBezTo>
                  <a:pt x="134" y="246"/>
                  <a:pt x="149" y="243"/>
                  <a:pt x="154" y="230"/>
                </a:cubicBezTo>
                <a:cubicBezTo>
                  <a:pt x="146" y="224"/>
                  <a:pt x="140" y="239"/>
                  <a:pt x="135" y="245"/>
                </a:cubicBezTo>
                <a:cubicBezTo>
                  <a:pt x="130" y="239"/>
                  <a:pt x="144" y="227"/>
                  <a:pt x="145" y="218"/>
                </a:cubicBezTo>
                <a:cubicBezTo>
                  <a:pt x="135" y="218"/>
                  <a:pt x="135" y="230"/>
                  <a:pt x="129" y="236"/>
                </a:cubicBezTo>
                <a:cubicBezTo>
                  <a:pt x="121" y="231"/>
                  <a:pt x="135" y="226"/>
                  <a:pt x="135" y="221"/>
                </a:cubicBezTo>
                <a:cubicBezTo>
                  <a:pt x="126" y="216"/>
                  <a:pt x="122" y="240"/>
                  <a:pt x="110" y="242"/>
                </a:cubicBezTo>
                <a:cubicBezTo>
                  <a:pt x="110" y="232"/>
                  <a:pt x="118" y="232"/>
                  <a:pt x="116" y="221"/>
                </a:cubicBezTo>
                <a:cubicBezTo>
                  <a:pt x="92" y="244"/>
                  <a:pt x="87" y="288"/>
                  <a:pt x="75" y="324"/>
                </a:cubicBezTo>
                <a:cubicBezTo>
                  <a:pt x="63" y="319"/>
                  <a:pt x="62" y="301"/>
                  <a:pt x="54" y="292"/>
                </a:cubicBezTo>
                <a:cubicBezTo>
                  <a:pt x="23" y="279"/>
                  <a:pt x="6" y="303"/>
                  <a:pt x="0" y="327"/>
                </a:cubicBezTo>
                <a:cubicBezTo>
                  <a:pt x="0" y="338"/>
                  <a:pt x="0" y="349"/>
                  <a:pt x="0" y="359"/>
                </a:cubicBezTo>
                <a:cubicBezTo>
                  <a:pt x="10" y="363"/>
                  <a:pt x="9" y="383"/>
                  <a:pt x="0" y="386"/>
                </a:cubicBezTo>
                <a:cubicBezTo>
                  <a:pt x="0" y="508"/>
                  <a:pt x="0" y="629"/>
                  <a:pt x="0" y="751"/>
                </a:cubicBezTo>
                <a:cubicBezTo>
                  <a:pt x="500" y="751"/>
                  <a:pt x="1001" y="751"/>
                  <a:pt x="1501" y="751"/>
                </a:cubicBezTo>
                <a:cubicBezTo>
                  <a:pt x="1666" y="751"/>
                  <a:pt x="1830" y="751"/>
                  <a:pt x="1994" y="751"/>
                </a:cubicBezTo>
                <a:cubicBezTo>
                  <a:pt x="2610" y="751"/>
                  <a:pt x="3225" y="751"/>
                  <a:pt x="3840" y="751"/>
                </a:cubicBezTo>
                <a:cubicBezTo>
                  <a:pt x="3840" y="439"/>
                  <a:pt x="3840" y="439"/>
                  <a:pt x="3840" y="439"/>
                </a:cubicBezTo>
                <a:cubicBezTo>
                  <a:pt x="3832" y="442"/>
                  <a:pt x="3822" y="444"/>
                  <a:pt x="3812" y="445"/>
                </a:cubicBezTo>
                <a:close/>
              </a:path>
            </a:pathLst>
          </a:custGeom>
          <a:blipFill dpi="0" rotWithShape="1">
            <a:blip r:embed="rId4" cstate="email"/>
            <a:srcRect/>
            <a:tile tx="0" ty="0" sx="100000" sy="100000" flip="x" algn="tl"/>
          </a:blipFill>
          <a:ln>
            <a:noFill/>
          </a:ln>
        </p:spPr>
        <p:txBody>
          <a:bodyPr vert="horz" wrap="square" lIns="91440" tIns="45720" rIns="91440" bIns="45720" numCol="1" anchor="t" anchorCtr="0" compatLnSpc="1"/>
          <a:lstStyle/>
          <a:p>
            <a:endParaRPr lang="zh-CN" altLang="en-US"/>
          </a:p>
        </p:txBody>
      </p:sp>
      <p:pic>
        <p:nvPicPr>
          <p:cNvPr id="4" name="图片 3"/>
          <p:cNvPicPr>
            <a:picLocks noChangeAspect="1"/>
          </p:cNvPicPr>
          <p:nvPr/>
        </p:nvPicPr>
        <p:blipFill>
          <a:blip r:embed="rId5" cstate="email"/>
          <a:stretch>
            <a:fillRect/>
          </a:stretch>
        </p:blipFill>
        <p:spPr>
          <a:xfrm>
            <a:off x="771156" y="1628800"/>
            <a:ext cx="3601194" cy="3912025"/>
          </a:xfrm>
          <a:prstGeom prst="rect">
            <a:avLst/>
          </a:prstGeom>
        </p:spPr>
      </p:pic>
      <p:pic>
        <p:nvPicPr>
          <p:cNvPr id="7" name="图片 6"/>
          <p:cNvPicPr>
            <a:picLocks noChangeAspect="1"/>
          </p:cNvPicPr>
          <p:nvPr/>
        </p:nvPicPr>
        <p:blipFill rotWithShape="1">
          <a:blip r:embed="rId6" cstate="email"/>
          <a:srcRect/>
          <a:stretch>
            <a:fillRect/>
          </a:stretch>
        </p:blipFill>
        <p:spPr>
          <a:xfrm>
            <a:off x="3015148" y="819054"/>
            <a:ext cx="2561303" cy="1080120"/>
          </a:xfrm>
          <a:prstGeom prst="rect">
            <a:avLst/>
          </a:prstGeom>
        </p:spPr>
      </p:pic>
      <p:pic>
        <p:nvPicPr>
          <p:cNvPr id="13" name="图片 12"/>
          <p:cNvPicPr>
            <a:picLocks noChangeAspect="1"/>
          </p:cNvPicPr>
          <p:nvPr/>
        </p:nvPicPr>
        <p:blipFill>
          <a:blip r:embed="rId7" cstate="email"/>
          <a:stretch>
            <a:fillRect/>
          </a:stretch>
        </p:blipFill>
        <p:spPr>
          <a:xfrm>
            <a:off x="8696256" y="500339"/>
            <a:ext cx="2622773" cy="2681273"/>
          </a:xfrm>
          <a:prstGeom prst="rect">
            <a:avLst/>
          </a:prstGeom>
          <a:effectLst>
            <a:outerShdw blurRad="330200" dist="558800" dir="8100000" algn="tr" rotWithShape="0">
              <a:prstClr val="black">
                <a:alpha val="40000"/>
              </a:prstClr>
            </a:outerShdw>
          </a:effectLst>
        </p:spPr>
      </p:pic>
      <p:pic>
        <p:nvPicPr>
          <p:cNvPr id="2" name="图片 1"/>
          <p:cNvPicPr>
            <a:picLocks noChangeAspect="1"/>
          </p:cNvPicPr>
          <p:nvPr/>
        </p:nvPicPr>
        <p:blipFill>
          <a:blip r:embed="rId8" cstate="email"/>
          <a:stretch>
            <a:fillRect/>
          </a:stretch>
        </p:blipFill>
        <p:spPr>
          <a:xfrm>
            <a:off x="4856771" y="2938019"/>
            <a:ext cx="4777560" cy="175926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4" presetClass="entr" presetSubtype="1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0" y="3944527"/>
            <a:ext cx="12192000" cy="0"/>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22504" y="1541891"/>
            <a:ext cx="1105637" cy="2522681"/>
            <a:chOff x="466878" y="1023579"/>
            <a:chExt cx="829228" cy="1892011"/>
          </a:xfrm>
        </p:grpSpPr>
        <p:cxnSp>
          <p:nvCxnSpPr>
            <p:cNvPr id="11" name="直接连接符 10"/>
            <p:cNvCxnSpPr/>
            <p:nvPr/>
          </p:nvCxnSpPr>
          <p:spPr>
            <a:xfrm>
              <a:off x="881492" y="1888431"/>
              <a:ext cx="0" cy="90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791492" y="2735590"/>
              <a:ext cx="180000" cy="180000"/>
            </a:xfrm>
            <a:prstGeom prst="ellipse">
              <a:avLst/>
            </a:prstGeom>
            <a:gradFill>
              <a:gsLst>
                <a:gs pos="0">
                  <a:srgbClr val="ED492C"/>
                </a:gs>
                <a:gs pos="100000">
                  <a:srgbClr val="DE163D"/>
                </a:gs>
              </a:gsLst>
              <a:lin ang="2700000" scaled="1"/>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46687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4" name="椭圆 13"/>
            <p:cNvSpPr/>
            <p:nvPr/>
          </p:nvSpPr>
          <p:spPr>
            <a:xfrm>
              <a:off x="580885" y="1137580"/>
              <a:ext cx="601237" cy="601237"/>
            </a:xfrm>
            <a:prstGeom prst="ellipse">
              <a:avLst/>
            </a:prstGeom>
            <a:gradFill>
              <a:gsLst>
                <a:gs pos="0">
                  <a:srgbClr val="ED492C"/>
                </a:gs>
                <a:gs pos="100000">
                  <a:srgbClr val="DE163D"/>
                </a:gs>
              </a:gsLst>
              <a:lin ang="2700000" scaled="1"/>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4400"/>
              <a:r>
                <a:rPr lang="en-US" altLang="zh-CN" sz="2800" b="1" dirty="0">
                  <a:latin typeface="Kartika" panose="02020503030404060203" pitchFamily="18" charset="0"/>
                  <a:cs typeface="Kartika" panose="02020503030404060203" pitchFamily="18" charset="0"/>
                </a:rPr>
                <a:t>1</a:t>
              </a:r>
              <a:r>
                <a:rPr lang="zh-CN" altLang="en-US" sz="2800" b="1" dirty="0">
                  <a:latin typeface="Kartika" panose="02020503030404060203" pitchFamily="18" charset="0"/>
                  <a:cs typeface="Kartika" panose="02020503030404060203" pitchFamily="18" charset="0"/>
                </a:rPr>
                <a:t>月</a:t>
              </a:r>
              <a:endParaRPr lang="zh-CN" altLang="en-US" sz="4800" b="1" dirty="0">
                <a:latin typeface="Kartika" panose="02020503030404060203" pitchFamily="18" charset="0"/>
                <a:cs typeface="Kartika" panose="02020503030404060203" pitchFamily="18" charset="0"/>
              </a:endParaRPr>
            </a:p>
          </p:txBody>
        </p:sp>
      </p:grpSp>
      <p:grpSp>
        <p:nvGrpSpPr>
          <p:cNvPr id="15" name="组合 14"/>
          <p:cNvGrpSpPr/>
          <p:nvPr/>
        </p:nvGrpSpPr>
        <p:grpSpPr>
          <a:xfrm>
            <a:off x="2069224" y="3824527"/>
            <a:ext cx="1105637" cy="2565856"/>
            <a:chOff x="1547664" y="2735590"/>
            <a:chExt cx="829228" cy="1924392"/>
          </a:xfrm>
        </p:grpSpPr>
        <p:cxnSp>
          <p:nvCxnSpPr>
            <p:cNvPr id="16" name="直接连接符 15"/>
            <p:cNvCxnSpPr/>
            <p:nvPr/>
          </p:nvCxnSpPr>
          <p:spPr>
            <a:xfrm>
              <a:off x="1962278" y="2825590"/>
              <a:ext cx="0" cy="90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872278" y="2735590"/>
              <a:ext cx="180000" cy="180000"/>
            </a:xfrm>
            <a:prstGeom prst="ellipse">
              <a:avLst/>
            </a:prstGeom>
            <a:gradFill>
              <a:gsLst>
                <a:gs pos="0">
                  <a:srgbClr val="01B3C5"/>
                </a:gs>
                <a:gs pos="100000">
                  <a:srgbClr val="009F9B"/>
                </a:gs>
              </a:gsLst>
              <a:lin ang="2700000" scaled="1"/>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547664" y="3830754"/>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9" name="椭圆 18"/>
            <p:cNvSpPr/>
            <p:nvPr/>
          </p:nvSpPr>
          <p:spPr>
            <a:xfrm>
              <a:off x="1661671" y="3944755"/>
              <a:ext cx="601237" cy="601237"/>
            </a:xfrm>
            <a:prstGeom prst="ellipse">
              <a:avLst/>
            </a:prstGeom>
            <a:gradFill>
              <a:gsLst>
                <a:gs pos="0">
                  <a:srgbClr val="01B3C5"/>
                </a:gs>
                <a:gs pos="100000">
                  <a:srgbClr val="009F9B"/>
                </a:gs>
              </a:gsLst>
              <a:lin ang="2700000" scaled="1"/>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4400"/>
              <a:r>
                <a:rPr lang="en-US" altLang="zh-CN" sz="2400" b="1" dirty="0">
                  <a:latin typeface="Kartika" panose="02020503030404060203" pitchFamily="18" charset="0"/>
                  <a:cs typeface="Kartika" panose="02020503030404060203" pitchFamily="18" charset="0"/>
                </a:rPr>
                <a:t>3</a:t>
              </a:r>
              <a:r>
                <a:rPr lang="zh-CN" altLang="en-US" sz="2400" b="1" dirty="0">
                  <a:latin typeface="Kartika" panose="02020503030404060203" pitchFamily="18" charset="0"/>
                  <a:cs typeface="Kartika" panose="02020503030404060203" pitchFamily="18" charset="0"/>
                </a:rPr>
                <a:t>月</a:t>
              </a:r>
              <a:endParaRPr lang="zh-CN" altLang="en-US" sz="4400" b="1" dirty="0">
                <a:latin typeface="Kartika" panose="02020503030404060203" pitchFamily="18" charset="0"/>
                <a:cs typeface="Kartika" panose="02020503030404060203" pitchFamily="18" charset="0"/>
              </a:endParaRPr>
            </a:p>
          </p:txBody>
        </p:sp>
      </p:grpSp>
      <p:grpSp>
        <p:nvGrpSpPr>
          <p:cNvPr id="20" name="组合 19"/>
          <p:cNvGrpSpPr/>
          <p:nvPr/>
        </p:nvGrpSpPr>
        <p:grpSpPr>
          <a:xfrm>
            <a:off x="3934246" y="3824527"/>
            <a:ext cx="1105637" cy="1688208"/>
            <a:chOff x="2950684" y="2735590"/>
            <a:chExt cx="829228" cy="1266156"/>
          </a:xfrm>
        </p:grpSpPr>
        <p:cxnSp>
          <p:nvCxnSpPr>
            <p:cNvPr id="21" name="直接连接符 20"/>
            <p:cNvCxnSpPr/>
            <p:nvPr/>
          </p:nvCxnSpPr>
          <p:spPr>
            <a:xfrm>
              <a:off x="3365298" y="2825590"/>
              <a:ext cx="0" cy="90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275298" y="2735590"/>
              <a:ext cx="180000" cy="180000"/>
            </a:xfrm>
            <a:prstGeom prst="ellipse">
              <a:avLst/>
            </a:prstGeom>
            <a:gradFill>
              <a:gsLst>
                <a:gs pos="0">
                  <a:srgbClr val="7B64A9"/>
                </a:gs>
                <a:gs pos="100000">
                  <a:srgbClr val="473F8E"/>
                </a:gs>
              </a:gsLst>
              <a:lin ang="2700000" scaled="1"/>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p:cNvSpPr/>
            <p:nvPr/>
          </p:nvSpPr>
          <p:spPr>
            <a:xfrm>
              <a:off x="295068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4" name="椭圆 23"/>
            <p:cNvSpPr/>
            <p:nvPr/>
          </p:nvSpPr>
          <p:spPr>
            <a:xfrm>
              <a:off x="3064691" y="3286519"/>
              <a:ext cx="601237" cy="601237"/>
            </a:xfrm>
            <a:prstGeom prst="ellipse">
              <a:avLst/>
            </a:prstGeom>
            <a:gradFill>
              <a:gsLst>
                <a:gs pos="0">
                  <a:srgbClr val="7B64A9"/>
                </a:gs>
                <a:gs pos="100000">
                  <a:srgbClr val="473F8E"/>
                </a:gs>
              </a:gsLst>
              <a:lin ang="2700000" scaled="1"/>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4400"/>
              <a:r>
                <a:rPr lang="en-US" altLang="zh-CN" sz="2400" b="1" dirty="0">
                  <a:latin typeface="Kartika" panose="02020503030404060203" pitchFamily="18" charset="0"/>
                  <a:cs typeface="Kartika" panose="02020503030404060203" pitchFamily="18" charset="0"/>
                </a:rPr>
                <a:t>5</a:t>
              </a:r>
              <a:r>
                <a:rPr lang="zh-CN" altLang="en-US" sz="2400" b="1" dirty="0">
                  <a:latin typeface="Kartika" panose="02020503030404060203" pitchFamily="18" charset="0"/>
                  <a:cs typeface="Kartika" panose="02020503030404060203" pitchFamily="18" charset="0"/>
                </a:rPr>
                <a:t>月</a:t>
              </a:r>
              <a:endParaRPr lang="zh-CN" altLang="en-US" sz="4400" b="1" dirty="0">
                <a:latin typeface="Kartika" panose="02020503030404060203" pitchFamily="18" charset="0"/>
                <a:cs typeface="Kartika" panose="02020503030404060203" pitchFamily="18" charset="0"/>
              </a:endParaRPr>
            </a:p>
          </p:txBody>
        </p:sp>
      </p:grpSp>
      <p:grpSp>
        <p:nvGrpSpPr>
          <p:cNvPr id="25" name="组合 24"/>
          <p:cNvGrpSpPr/>
          <p:nvPr/>
        </p:nvGrpSpPr>
        <p:grpSpPr>
          <a:xfrm>
            <a:off x="5711958" y="1541891"/>
            <a:ext cx="1105637" cy="2522681"/>
            <a:chOff x="4283968" y="1023579"/>
            <a:chExt cx="829228" cy="1892011"/>
          </a:xfrm>
        </p:grpSpPr>
        <p:cxnSp>
          <p:nvCxnSpPr>
            <p:cNvPr id="26" name="直接连接符 25"/>
            <p:cNvCxnSpPr/>
            <p:nvPr/>
          </p:nvCxnSpPr>
          <p:spPr>
            <a:xfrm>
              <a:off x="4698582" y="1876069"/>
              <a:ext cx="0" cy="90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4608582" y="2735590"/>
              <a:ext cx="180000" cy="180000"/>
            </a:xfrm>
            <a:prstGeom prst="ellipse">
              <a:avLst/>
            </a:prstGeom>
            <a:gradFill>
              <a:gsLst>
                <a:gs pos="0">
                  <a:srgbClr val="FDE103"/>
                </a:gs>
                <a:gs pos="100000">
                  <a:srgbClr val="F8A11A"/>
                </a:gs>
              </a:gsLst>
              <a:lin ang="2700000" scaled="1"/>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椭圆 27"/>
            <p:cNvSpPr/>
            <p:nvPr/>
          </p:nvSpPr>
          <p:spPr>
            <a:xfrm>
              <a:off x="428396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9" name="椭圆 28"/>
            <p:cNvSpPr/>
            <p:nvPr/>
          </p:nvSpPr>
          <p:spPr>
            <a:xfrm>
              <a:off x="4397968" y="1137579"/>
              <a:ext cx="601237" cy="601237"/>
            </a:xfrm>
            <a:prstGeom prst="ellipse">
              <a:avLst/>
            </a:prstGeom>
            <a:gradFill>
              <a:gsLst>
                <a:gs pos="0">
                  <a:srgbClr val="FDE103"/>
                </a:gs>
                <a:gs pos="100000">
                  <a:srgbClr val="F8A11A"/>
                </a:gs>
              </a:gsLst>
              <a:lin ang="2700000" scaled="1"/>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4400"/>
              <a:r>
                <a:rPr lang="en-US" altLang="zh-CN" sz="2400" b="1" dirty="0">
                  <a:latin typeface="Kartika" panose="02020503030404060203" pitchFamily="18" charset="0"/>
                  <a:cs typeface="Kartika" panose="02020503030404060203" pitchFamily="18" charset="0"/>
                </a:rPr>
                <a:t>7</a:t>
              </a:r>
              <a:r>
                <a:rPr lang="zh-CN" altLang="en-US" sz="2400" b="1" dirty="0">
                  <a:latin typeface="Kartika" panose="02020503030404060203" pitchFamily="18" charset="0"/>
                  <a:cs typeface="Kartika" panose="02020503030404060203" pitchFamily="18" charset="0"/>
                </a:rPr>
                <a:t>月</a:t>
              </a:r>
              <a:endParaRPr lang="zh-CN" altLang="en-US" sz="4400" b="1" dirty="0">
                <a:latin typeface="Kartika" panose="02020503030404060203" pitchFamily="18" charset="0"/>
                <a:cs typeface="Kartika" panose="02020503030404060203" pitchFamily="18" charset="0"/>
              </a:endParaRPr>
            </a:p>
          </p:txBody>
        </p:sp>
      </p:grpSp>
      <p:grpSp>
        <p:nvGrpSpPr>
          <p:cNvPr id="30" name="组合 29"/>
          <p:cNvGrpSpPr/>
          <p:nvPr/>
        </p:nvGrpSpPr>
        <p:grpSpPr>
          <a:xfrm>
            <a:off x="7595957" y="2495540"/>
            <a:ext cx="1105637" cy="1568988"/>
            <a:chOff x="5696968" y="1738849"/>
            <a:chExt cx="829228" cy="1176741"/>
          </a:xfrm>
        </p:grpSpPr>
        <p:cxnSp>
          <p:nvCxnSpPr>
            <p:cNvPr id="31" name="直接连接符 30"/>
            <p:cNvCxnSpPr/>
            <p:nvPr/>
          </p:nvCxnSpPr>
          <p:spPr>
            <a:xfrm>
              <a:off x="6105928" y="2015590"/>
              <a:ext cx="0" cy="90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6015929" y="2735590"/>
              <a:ext cx="180000" cy="180000"/>
            </a:xfrm>
            <a:prstGeom prst="ellipse">
              <a:avLst/>
            </a:prstGeom>
            <a:gradFill>
              <a:gsLst>
                <a:gs pos="0">
                  <a:srgbClr val="CBCCCE"/>
                </a:gs>
                <a:gs pos="100000">
                  <a:srgbClr val="8D8E92"/>
                </a:gs>
              </a:gsLst>
              <a:lin ang="2700000" scaled="1"/>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p:cNvSpPr/>
            <p:nvPr/>
          </p:nvSpPr>
          <p:spPr>
            <a:xfrm>
              <a:off x="5696968" y="173884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4" name="椭圆 33"/>
            <p:cNvSpPr/>
            <p:nvPr/>
          </p:nvSpPr>
          <p:spPr>
            <a:xfrm>
              <a:off x="5805322" y="1850083"/>
              <a:ext cx="601237" cy="601237"/>
            </a:xfrm>
            <a:prstGeom prst="ellipse">
              <a:avLst/>
            </a:prstGeom>
            <a:gradFill>
              <a:gsLst>
                <a:gs pos="0">
                  <a:srgbClr val="CBCCCE"/>
                </a:gs>
                <a:gs pos="100000">
                  <a:srgbClr val="8D8E92"/>
                </a:gs>
              </a:gsLst>
              <a:lin ang="2700000" scaled="1"/>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4400"/>
              <a:r>
                <a:rPr lang="en-US" altLang="zh-CN" sz="2400" b="1" dirty="0">
                  <a:latin typeface="Kartika" panose="02020503030404060203" pitchFamily="18" charset="0"/>
                  <a:cs typeface="Kartika" panose="02020503030404060203" pitchFamily="18" charset="0"/>
                </a:rPr>
                <a:t>9</a:t>
              </a:r>
              <a:r>
                <a:rPr lang="zh-CN" altLang="en-US" sz="2400" b="1" dirty="0">
                  <a:latin typeface="Kartika" panose="02020503030404060203" pitchFamily="18" charset="0"/>
                  <a:cs typeface="Kartika" panose="02020503030404060203" pitchFamily="18" charset="0"/>
                </a:rPr>
                <a:t>月</a:t>
              </a:r>
              <a:endParaRPr lang="zh-CN" altLang="en-US" sz="4400" b="1" dirty="0">
                <a:latin typeface="Kartika" panose="02020503030404060203" pitchFamily="18" charset="0"/>
                <a:cs typeface="Kartika" panose="02020503030404060203" pitchFamily="18" charset="0"/>
              </a:endParaRPr>
            </a:p>
          </p:txBody>
        </p:sp>
      </p:grpSp>
      <p:grpSp>
        <p:nvGrpSpPr>
          <p:cNvPr id="35" name="组合 34"/>
          <p:cNvGrpSpPr/>
          <p:nvPr/>
        </p:nvGrpSpPr>
        <p:grpSpPr>
          <a:xfrm>
            <a:off x="9744406" y="3824527"/>
            <a:ext cx="1105637" cy="1688208"/>
            <a:chOff x="7308304" y="2735590"/>
            <a:chExt cx="829228" cy="1266156"/>
          </a:xfrm>
        </p:grpSpPr>
        <p:cxnSp>
          <p:nvCxnSpPr>
            <p:cNvPr id="36" name="直接连接符 35"/>
            <p:cNvCxnSpPr/>
            <p:nvPr/>
          </p:nvCxnSpPr>
          <p:spPr>
            <a:xfrm>
              <a:off x="7722918" y="2836513"/>
              <a:ext cx="0" cy="90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7632918" y="2735590"/>
              <a:ext cx="180000" cy="180000"/>
            </a:xfrm>
            <a:prstGeom prst="ellipse">
              <a:avLst/>
            </a:prstGeom>
            <a:gradFill>
              <a:gsLst>
                <a:gs pos="0">
                  <a:srgbClr val="ED492C"/>
                </a:gs>
                <a:gs pos="100000">
                  <a:srgbClr val="DE163D"/>
                </a:gs>
              </a:gsLst>
              <a:lin ang="2700000" scaled="1"/>
            </a:gra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椭圆 37"/>
            <p:cNvSpPr/>
            <p:nvPr/>
          </p:nvSpPr>
          <p:spPr>
            <a:xfrm>
              <a:off x="730830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9" name="椭圆 38"/>
            <p:cNvSpPr/>
            <p:nvPr/>
          </p:nvSpPr>
          <p:spPr>
            <a:xfrm>
              <a:off x="7422311" y="3286519"/>
              <a:ext cx="601237" cy="601237"/>
            </a:xfrm>
            <a:prstGeom prst="ellipse">
              <a:avLst/>
            </a:prstGeom>
            <a:gradFill>
              <a:gsLst>
                <a:gs pos="0">
                  <a:srgbClr val="ED492C"/>
                </a:gs>
                <a:gs pos="100000">
                  <a:srgbClr val="DE163D"/>
                </a:gs>
              </a:gsLst>
              <a:lin ang="2700000" scaled="1"/>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4400"/>
              <a:r>
                <a:rPr lang="en-US" altLang="zh-CN" sz="2400" b="1" dirty="0">
                  <a:latin typeface="Kartika" panose="02020503030404060203" pitchFamily="18" charset="0"/>
                  <a:cs typeface="Kartika" panose="02020503030404060203" pitchFamily="18" charset="0"/>
                </a:rPr>
                <a:t>11</a:t>
              </a:r>
              <a:r>
                <a:rPr lang="zh-CN" altLang="en-US" sz="2400" b="1" dirty="0">
                  <a:latin typeface="Kartika" panose="02020503030404060203" pitchFamily="18" charset="0"/>
                  <a:cs typeface="Kartika" panose="02020503030404060203" pitchFamily="18" charset="0"/>
                </a:rPr>
                <a:t>月</a:t>
              </a:r>
              <a:endParaRPr lang="zh-CN" altLang="en-US" sz="4400" b="1" dirty="0">
                <a:latin typeface="Kartika" panose="02020503030404060203" pitchFamily="18" charset="0"/>
                <a:cs typeface="Kartika" panose="02020503030404060203" pitchFamily="18" charset="0"/>
              </a:endParaRPr>
            </a:p>
          </p:txBody>
        </p:sp>
      </p:grpSp>
      <p:sp>
        <p:nvSpPr>
          <p:cNvPr id="40" name="文本框 39"/>
          <p:cNvSpPr txBox="1"/>
          <p:nvPr/>
        </p:nvSpPr>
        <p:spPr>
          <a:xfrm>
            <a:off x="2069224" y="1812520"/>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324221" y="5771323"/>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205175" y="4414188"/>
            <a:ext cx="2159566" cy="1138773"/>
          </a:xfrm>
          <a:prstGeom prst="rect">
            <a:avLst/>
          </a:prstGeom>
          <a:noFill/>
          <a:effectLst/>
        </p:spPr>
        <p:txBody>
          <a:bodyPr wrap="none" rtlCol="0">
            <a:spAutoFit/>
          </a:bodyPr>
          <a:lstStyle/>
          <a:p>
            <a:r>
              <a:rPr lang="zh-CN" altLang="en-US" dirty="0">
                <a:solidFill>
                  <a:srgbClr val="0065B0"/>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941456" y="1317365"/>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915981" y="2589033"/>
            <a:ext cx="2159566" cy="1138773"/>
          </a:xfrm>
          <a:prstGeom prst="rect">
            <a:avLst/>
          </a:prstGeom>
          <a:noFill/>
          <a:effectLst/>
        </p:spPr>
        <p:txBody>
          <a:bodyPr wrap="none" rtlCol="0">
            <a:spAutoFit/>
          </a:bodyPr>
          <a:lstStyle/>
          <a:p>
            <a:r>
              <a:rPr lang="zh-CN" altLang="en-US" dirty="0">
                <a:solidFill>
                  <a:srgbClr val="0065B0"/>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217441" y="5708584"/>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1000" fill="hold"/>
                                        <p:tgtEl>
                                          <p:spTgt spid="40"/>
                                        </p:tgtEl>
                                        <p:attrNameLst>
                                          <p:attrName>ppt_w</p:attrName>
                                        </p:attrNameLst>
                                      </p:cBhvr>
                                      <p:tavLst>
                                        <p:tav tm="0">
                                          <p:val>
                                            <p:strVal val="#ppt_w+.3"/>
                                          </p:val>
                                        </p:tav>
                                        <p:tav tm="100000">
                                          <p:val>
                                            <p:strVal val="#ppt_w"/>
                                          </p:val>
                                        </p:tav>
                                      </p:tavLst>
                                    </p:anim>
                                    <p:anim calcmode="lin" valueType="num">
                                      <p:cBhvr>
                                        <p:cTn id="43" dur="1000" fill="hold"/>
                                        <p:tgtEl>
                                          <p:spTgt spid="40"/>
                                        </p:tgtEl>
                                        <p:attrNameLst>
                                          <p:attrName>ppt_h</p:attrName>
                                        </p:attrNameLst>
                                      </p:cBhvr>
                                      <p:tavLst>
                                        <p:tav tm="0">
                                          <p:val>
                                            <p:strVal val="#ppt_h"/>
                                          </p:val>
                                        </p:tav>
                                        <p:tav tm="100000">
                                          <p:val>
                                            <p:strVal val="#ppt_h"/>
                                          </p:val>
                                        </p:tav>
                                      </p:tavLst>
                                    </p:anim>
                                    <p:animEffect transition="in" filter="fade">
                                      <p:cBhvr>
                                        <p:cTn id="44" dur="1000"/>
                                        <p:tgtEl>
                                          <p:spTgt spid="40"/>
                                        </p:tgtEl>
                                      </p:cBhvr>
                                    </p:animEffect>
                                  </p:childTnLst>
                                </p:cTn>
                              </p:par>
                              <p:par>
                                <p:cTn id="45" presetID="50" presetClass="entr" presetSubtype="0" decel="100000" fill="hold" grpId="0" nodeType="withEffect">
                                  <p:stCondLst>
                                    <p:cond delay="250"/>
                                  </p:stCondLst>
                                  <p:childTnLst>
                                    <p:set>
                                      <p:cBhvr>
                                        <p:cTn id="46" dur="1" fill="hold">
                                          <p:stCondLst>
                                            <p:cond delay="0"/>
                                          </p:stCondLst>
                                        </p:cTn>
                                        <p:tgtEl>
                                          <p:spTgt spid="41"/>
                                        </p:tgtEl>
                                        <p:attrNameLst>
                                          <p:attrName>style.visibility</p:attrName>
                                        </p:attrNameLst>
                                      </p:cBhvr>
                                      <p:to>
                                        <p:strVal val="visible"/>
                                      </p:to>
                                    </p:set>
                                    <p:anim calcmode="lin" valueType="num">
                                      <p:cBhvr>
                                        <p:cTn id="47" dur="1000" fill="hold"/>
                                        <p:tgtEl>
                                          <p:spTgt spid="41"/>
                                        </p:tgtEl>
                                        <p:attrNameLst>
                                          <p:attrName>ppt_w</p:attrName>
                                        </p:attrNameLst>
                                      </p:cBhvr>
                                      <p:tavLst>
                                        <p:tav tm="0">
                                          <p:val>
                                            <p:strVal val="#ppt_w+.3"/>
                                          </p:val>
                                        </p:tav>
                                        <p:tav tm="100000">
                                          <p:val>
                                            <p:strVal val="#ppt_w"/>
                                          </p:val>
                                        </p:tav>
                                      </p:tavLst>
                                    </p:anim>
                                    <p:anim calcmode="lin" valueType="num">
                                      <p:cBhvr>
                                        <p:cTn id="48" dur="1000" fill="hold"/>
                                        <p:tgtEl>
                                          <p:spTgt spid="41"/>
                                        </p:tgtEl>
                                        <p:attrNameLst>
                                          <p:attrName>ppt_h</p:attrName>
                                        </p:attrNameLst>
                                      </p:cBhvr>
                                      <p:tavLst>
                                        <p:tav tm="0">
                                          <p:val>
                                            <p:strVal val="#ppt_h"/>
                                          </p:val>
                                        </p:tav>
                                        <p:tav tm="100000">
                                          <p:val>
                                            <p:strVal val="#ppt_h"/>
                                          </p:val>
                                        </p:tav>
                                      </p:tavLst>
                                    </p:anim>
                                    <p:animEffect transition="in" filter="fade">
                                      <p:cBhvr>
                                        <p:cTn id="49" dur="1000"/>
                                        <p:tgtEl>
                                          <p:spTgt spid="41"/>
                                        </p:tgtEl>
                                      </p:cBhvr>
                                    </p:animEffect>
                                  </p:childTnLst>
                                </p:cTn>
                              </p:par>
                              <p:par>
                                <p:cTn id="50" presetID="50" presetClass="entr" presetSubtype="0" decel="100000" fill="hold" grpId="0" nodeType="withEffect">
                                  <p:stCondLst>
                                    <p:cond delay="500"/>
                                  </p:stCondLst>
                                  <p:childTnLst>
                                    <p:set>
                                      <p:cBhvr>
                                        <p:cTn id="51" dur="1" fill="hold">
                                          <p:stCondLst>
                                            <p:cond delay="0"/>
                                          </p:stCondLst>
                                        </p:cTn>
                                        <p:tgtEl>
                                          <p:spTgt spid="42"/>
                                        </p:tgtEl>
                                        <p:attrNameLst>
                                          <p:attrName>style.visibility</p:attrName>
                                        </p:attrNameLst>
                                      </p:cBhvr>
                                      <p:to>
                                        <p:strVal val="visible"/>
                                      </p:to>
                                    </p:set>
                                    <p:anim calcmode="lin" valueType="num">
                                      <p:cBhvr>
                                        <p:cTn id="52" dur="1000" fill="hold"/>
                                        <p:tgtEl>
                                          <p:spTgt spid="42"/>
                                        </p:tgtEl>
                                        <p:attrNameLst>
                                          <p:attrName>ppt_w</p:attrName>
                                        </p:attrNameLst>
                                      </p:cBhvr>
                                      <p:tavLst>
                                        <p:tav tm="0">
                                          <p:val>
                                            <p:strVal val="#ppt_w+.3"/>
                                          </p:val>
                                        </p:tav>
                                        <p:tav tm="100000">
                                          <p:val>
                                            <p:strVal val="#ppt_w"/>
                                          </p:val>
                                        </p:tav>
                                      </p:tavLst>
                                    </p:anim>
                                    <p:anim calcmode="lin" valueType="num">
                                      <p:cBhvr>
                                        <p:cTn id="53" dur="1000" fill="hold"/>
                                        <p:tgtEl>
                                          <p:spTgt spid="42"/>
                                        </p:tgtEl>
                                        <p:attrNameLst>
                                          <p:attrName>ppt_h</p:attrName>
                                        </p:attrNameLst>
                                      </p:cBhvr>
                                      <p:tavLst>
                                        <p:tav tm="0">
                                          <p:val>
                                            <p:strVal val="#ppt_h"/>
                                          </p:val>
                                        </p:tav>
                                        <p:tav tm="100000">
                                          <p:val>
                                            <p:strVal val="#ppt_h"/>
                                          </p:val>
                                        </p:tav>
                                      </p:tavLst>
                                    </p:anim>
                                    <p:animEffect transition="in" filter="fade">
                                      <p:cBhvr>
                                        <p:cTn id="54" dur="1000"/>
                                        <p:tgtEl>
                                          <p:spTgt spid="42"/>
                                        </p:tgtEl>
                                      </p:cBhvr>
                                    </p:animEffect>
                                  </p:childTnLst>
                                </p:cTn>
                              </p:par>
                              <p:par>
                                <p:cTn id="55" presetID="50" presetClass="entr" presetSubtype="0" decel="100000" fill="hold" grpId="0" nodeType="withEffect">
                                  <p:stCondLst>
                                    <p:cond delay="750"/>
                                  </p:stCondLst>
                                  <p:childTnLst>
                                    <p:set>
                                      <p:cBhvr>
                                        <p:cTn id="56" dur="1" fill="hold">
                                          <p:stCondLst>
                                            <p:cond delay="0"/>
                                          </p:stCondLst>
                                        </p:cTn>
                                        <p:tgtEl>
                                          <p:spTgt spid="43"/>
                                        </p:tgtEl>
                                        <p:attrNameLst>
                                          <p:attrName>style.visibility</p:attrName>
                                        </p:attrNameLst>
                                      </p:cBhvr>
                                      <p:to>
                                        <p:strVal val="visible"/>
                                      </p:to>
                                    </p:set>
                                    <p:anim calcmode="lin" valueType="num">
                                      <p:cBhvr>
                                        <p:cTn id="57" dur="1000" fill="hold"/>
                                        <p:tgtEl>
                                          <p:spTgt spid="43"/>
                                        </p:tgtEl>
                                        <p:attrNameLst>
                                          <p:attrName>ppt_w</p:attrName>
                                        </p:attrNameLst>
                                      </p:cBhvr>
                                      <p:tavLst>
                                        <p:tav tm="0">
                                          <p:val>
                                            <p:strVal val="#ppt_w+.3"/>
                                          </p:val>
                                        </p:tav>
                                        <p:tav tm="100000">
                                          <p:val>
                                            <p:strVal val="#ppt_w"/>
                                          </p:val>
                                        </p:tav>
                                      </p:tavLst>
                                    </p:anim>
                                    <p:anim calcmode="lin" valueType="num">
                                      <p:cBhvr>
                                        <p:cTn id="58" dur="1000" fill="hold"/>
                                        <p:tgtEl>
                                          <p:spTgt spid="43"/>
                                        </p:tgtEl>
                                        <p:attrNameLst>
                                          <p:attrName>ppt_h</p:attrName>
                                        </p:attrNameLst>
                                      </p:cBhvr>
                                      <p:tavLst>
                                        <p:tav tm="0">
                                          <p:val>
                                            <p:strVal val="#ppt_h"/>
                                          </p:val>
                                        </p:tav>
                                        <p:tav tm="100000">
                                          <p:val>
                                            <p:strVal val="#ppt_h"/>
                                          </p:val>
                                        </p:tav>
                                      </p:tavLst>
                                    </p:anim>
                                    <p:animEffect transition="in" filter="fade">
                                      <p:cBhvr>
                                        <p:cTn id="59" dur="1000"/>
                                        <p:tgtEl>
                                          <p:spTgt spid="43"/>
                                        </p:tgtEl>
                                      </p:cBhvr>
                                    </p:animEffect>
                                  </p:childTnLst>
                                </p:cTn>
                              </p:par>
                              <p:par>
                                <p:cTn id="60" presetID="50" presetClass="entr" presetSubtype="0" decel="100000" fill="hold" grpId="0" nodeType="withEffect">
                                  <p:stCondLst>
                                    <p:cond delay="1000"/>
                                  </p:stCondLst>
                                  <p:childTnLst>
                                    <p:set>
                                      <p:cBhvr>
                                        <p:cTn id="61" dur="1" fill="hold">
                                          <p:stCondLst>
                                            <p:cond delay="0"/>
                                          </p:stCondLst>
                                        </p:cTn>
                                        <p:tgtEl>
                                          <p:spTgt spid="44"/>
                                        </p:tgtEl>
                                        <p:attrNameLst>
                                          <p:attrName>style.visibility</p:attrName>
                                        </p:attrNameLst>
                                      </p:cBhvr>
                                      <p:to>
                                        <p:strVal val="visible"/>
                                      </p:to>
                                    </p:set>
                                    <p:anim calcmode="lin" valueType="num">
                                      <p:cBhvr>
                                        <p:cTn id="62" dur="1000" fill="hold"/>
                                        <p:tgtEl>
                                          <p:spTgt spid="44"/>
                                        </p:tgtEl>
                                        <p:attrNameLst>
                                          <p:attrName>ppt_w</p:attrName>
                                        </p:attrNameLst>
                                      </p:cBhvr>
                                      <p:tavLst>
                                        <p:tav tm="0">
                                          <p:val>
                                            <p:strVal val="#ppt_w+.3"/>
                                          </p:val>
                                        </p:tav>
                                        <p:tav tm="100000">
                                          <p:val>
                                            <p:strVal val="#ppt_w"/>
                                          </p:val>
                                        </p:tav>
                                      </p:tavLst>
                                    </p:anim>
                                    <p:anim calcmode="lin" valueType="num">
                                      <p:cBhvr>
                                        <p:cTn id="63" dur="1000" fill="hold"/>
                                        <p:tgtEl>
                                          <p:spTgt spid="44"/>
                                        </p:tgtEl>
                                        <p:attrNameLst>
                                          <p:attrName>ppt_h</p:attrName>
                                        </p:attrNameLst>
                                      </p:cBhvr>
                                      <p:tavLst>
                                        <p:tav tm="0">
                                          <p:val>
                                            <p:strVal val="#ppt_h"/>
                                          </p:val>
                                        </p:tav>
                                        <p:tav tm="100000">
                                          <p:val>
                                            <p:strVal val="#ppt_h"/>
                                          </p:val>
                                        </p:tav>
                                      </p:tavLst>
                                    </p:anim>
                                    <p:animEffect transition="in" filter="fade">
                                      <p:cBhvr>
                                        <p:cTn id="64" dur="1000"/>
                                        <p:tgtEl>
                                          <p:spTgt spid="44"/>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45"/>
                                        </p:tgtEl>
                                        <p:attrNameLst>
                                          <p:attrName>style.visibility</p:attrName>
                                        </p:attrNameLst>
                                      </p:cBhvr>
                                      <p:to>
                                        <p:strVal val="visible"/>
                                      </p:to>
                                    </p:set>
                                    <p:anim calcmode="lin" valueType="num">
                                      <p:cBhvr>
                                        <p:cTn id="67" dur="1000" fill="hold"/>
                                        <p:tgtEl>
                                          <p:spTgt spid="45"/>
                                        </p:tgtEl>
                                        <p:attrNameLst>
                                          <p:attrName>ppt_w</p:attrName>
                                        </p:attrNameLst>
                                      </p:cBhvr>
                                      <p:tavLst>
                                        <p:tav tm="0">
                                          <p:val>
                                            <p:strVal val="#ppt_w+.3"/>
                                          </p:val>
                                        </p:tav>
                                        <p:tav tm="100000">
                                          <p:val>
                                            <p:strVal val="#ppt_w"/>
                                          </p:val>
                                        </p:tav>
                                      </p:tavLst>
                                    </p:anim>
                                    <p:anim calcmode="lin" valueType="num">
                                      <p:cBhvr>
                                        <p:cTn id="68" dur="1000" fill="hold"/>
                                        <p:tgtEl>
                                          <p:spTgt spid="45"/>
                                        </p:tgtEl>
                                        <p:attrNameLst>
                                          <p:attrName>ppt_h</p:attrName>
                                        </p:attrNameLst>
                                      </p:cBhvr>
                                      <p:tavLst>
                                        <p:tav tm="0">
                                          <p:val>
                                            <p:strVal val="#ppt_h"/>
                                          </p:val>
                                        </p:tav>
                                        <p:tav tm="100000">
                                          <p:val>
                                            <p:strVal val="#ppt_h"/>
                                          </p:val>
                                        </p:tav>
                                      </p:tavLst>
                                    </p:anim>
                                    <p:animEffect transition="in" filter="fade">
                                      <p:cBhvr>
                                        <p:cTn id="69"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 name="组合 45"/>
          <p:cNvGrpSpPr/>
          <p:nvPr/>
        </p:nvGrpSpPr>
        <p:grpSpPr>
          <a:xfrm>
            <a:off x="487100" y="1975893"/>
            <a:ext cx="3719140" cy="4693421"/>
            <a:chOff x="655912" y="2105133"/>
            <a:chExt cx="2607791" cy="4693421"/>
          </a:xfrm>
        </p:grpSpPr>
        <p:sp>
          <p:nvSpPr>
            <p:cNvPr id="47"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37203" y="2560945"/>
              <a:ext cx="1894121" cy="582162"/>
            </a:xfrm>
            <a:prstGeom prst="rect">
              <a:avLst/>
            </a:prstGeom>
            <a:gradFill>
              <a:gsLst>
                <a:gs pos="0">
                  <a:srgbClr val="ED492C"/>
                </a:gs>
                <a:gs pos="100000">
                  <a:srgbClr val="DE163D"/>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1783883" y="1529718"/>
            <a:ext cx="1136932" cy="1334681"/>
            <a:chOff x="6591300" y="1966752"/>
            <a:chExt cx="830580" cy="975045"/>
          </a:xfrm>
        </p:grpSpPr>
        <p:sp>
          <p:nvSpPr>
            <p:cNvPr id="52" name="任意多边形 51"/>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4" name="TextBox 26"/>
          <p:cNvSpPr txBox="1"/>
          <p:nvPr/>
        </p:nvSpPr>
        <p:spPr bwMode="auto">
          <a:xfrm>
            <a:off x="1260859" y="3340571"/>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grpSp>
        <p:nvGrpSpPr>
          <p:cNvPr id="55" name="组合 54"/>
          <p:cNvGrpSpPr/>
          <p:nvPr/>
        </p:nvGrpSpPr>
        <p:grpSpPr>
          <a:xfrm>
            <a:off x="4203154" y="1975893"/>
            <a:ext cx="3719140" cy="4693421"/>
            <a:chOff x="655912" y="2105133"/>
            <a:chExt cx="2607791" cy="4693421"/>
          </a:xfrm>
        </p:grpSpPr>
        <p:sp>
          <p:nvSpPr>
            <p:cNvPr id="56"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037203" y="2560945"/>
              <a:ext cx="1894121" cy="582162"/>
            </a:xfrm>
            <a:prstGeom prst="rect">
              <a:avLst/>
            </a:prstGeom>
            <a:gradFill>
              <a:gsLst>
                <a:gs pos="0">
                  <a:srgbClr val="01B3C5"/>
                </a:gs>
                <a:gs pos="100000">
                  <a:srgbClr val="009F9B"/>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5499937" y="1529718"/>
            <a:ext cx="1136932" cy="1334681"/>
            <a:chOff x="6591300" y="1966752"/>
            <a:chExt cx="830580" cy="975045"/>
          </a:xfrm>
        </p:grpSpPr>
        <p:sp>
          <p:nvSpPr>
            <p:cNvPr id="61" name="任意多边形 60"/>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3" name="TextBox 26"/>
          <p:cNvSpPr txBox="1"/>
          <p:nvPr/>
        </p:nvSpPr>
        <p:spPr bwMode="auto">
          <a:xfrm>
            <a:off x="4976913" y="3340571"/>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grpSp>
        <p:nvGrpSpPr>
          <p:cNvPr id="64" name="组合 63"/>
          <p:cNvGrpSpPr/>
          <p:nvPr/>
        </p:nvGrpSpPr>
        <p:grpSpPr>
          <a:xfrm>
            <a:off x="7975561" y="1975893"/>
            <a:ext cx="3719140" cy="4693421"/>
            <a:chOff x="655912" y="2105133"/>
            <a:chExt cx="2607791" cy="4693421"/>
          </a:xfrm>
        </p:grpSpPr>
        <p:sp>
          <p:nvSpPr>
            <p:cNvPr id="65"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1037203" y="2560945"/>
              <a:ext cx="1894121" cy="582162"/>
            </a:xfrm>
            <a:prstGeom prst="rect">
              <a:avLst/>
            </a:prstGeom>
            <a:gradFill>
              <a:gsLst>
                <a:gs pos="0">
                  <a:srgbClr val="7B64A9"/>
                </a:gs>
                <a:gs pos="100000">
                  <a:srgbClr val="473F8E"/>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272344" y="1529718"/>
            <a:ext cx="1136932" cy="1334681"/>
            <a:chOff x="6591300" y="1966752"/>
            <a:chExt cx="830580" cy="975045"/>
          </a:xfrm>
        </p:grpSpPr>
        <p:sp>
          <p:nvSpPr>
            <p:cNvPr id="70" name="任意多边形 69"/>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2" name="TextBox 26"/>
          <p:cNvSpPr txBox="1"/>
          <p:nvPr/>
        </p:nvSpPr>
        <p:spPr bwMode="auto">
          <a:xfrm>
            <a:off x="8749320" y="3340571"/>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grpSp>
        <p:nvGrpSpPr>
          <p:cNvPr id="73" name="组合 72"/>
          <p:cNvGrpSpPr/>
          <p:nvPr/>
        </p:nvGrpSpPr>
        <p:grpSpPr>
          <a:xfrm>
            <a:off x="1232023" y="5534994"/>
            <a:ext cx="2620597" cy="461665"/>
            <a:chOff x="1232023" y="5723680"/>
            <a:chExt cx="2620597" cy="461665"/>
          </a:xfrm>
        </p:grpSpPr>
        <p:sp>
          <p:nvSpPr>
            <p:cNvPr id="74" name="圆角矩形 73"/>
            <p:cNvSpPr/>
            <p:nvPr/>
          </p:nvSpPr>
          <p:spPr>
            <a:xfrm>
              <a:off x="1232023" y="5736312"/>
              <a:ext cx="2244948" cy="445116"/>
            </a:xfrm>
            <a:prstGeom prst="roundRect">
              <a:avLst>
                <a:gd name="adj" fmla="val 50000"/>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268"/>
            <p:cNvSpPr txBox="1"/>
            <p:nvPr/>
          </p:nvSpPr>
          <p:spPr>
            <a:xfrm>
              <a:off x="1547863" y="5723680"/>
              <a:ext cx="2304757" cy="461665"/>
            </a:xfrm>
            <a:prstGeom prst="rect">
              <a:avLst/>
            </a:prstGeom>
            <a:noFill/>
          </p:spPr>
          <p:txBody>
            <a:bodyPr wrap="square" rtlCol="0">
              <a:spAutoFit/>
            </a:bodyPr>
            <a:lstStyle/>
            <a:p>
              <a:r>
                <a:rPr lang="zh-CN" altLang="en-US"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工作计划一</a:t>
              </a:r>
              <a:endParaRPr lang="en-US" altLang="zh-CN"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76" name="组合 75"/>
          <p:cNvGrpSpPr/>
          <p:nvPr/>
        </p:nvGrpSpPr>
        <p:grpSpPr>
          <a:xfrm>
            <a:off x="4948077" y="5520833"/>
            <a:ext cx="2971131" cy="471909"/>
            <a:chOff x="4948077" y="5709519"/>
            <a:chExt cx="2971131" cy="471909"/>
          </a:xfrm>
        </p:grpSpPr>
        <p:sp>
          <p:nvSpPr>
            <p:cNvPr id="77" name="圆角矩形 76"/>
            <p:cNvSpPr/>
            <p:nvPr/>
          </p:nvSpPr>
          <p:spPr>
            <a:xfrm>
              <a:off x="4948077" y="5736312"/>
              <a:ext cx="2244948" cy="445116"/>
            </a:xfrm>
            <a:prstGeom prst="roundRect">
              <a:avLst>
                <a:gd name="adj" fmla="val 50000"/>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268"/>
            <p:cNvSpPr txBox="1"/>
            <p:nvPr/>
          </p:nvSpPr>
          <p:spPr>
            <a:xfrm>
              <a:off x="5234335" y="5709519"/>
              <a:ext cx="2684873" cy="461665"/>
            </a:xfrm>
            <a:prstGeom prst="rect">
              <a:avLst/>
            </a:prstGeom>
            <a:noFill/>
          </p:spPr>
          <p:txBody>
            <a:bodyPr wrap="square" rtlCol="0">
              <a:spAutoFit/>
            </a:bodyPr>
            <a:lstStyle/>
            <a:p>
              <a:r>
                <a:rPr lang="zh-CN" altLang="en-US"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工作计划二</a:t>
              </a:r>
              <a:endParaRPr lang="en-US" altLang="zh-CN"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79" name="组合 78"/>
          <p:cNvGrpSpPr/>
          <p:nvPr/>
        </p:nvGrpSpPr>
        <p:grpSpPr>
          <a:xfrm>
            <a:off x="8799493" y="5534993"/>
            <a:ext cx="2553234" cy="461665"/>
            <a:chOff x="8799493" y="5723679"/>
            <a:chExt cx="2553234" cy="461665"/>
          </a:xfrm>
        </p:grpSpPr>
        <p:sp>
          <p:nvSpPr>
            <p:cNvPr id="80" name="圆角矩形 79"/>
            <p:cNvSpPr/>
            <p:nvPr/>
          </p:nvSpPr>
          <p:spPr>
            <a:xfrm>
              <a:off x="8799493" y="5736312"/>
              <a:ext cx="2084760" cy="445116"/>
            </a:xfrm>
            <a:prstGeom prst="roundRect">
              <a:avLst>
                <a:gd name="adj" fmla="val 50000"/>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010041" y="5723679"/>
              <a:ext cx="2342686" cy="461665"/>
            </a:xfrm>
            <a:prstGeom prst="rect">
              <a:avLst/>
            </a:prstGeom>
            <a:noFill/>
            <a:effectLst/>
          </p:spPr>
          <p:txBody>
            <a:bodyPr wrap="square" rtlCol="0">
              <a:spAutoFit/>
            </a:bodyPr>
            <a:lstStyle/>
            <a:p>
              <a:r>
                <a:rPr lang="zh-CN" altLang="en-US"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工作计划三</a:t>
              </a:r>
              <a:endParaRPr lang="en-US" altLang="zh-CN"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sp>
        <p:nvSpPr>
          <p:cNvPr id="44"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25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nodeType="withEffect">
                                  <p:stCondLst>
                                    <p:cond delay="50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1000"/>
                                        <p:tgtEl>
                                          <p:spTgt spid="64"/>
                                        </p:tgtEl>
                                      </p:cBhvr>
                                    </p:animEffect>
                                    <p:anim calcmode="lin" valueType="num">
                                      <p:cBhvr>
                                        <p:cTn id="28" dur="1000" fill="hold"/>
                                        <p:tgtEl>
                                          <p:spTgt spid="64"/>
                                        </p:tgtEl>
                                        <p:attrNameLst>
                                          <p:attrName>ppt_x</p:attrName>
                                        </p:attrNameLst>
                                      </p:cBhvr>
                                      <p:tavLst>
                                        <p:tav tm="0">
                                          <p:val>
                                            <p:strVal val="#ppt_x"/>
                                          </p:val>
                                        </p:tav>
                                        <p:tav tm="100000">
                                          <p:val>
                                            <p:strVal val="#ppt_x"/>
                                          </p:val>
                                        </p:tav>
                                      </p:tavLst>
                                    </p:anim>
                                    <p:anim calcmode="lin" valueType="num">
                                      <p:cBhvr>
                                        <p:cTn id="29" dur="1000" fill="hold"/>
                                        <p:tgtEl>
                                          <p:spTgt spid="64"/>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37"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barn(outVertical)">
                                      <p:cBhvr>
                                        <p:cTn id="33" dur="1000"/>
                                        <p:tgtEl>
                                          <p:spTgt spid="73"/>
                                        </p:tgtEl>
                                      </p:cBhvr>
                                    </p:animEffec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barn(outVertical)">
                                      <p:cBhvr>
                                        <p:cTn id="37" dur="1000"/>
                                        <p:tgtEl>
                                          <p:spTgt spid="76"/>
                                        </p:tgtEl>
                                      </p:cBhvr>
                                    </p:animEffect>
                                  </p:childTnLst>
                                </p:cTn>
                              </p:par>
                            </p:childTnLst>
                          </p:cTn>
                        </p:par>
                        <p:par>
                          <p:cTn id="38" fill="hold">
                            <p:stCondLst>
                              <p:cond delay="3500"/>
                            </p:stCondLst>
                            <p:childTnLst>
                              <p:par>
                                <p:cTn id="39" presetID="16" presetClass="entr" presetSubtype="37"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barn(outVertical)">
                                      <p:cBhvr>
                                        <p:cTn id="41" dur="1000"/>
                                        <p:tgtEl>
                                          <p:spTgt spid="79"/>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up)">
                                      <p:cBhvr>
                                        <p:cTn id="49" dur="500"/>
                                        <p:tgtEl>
                                          <p:spTgt spid="63"/>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up)">
                                      <p:cBhvr>
                                        <p:cTn id="5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4524734" y="3862097"/>
            <a:ext cx="1383355" cy="3057910"/>
            <a:chOff x="4524734" y="3862097"/>
            <a:chExt cx="1383355" cy="3057910"/>
          </a:xfrm>
        </p:grpSpPr>
        <p:sp>
          <p:nvSpPr>
            <p:cNvPr id="10" name="任意多边形 9"/>
            <p:cNvSpPr/>
            <p:nvPr/>
          </p:nvSpPr>
          <p:spPr>
            <a:xfrm rot="21344979">
              <a:off x="4524734" y="3862097"/>
              <a:ext cx="1383355" cy="3057910"/>
            </a:xfrm>
            <a:custGeom>
              <a:avLst/>
              <a:gdLst>
                <a:gd name="connsiteX0" fmla="*/ 647719 w 1383355"/>
                <a:gd name="connsiteY0" fmla="*/ 1686 h 3057910"/>
                <a:gd name="connsiteX1" fmla="*/ 1686 w 1383355"/>
                <a:gd name="connsiteY1" fmla="*/ 558337 h 3057910"/>
                <a:gd name="connsiteX2" fmla="*/ 558337 w 1383355"/>
                <a:gd name="connsiteY2" fmla="*/ 1204369 h 3057910"/>
                <a:gd name="connsiteX3" fmla="*/ 602486 w 1383355"/>
                <a:gd name="connsiteY3" fmla="*/ 1203209 h 3057910"/>
                <a:gd name="connsiteX4" fmla="*/ 604789 w 1383355"/>
                <a:gd name="connsiteY4" fmla="*/ 1208323 h 3057910"/>
                <a:gd name="connsiteX5" fmla="*/ 694930 w 1383355"/>
                <a:gd name="connsiteY5" fmla="*/ 1205953 h 3057910"/>
                <a:gd name="connsiteX6" fmla="*/ 1328314 w 1383355"/>
                <a:gd name="connsiteY6" fmla="*/ 1805567 h 3057910"/>
                <a:gd name="connsiteX7" fmla="*/ 1330932 w 1383355"/>
                <a:gd name="connsiteY7" fmla="*/ 1905151 h 3057910"/>
                <a:gd name="connsiteX8" fmla="*/ 1335659 w 1383355"/>
                <a:gd name="connsiteY8" fmla="*/ 1905007 h 3057910"/>
                <a:gd name="connsiteX9" fmla="*/ 1370876 w 1383355"/>
                <a:gd name="connsiteY9" fmla="*/ 3057910 h 3057910"/>
                <a:gd name="connsiteX10" fmla="*/ 1380604 w 1383355"/>
                <a:gd name="connsiteY10" fmla="*/ 3057910 h 3057910"/>
                <a:gd name="connsiteX11" fmla="*/ 1380604 w 1383355"/>
                <a:gd name="connsiteY11" fmla="*/ 1321099 h 3057910"/>
                <a:gd name="connsiteX12" fmla="*/ 1383355 w 1383355"/>
                <a:gd name="connsiteY12" fmla="*/ 1276020 h 3057910"/>
                <a:gd name="connsiteX13" fmla="*/ 1380604 w 1383355"/>
                <a:gd name="connsiteY13" fmla="*/ 1212172 h 3057910"/>
                <a:gd name="connsiteX14" fmla="*/ 1380604 w 1383355"/>
                <a:gd name="connsiteY14" fmla="*/ 1087601 h 3057910"/>
                <a:gd name="connsiteX15" fmla="*/ 1375237 w 1383355"/>
                <a:gd name="connsiteY15" fmla="*/ 1087601 h 3057910"/>
                <a:gd name="connsiteX16" fmla="*/ 1372771 w 1383355"/>
                <a:gd name="connsiteY16" fmla="*/ 1030350 h 3057910"/>
                <a:gd name="connsiteX17" fmla="*/ 980819 w 1383355"/>
                <a:gd name="connsiteY17" fmla="*/ 127837 h 3057910"/>
                <a:gd name="connsiteX18" fmla="*/ 939859 w 1383355"/>
                <a:gd name="connsiteY18" fmla="*/ 105939 h 3057910"/>
                <a:gd name="connsiteX19" fmla="*/ 878276 w 1383355"/>
                <a:gd name="connsiteY19" fmla="*/ 66339 h 3057910"/>
                <a:gd name="connsiteX20" fmla="*/ 647719 w 1383355"/>
                <a:gd name="connsiteY20" fmla="*/ 1686 h 305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3355" h="3057910">
                  <a:moveTo>
                    <a:pt x="647719" y="1686"/>
                  </a:moveTo>
                  <a:cubicBezTo>
                    <a:pt x="315607" y="-22996"/>
                    <a:pt x="26369" y="226225"/>
                    <a:pt x="1686" y="558337"/>
                  </a:cubicBezTo>
                  <a:cubicBezTo>
                    <a:pt x="-22996" y="890449"/>
                    <a:pt x="226225" y="1179687"/>
                    <a:pt x="558337" y="1204369"/>
                  </a:cubicBezTo>
                  <a:lnTo>
                    <a:pt x="602486" y="1203209"/>
                  </a:lnTo>
                  <a:lnTo>
                    <a:pt x="604789" y="1208323"/>
                  </a:lnTo>
                  <a:lnTo>
                    <a:pt x="694930" y="1205953"/>
                  </a:lnTo>
                  <a:cubicBezTo>
                    <a:pt x="1027504" y="1230669"/>
                    <a:pt x="1287448" y="1487194"/>
                    <a:pt x="1328314" y="1805567"/>
                  </a:cubicBezTo>
                  <a:lnTo>
                    <a:pt x="1330932" y="1905151"/>
                  </a:lnTo>
                  <a:lnTo>
                    <a:pt x="1335659" y="1905007"/>
                  </a:lnTo>
                  <a:lnTo>
                    <a:pt x="1370876" y="3057910"/>
                  </a:lnTo>
                  <a:lnTo>
                    <a:pt x="1380604" y="3057910"/>
                  </a:lnTo>
                  <a:lnTo>
                    <a:pt x="1380604" y="1321099"/>
                  </a:lnTo>
                  <a:lnTo>
                    <a:pt x="1383355" y="1276020"/>
                  </a:lnTo>
                  <a:lnTo>
                    <a:pt x="1380604" y="1212172"/>
                  </a:lnTo>
                  <a:lnTo>
                    <a:pt x="1380604" y="1087601"/>
                  </a:lnTo>
                  <a:lnTo>
                    <a:pt x="1375237" y="1087601"/>
                  </a:lnTo>
                  <a:lnTo>
                    <a:pt x="1372771" y="1030350"/>
                  </a:lnTo>
                  <a:cubicBezTo>
                    <a:pt x="1332502" y="613545"/>
                    <a:pt x="1181868" y="273137"/>
                    <a:pt x="980819" y="127837"/>
                  </a:cubicBezTo>
                  <a:lnTo>
                    <a:pt x="939859" y="105939"/>
                  </a:lnTo>
                  <a:lnTo>
                    <a:pt x="878276" y="66339"/>
                  </a:lnTo>
                  <a:cubicBezTo>
                    <a:pt x="808594" y="30562"/>
                    <a:pt x="730747" y="7857"/>
                    <a:pt x="647719" y="1686"/>
                  </a:cubicBezTo>
                  <a:close/>
                </a:path>
              </a:pathLst>
            </a:custGeom>
            <a:gradFill>
              <a:gsLst>
                <a:gs pos="0">
                  <a:srgbClr val="01B3C5"/>
                </a:gs>
                <a:gs pos="100000">
                  <a:srgbClr val="009F9B"/>
                </a:gs>
              </a:gsLst>
              <a:lin ang="2700000" scaled="1"/>
            </a:gradFill>
            <a:ln>
              <a:noFill/>
            </a:ln>
            <a:effectLst>
              <a:innerShdw blurRad="635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椭圆 10"/>
            <p:cNvSpPr>
              <a:spLocks noChangeAspect="1"/>
            </p:cNvSpPr>
            <p:nvPr/>
          </p:nvSpPr>
          <p:spPr>
            <a:xfrm>
              <a:off x="4552822" y="3983060"/>
              <a:ext cx="972000" cy="972000"/>
            </a:xfrm>
            <a:prstGeom prst="ellipse">
              <a:avLst/>
            </a:prstGeom>
            <a:gradFill>
              <a:gsLst>
                <a:gs pos="0">
                  <a:schemeClr val="bg1"/>
                </a:gs>
                <a:gs pos="100000">
                  <a:srgbClr val="E6E6E6"/>
                </a:gs>
              </a:gsLst>
              <a:lin ang="12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14"/>
            <p:cNvSpPr>
              <a:spLocks noEditPoints="1"/>
            </p:cNvSpPr>
            <p:nvPr/>
          </p:nvSpPr>
          <p:spPr bwMode="auto">
            <a:xfrm>
              <a:off x="4799872" y="4225596"/>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gradFill>
              <a:gsLst>
                <a:gs pos="0">
                  <a:srgbClr val="01B3C5"/>
                </a:gs>
                <a:gs pos="100000">
                  <a:srgbClr val="009F9B"/>
                </a:gs>
              </a:gsLst>
              <a:lin ang="2700000" scaled="1"/>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3" name="组合 12"/>
          <p:cNvGrpSpPr/>
          <p:nvPr/>
        </p:nvGrpSpPr>
        <p:grpSpPr>
          <a:xfrm>
            <a:off x="5448418" y="2839445"/>
            <a:ext cx="1314000" cy="4083297"/>
            <a:chOff x="5448418" y="2839445"/>
            <a:chExt cx="1314000" cy="4083297"/>
          </a:xfrm>
        </p:grpSpPr>
        <p:sp>
          <p:nvSpPr>
            <p:cNvPr id="14" name="任意多边形 13"/>
            <p:cNvSpPr>
              <a:spLocks noChangeAspect="1"/>
            </p:cNvSpPr>
            <p:nvPr/>
          </p:nvSpPr>
          <p:spPr>
            <a:xfrm>
              <a:off x="5448418" y="2839445"/>
              <a:ext cx="1314000" cy="4083297"/>
            </a:xfrm>
            <a:custGeom>
              <a:avLst/>
              <a:gdLst>
                <a:gd name="connsiteX0" fmla="*/ 657000 w 1314000"/>
                <a:gd name="connsiteY0" fmla="*/ 0 h 4083297"/>
                <a:gd name="connsiteX1" fmla="*/ 1314000 w 1314000"/>
                <a:gd name="connsiteY1" fmla="*/ 657000 h 4083297"/>
                <a:gd name="connsiteX2" fmla="*/ 1201795 w 1314000"/>
                <a:gd name="connsiteY2" fmla="*/ 1024335 h 4083297"/>
                <a:gd name="connsiteX3" fmla="*/ 1149827 w 1314000"/>
                <a:gd name="connsiteY3" fmla="*/ 1087320 h 4083297"/>
                <a:gd name="connsiteX4" fmla="*/ 1150386 w 1314000"/>
                <a:gd name="connsiteY4" fmla="*/ 1092863 h 4083297"/>
                <a:gd name="connsiteX5" fmla="*/ 1126725 w 1314000"/>
                <a:gd name="connsiteY5" fmla="*/ 1120585 h 4083297"/>
                <a:gd name="connsiteX6" fmla="*/ 894834 w 1314000"/>
                <a:gd name="connsiteY6" fmla="*/ 1509620 h 4083297"/>
                <a:gd name="connsiteX7" fmla="*/ 741977 w 1314000"/>
                <a:gd name="connsiteY7" fmla="*/ 1935950 h 4083297"/>
                <a:gd name="connsiteX8" fmla="*/ 710347 w 1314000"/>
                <a:gd name="connsiteY8" fmla="*/ 2114557 h 4083297"/>
                <a:gd name="connsiteX9" fmla="*/ 710265 w 1314000"/>
                <a:gd name="connsiteY9" fmla="*/ 2114557 h 4083297"/>
                <a:gd name="connsiteX10" fmla="*/ 659644 w 1314000"/>
                <a:gd name="connsiteY10" fmla="*/ 4083297 h 4083297"/>
                <a:gd name="connsiteX11" fmla="*/ 608975 w 1314000"/>
                <a:gd name="connsiteY11" fmla="*/ 2112706 h 4083297"/>
                <a:gd name="connsiteX12" fmla="*/ 577673 w 1314000"/>
                <a:gd name="connsiteY12" fmla="*/ 1935950 h 4083297"/>
                <a:gd name="connsiteX13" fmla="*/ 424816 w 1314000"/>
                <a:gd name="connsiteY13" fmla="*/ 1509620 h 4083297"/>
                <a:gd name="connsiteX14" fmla="*/ 313645 w 1314000"/>
                <a:gd name="connsiteY14" fmla="*/ 1300734 h 4083297"/>
                <a:gd name="connsiteX15" fmla="*/ 195009 w 1314000"/>
                <a:gd name="connsiteY15" fmla="*/ 1123696 h 4083297"/>
                <a:gd name="connsiteX16" fmla="*/ 192431 w 1314000"/>
                <a:gd name="connsiteY16" fmla="*/ 1121569 h 4083297"/>
                <a:gd name="connsiteX17" fmla="*/ 0 w 1314000"/>
                <a:gd name="connsiteY17" fmla="*/ 657000 h 4083297"/>
                <a:gd name="connsiteX18" fmla="*/ 657000 w 1314000"/>
                <a:gd name="connsiteY18" fmla="*/ 0 h 408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4000" h="4083297">
                  <a:moveTo>
                    <a:pt x="657000" y="0"/>
                  </a:moveTo>
                  <a:cubicBezTo>
                    <a:pt x="1019851" y="0"/>
                    <a:pt x="1314000" y="294149"/>
                    <a:pt x="1314000" y="657000"/>
                  </a:cubicBezTo>
                  <a:cubicBezTo>
                    <a:pt x="1314000" y="793069"/>
                    <a:pt x="1272635" y="919477"/>
                    <a:pt x="1201795" y="1024335"/>
                  </a:cubicBezTo>
                  <a:lnTo>
                    <a:pt x="1149827" y="1087320"/>
                  </a:lnTo>
                  <a:lnTo>
                    <a:pt x="1150386" y="1092863"/>
                  </a:lnTo>
                  <a:lnTo>
                    <a:pt x="1126725" y="1120585"/>
                  </a:lnTo>
                  <a:cubicBezTo>
                    <a:pt x="1044338" y="1229882"/>
                    <a:pt x="964489" y="1362007"/>
                    <a:pt x="894834" y="1509620"/>
                  </a:cubicBezTo>
                  <a:cubicBezTo>
                    <a:pt x="825179" y="1657234"/>
                    <a:pt x="773961" y="1802869"/>
                    <a:pt x="741977" y="1935950"/>
                  </a:cubicBezTo>
                  <a:lnTo>
                    <a:pt x="710347" y="2114557"/>
                  </a:lnTo>
                  <a:lnTo>
                    <a:pt x="710265" y="2114557"/>
                  </a:lnTo>
                  <a:lnTo>
                    <a:pt x="659644" y="4083297"/>
                  </a:lnTo>
                  <a:lnTo>
                    <a:pt x="608975" y="2112706"/>
                  </a:lnTo>
                  <a:lnTo>
                    <a:pt x="577673" y="1935950"/>
                  </a:lnTo>
                  <a:cubicBezTo>
                    <a:pt x="545689" y="1802869"/>
                    <a:pt x="494471" y="1657234"/>
                    <a:pt x="424816" y="1509620"/>
                  </a:cubicBezTo>
                  <a:cubicBezTo>
                    <a:pt x="389989" y="1435814"/>
                    <a:pt x="352613" y="1365879"/>
                    <a:pt x="313645" y="1300734"/>
                  </a:cubicBezTo>
                  <a:lnTo>
                    <a:pt x="195009" y="1123696"/>
                  </a:lnTo>
                  <a:lnTo>
                    <a:pt x="192431" y="1121569"/>
                  </a:lnTo>
                  <a:cubicBezTo>
                    <a:pt x="73537" y="1002676"/>
                    <a:pt x="0" y="838426"/>
                    <a:pt x="0" y="657000"/>
                  </a:cubicBezTo>
                  <a:cubicBezTo>
                    <a:pt x="0" y="294149"/>
                    <a:pt x="294149" y="0"/>
                    <a:pt x="657000" y="0"/>
                  </a:cubicBezTo>
                  <a:close/>
                </a:path>
              </a:pathLst>
            </a:custGeom>
            <a:gradFill>
              <a:gsLst>
                <a:gs pos="0">
                  <a:srgbClr val="7B64A9"/>
                </a:gs>
                <a:gs pos="100000">
                  <a:srgbClr val="473F8E"/>
                </a:gs>
              </a:gsLst>
              <a:lin ang="2700000" scaled="1"/>
            </a:gradFill>
            <a:ln w="222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椭圆 14"/>
            <p:cNvSpPr/>
            <p:nvPr/>
          </p:nvSpPr>
          <p:spPr>
            <a:xfrm>
              <a:off x="5554165" y="2949824"/>
              <a:ext cx="1106008" cy="1106008"/>
            </a:xfrm>
            <a:prstGeom prst="ellipse">
              <a:avLst/>
            </a:prstGeom>
            <a:gradFill>
              <a:gsLst>
                <a:gs pos="0">
                  <a:schemeClr val="bg1"/>
                </a:gs>
                <a:gs pos="100000">
                  <a:srgbClr val="E6E6E6"/>
                </a:gs>
              </a:gsLst>
              <a:lin ang="126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26"/>
            <p:cNvSpPr>
              <a:spLocks noEditPoints="1"/>
            </p:cNvSpPr>
            <p:nvPr/>
          </p:nvSpPr>
          <p:spPr bwMode="auto">
            <a:xfrm>
              <a:off x="5873431" y="3252896"/>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adFill>
              <a:gsLst>
                <a:gs pos="0">
                  <a:srgbClr val="7B64A9"/>
                </a:gs>
                <a:gs pos="100000">
                  <a:srgbClr val="473F8E"/>
                </a:gs>
              </a:gsLst>
              <a:lin ang="2700000" scaled="1"/>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7" name="组合 16"/>
          <p:cNvGrpSpPr/>
          <p:nvPr/>
        </p:nvGrpSpPr>
        <p:grpSpPr>
          <a:xfrm>
            <a:off x="4470552" y="5169598"/>
            <a:ext cx="1340351" cy="1737052"/>
            <a:chOff x="4470552" y="5169598"/>
            <a:chExt cx="1340351" cy="1737052"/>
          </a:xfrm>
        </p:grpSpPr>
        <p:sp>
          <p:nvSpPr>
            <p:cNvPr id="18" name="任意多边形 17"/>
            <p:cNvSpPr/>
            <p:nvPr/>
          </p:nvSpPr>
          <p:spPr>
            <a:xfrm rot="21344979">
              <a:off x="4470552" y="5169598"/>
              <a:ext cx="1340351" cy="1737052"/>
            </a:xfrm>
            <a:custGeom>
              <a:avLst/>
              <a:gdLst>
                <a:gd name="connsiteX0" fmla="*/ 627583 w 1340351"/>
                <a:gd name="connsiteY0" fmla="*/ 1633 h 1737052"/>
                <a:gd name="connsiteX1" fmla="*/ 850973 w 1340351"/>
                <a:gd name="connsiteY1" fmla="*/ 64277 h 1737052"/>
                <a:gd name="connsiteX2" fmla="*/ 910642 w 1340351"/>
                <a:gd name="connsiteY2" fmla="*/ 102646 h 1737052"/>
                <a:gd name="connsiteX3" fmla="*/ 950329 w 1340351"/>
                <a:gd name="connsiteY3" fmla="*/ 123863 h 1737052"/>
                <a:gd name="connsiteX4" fmla="*/ 1330096 w 1340351"/>
                <a:gd name="connsiteY4" fmla="*/ 998320 h 1737052"/>
                <a:gd name="connsiteX5" fmla="*/ 1332485 w 1340351"/>
                <a:gd name="connsiteY5" fmla="*/ 1053791 h 1737052"/>
                <a:gd name="connsiteX6" fmla="*/ 1337686 w 1340351"/>
                <a:gd name="connsiteY6" fmla="*/ 1053791 h 1737052"/>
                <a:gd name="connsiteX7" fmla="*/ 1337686 w 1340351"/>
                <a:gd name="connsiteY7" fmla="*/ 1174489 h 1737052"/>
                <a:gd name="connsiteX8" fmla="*/ 1340351 w 1340351"/>
                <a:gd name="connsiteY8" fmla="*/ 1236352 h 1737052"/>
                <a:gd name="connsiteX9" fmla="*/ 1337686 w 1340351"/>
                <a:gd name="connsiteY9" fmla="*/ 1280030 h 1737052"/>
                <a:gd name="connsiteX10" fmla="*/ 1337686 w 1340351"/>
                <a:gd name="connsiteY10" fmla="*/ 1737052 h 1737052"/>
                <a:gd name="connsiteX11" fmla="*/ 1283444 w 1340351"/>
                <a:gd name="connsiteY11" fmla="*/ 1733021 h 1737052"/>
                <a:gd name="connsiteX12" fmla="*/ 1262500 w 1340351"/>
                <a:gd name="connsiteY12" fmla="*/ 1636890 h 1737052"/>
                <a:gd name="connsiteX13" fmla="*/ 673327 w 1340351"/>
                <a:gd name="connsiteY13" fmla="*/ 1168464 h 1737052"/>
                <a:gd name="connsiteX14" fmla="*/ 585988 w 1340351"/>
                <a:gd name="connsiteY14" fmla="*/ 1170760 h 1737052"/>
                <a:gd name="connsiteX15" fmla="*/ 583757 w 1340351"/>
                <a:gd name="connsiteY15" fmla="*/ 1165805 h 1737052"/>
                <a:gd name="connsiteX16" fmla="*/ 540980 w 1340351"/>
                <a:gd name="connsiteY16" fmla="*/ 1166929 h 1737052"/>
                <a:gd name="connsiteX17" fmla="*/ 1633 w 1340351"/>
                <a:gd name="connsiteY17" fmla="*/ 540980 h 1737052"/>
                <a:gd name="connsiteX18" fmla="*/ 627583 w 1340351"/>
                <a:gd name="connsiteY18" fmla="*/ 1633 h 173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0351" h="1737052">
                  <a:moveTo>
                    <a:pt x="627583" y="1633"/>
                  </a:moveTo>
                  <a:cubicBezTo>
                    <a:pt x="708031" y="7613"/>
                    <a:pt x="783458" y="29612"/>
                    <a:pt x="850973" y="64277"/>
                  </a:cubicBezTo>
                  <a:lnTo>
                    <a:pt x="910642" y="102646"/>
                  </a:lnTo>
                  <a:lnTo>
                    <a:pt x="950329" y="123863"/>
                  </a:lnTo>
                  <a:cubicBezTo>
                    <a:pt x="1145128" y="264646"/>
                    <a:pt x="1291079" y="594472"/>
                    <a:pt x="1330096" y="998320"/>
                  </a:cubicBezTo>
                  <a:lnTo>
                    <a:pt x="1332485" y="1053791"/>
                  </a:lnTo>
                  <a:lnTo>
                    <a:pt x="1337686" y="1053791"/>
                  </a:lnTo>
                  <a:lnTo>
                    <a:pt x="1337686" y="1174489"/>
                  </a:lnTo>
                  <a:lnTo>
                    <a:pt x="1340351" y="1236352"/>
                  </a:lnTo>
                  <a:lnTo>
                    <a:pt x="1337686" y="1280030"/>
                  </a:lnTo>
                  <a:lnTo>
                    <a:pt x="1337686" y="1737052"/>
                  </a:lnTo>
                  <a:lnTo>
                    <a:pt x="1283444" y="1733021"/>
                  </a:lnTo>
                  <a:lnTo>
                    <a:pt x="1262500" y="1636890"/>
                  </a:lnTo>
                  <a:cubicBezTo>
                    <a:pt x="1183360" y="1382333"/>
                    <a:pt x="955283" y="1189418"/>
                    <a:pt x="673327" y="1168464"/>
                  </a:cubicBezTo>
                  <a:lnTo>
                    <a:pt x="585988" y="1170760"/>
                  </a:lnTo>
                  <a:lnTo>
                    <a:pt x="583757" y="1165805"/>
                  </a:lnTo>
                  <a:lnTo>
                    <a:pt x="540980" y="1166929"/>
                  </a:lnTo>
                  <a:cubicBezTo>
                    <a:pt x="219192" y="1143014"/>
                    <a:pt x="-22281" y="862768"/>
                    <a:pt x="1633" y="540980"/>
                  </a:cubicBezTo>
                  <a:cubicBezTo>
                    <a:pt x="25549" y="219192"/>
                    <a:pt x="305796" y="-22281"/>
                    <a:pt x="627583" y="1633"/>
                  </a:cubicBezTo>
                  <a:close/>
                </a:path>
              </a:pathLst>
            </a:custGeom>
            <a:gradFill>
              <a:gsLst>
                <a:gs pos="0">
                  <a:srgbClr val="ED492C"/>
                </a:gs>
                <a:gs pos="100000">
                  <a:srgbClr val="DE163D"/>
                </a:gs>
              </a:gsLst>
              <a:lin ang="2700000" scaled="1"/>
            </a:gradFill>
            <a:ln>
              <a:noFill/>
            </a:ln>
            <a:effectLst>
              <a:innerShdw blurRad="635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椭圆 18"/>
            <p:cNvSpPr/>
            <p:nvPr/>
          </p:nvSpPr>
          <p:spPr>
            <a:xfrm>
              <a:off x="4545042" y="5287342"/>
              <a:ext cx="942246" cy="942246"/>
            </a:xfrm>
            <a:prstGeom prst="ellipse">
              <a:avLst/>
            </a:prstGeom>
            <a:gradFill>
              <a:gsLst>
                <a:gs pos="0">
                  <a:schemeClr val="bg1"/>
                </a:gs>
                <a:gs pos="100000">
                  <a:srgbClr val="E6E6E6"/>
                </a:gs>
              </a:gsLst>
              <a:lin ang="12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2"/>
            <p:cNvSpPr>
              <a:spLocks noEditPoints="1"/>
            </p:cNvSpPr>
            <p:nvPr/>
          </p:nvSpPr>
          <p:spPr bwMode="auto">
            <a:xfrm>
              <a:off x="4789064" y="5518377"/>
              <a:ext cx="437805" cy="46787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gradFill>
              <a:gsLst>
                <a:gs pos="0">
                  <a:srgbClr val="ED492C"/>
                </a:gs>
                <a:gs pos="100000">
                  <a:srgbClr val="DE163D"/>
                </a:gs>
              </a:gsLst>
              <a:lin ang="2700000" scaled="1"/>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1" name="组合 20"/>
          <p:cNvGrpSpPr/>
          <p:nvPr/>
        </p:nvGrpSpPr>
        <p:grpSpPr>
          <a:xfrm>
            <a:off x="6329723" y="3862097"/>
            <a:ext cx="1383355" cy="3057910"/>
            <a:chOff x="6329723" y="3862097"/>
            <a:chExt cx="1383355" cy="3057910"/>
          </a:xfrm>
        </p:grpSpPr>
        <p:sp>
          <p:nvSpPr>
            <p:cNvPr id="22" name="任意多边形 21"/>
            <p:cNvSpPr/>
            <p:nvPr/>
          </p:nvSpPr>
          <p:spPr>
            <a:xfrm rot="255021" flipH="1">
              <a:off x="6329723" y="3862097"/>
              <a:ext cx="1383355" cy="3057910"/>
            </a:xfrm>
            <a:custGeom>
              <a:avLst/>
              <a:gdLst>
                <a:gd name="connsiteX0" fmla="*/ 647719 w 1383355"/>
                <a:gd name="connsiteY0" fmla="*/ 1686 h 3057910"/>
                <a:gd name="connsiteX1" fmla="*/ 1686 w 1383355"/>
                <a:gd name="connsiteY1" fmla="*/ 558337 h 3057910"/>
                <a:gd name="connsiteX2" fmla="*/ 558337 w 1383355"/>
                <a:gd name="connsiteY2" fmla="*/ 1204369 h 3057910"/>
                <a:gd name="connsiteX3" fmla="*/ 602486 w 1383355"/>
                <a:gd name="connsiteY3" fmla="*/ 1203209 h 3057910"/>
                <a:gd name="connsiteX4" fmla="*/ 604789 w 1383355"/>
                <a:gd name="connsiteY4" fmla="*/ 1208323 h 3057910"/>
                <a:gd name="connsiteX5" fmla="*/ 694930 w 1383355"/>
                <a:gd name="connsiteY5" fmla="*/ 1205953 h 3057910"/>
                <a:gd name="connsiteX6" fmla="*/ 1328314 w 1383355"/>
                <a:gd name="connsiteY6" fmla="*/ 1805567 h 3057910"/>
                <a:gd name="connsiteX7" fmla="*/ 1330932 w 1383355"/>
                <a:gd name="connsiteY7" fmla="*/ 1905151 h 3057910"/>
                <a:gd name="connsiteX8" fmla="*/ 1335659 w 1383355"/>
                <a:gd name="connsiteY8" fmla="*/ 1905007 h 3057910"/>
                <a:gd name="connsiteX9" fmla="*/ 1370876 w 1383355"/>
                <a:gd name="connsiteY9" fmla="*/ 3057910 h 3057910"/>
                <a:gd name="connsiteX10" fmla="*/ 1380604 w 1383355"/>
                <a:gd name="connsiteY10" fmla="*/ 3057910 h 3057910"/>
                <a:gd name="connsiteX11" fmla="*/ 1380604 w 1383355"/>
                <a:gd name="connsiteY11" fmla="*/ 1321099 h 3057910"/>
                <a:gd name="connsiteX12" fmla="*/ 1383355 w 1383355"/>
                <a:gd name="connsiteY12" fmla="*/ 1276020 h 3057910"/>
                <a:gd name="connsiteX13" fmla="*/ 1380604 w 1383355"/>
                <a:gd name="connsiteY13" fmla="*/ 1212172 h 3057910"/>
                <a:gd name="connsiteX14" fmla="*/ 1380604 w 1383355"/>
                <a:gd name="connsiteY14" fmla="*/ 1087601 h 3057910"/>
                <a:gd name="connsiteX15" fmla="*/ 1375237 w 1383355"/>
                <a:gd name="connsiteY15" fmla="*/ 1087601 h 3057910"/>
                <a:gd name="connsiteX16" fmla="*/ 1372771 w 1383355"/>
                <a:gd name="connsiteY16" fmla="*/ 1030350 h 3057910"/>
                <a:gd name="connsiteX17" fmla="*/ 980819 w 1383355"/>
                <a:gd name="connsiteY17" fmla="*/ 127837 h 3057910"/>
                <a:gd name="connsiteX18" fmla="*/ 939859 w 1383355"/>
                <a:gd name="connsiteY18" fmla="*/ 105939 h 3057910"/>
                <a:gd name="connsiteX19" fmla="*/ 878276 w 1383355"/>
                <a:gd name="connsiteY19" fmla="*/ 66339 h 3057910"/>
                <a:gd name="connsiteX20" fmla="*/ 647719 w 1383355"/>
                <a:gd name="connsiteY20" fmla="*/ 1686 h 305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3355" h="3057910">
                  <a:moveTo>
                    <a:pt x="647719" y="1686"/>
                  </a:moveTo>
                  <a:cubicBezTo>
                    <a:pt x="315607" y="-22996"/>
                    <a:pt x="26369" y="226225"/>
                    <a:pt x="1686" y="558337"/>
                  </a:cubicBezTo>
                  <a:cubicBezTo>
                    <a:pt x="-22996" y="890449"/>
                    <a:pt x="226225" y="1179687"/>
                    <a:pt x="558337" y="1204369"/>
                  </a:cubicBezTo>
                  <a:lnTo>
                    <a:pt x="602486" y="1203209"/>
                  </a:lnTo>
                  <a:lnTo>
                    <a:pt x="604789" y="1208323"/>
                  </a:lnTo>
                  <a:lnTo>
                    <a:pt x="694930" y="1205953"/>
                  </a:lnTo>
                  <a:cubicBezTo>
                    <a:pt x="1027504" y="1230669"/>
                    <a:pt x="1287448" y="1487194"/>
                    <a:pt x="1328314" y="1805567"/>
                  </a:cubicBezTo>
                  <a:lnTo>
                    <a:pt x="1330932" y="1905151"/>
                  </a:lnTo>
                  <a:lnTo>
                    <a:pt x="1335659" y="1905007"/>
                  </a:lnTo>
                  <a:lnTo>
                    <a:pt x="1370876" y="3057910"/>
                  </a:lnTo>
                  <a:lnTo>
                    <a:pt x="1380604" y="3057910"/>
                  </a:lnTo>
                  <a:lnTo>
                    <a:pt x="1380604" y="1321099"/>
                  </a:lnTo>
                  <a:lnTo>
                    <a:pt x="1383355" y="1276020"/>
                  </a:lnTo>
                  <a:lnTo>
                    <a:pt x="1380604" y="1212172"/>
                  </a:lnTo>
                  <a:lnTo>
                    <a:pt x="1380604" y="1087601"/>
                  </a:lnTo>
                  <a:lnTo>
                    <a:pt x="1375237" y="1087601"/>
                  </a:lnTo>
                  <a:lnTo>
                    <a:pt x="1372771" y="1030350"/>
                  </a:lnTo>
                  <a:cubicBezTo>
                    <a:pt x="1332502" y="613545"/>
                    <a:pt x="1181868" y="273137"/>
                    <a:pt x="980819" y="127837"/>
                  </a:cubicBezTo>
                  <a:lnTo>
                    <a:pt x="939859" y="105939"/>
                  </a:lnTo>
                  <a:lnTo>
                    <a:pt x="878276" y="66339"/>
                  </a:lnTo>
                  <a:cubicBezTo>
                    <a:pt x="808594" y="30562"/>
                    <a:pt x="730747" y="7857"/>
                    <a:pt x="647719" y="1686"/>
                  </a:cubicBezTo>
                  <a:close/>
                </a:path>
              </a:pathLst>
            </a:custGeom>
            <a:gradFill>
              <a:gsLst>
                <a:gs pos="0">
                  <a:srgbClr val="FDE103"/>
                </a:gs>
                <a:gs pos="100000">
                  <a:srgbClr val="F8A11A"/>
                </a:gs>
              </a:gsLst>
              <a:lin ang="2700000" scaled="1"/>
            </a:gradFill>
            <a:ln>
              <a:noFill/>
            </a:ln>
            <a:effectLst>
              <a:innerShdw blurRad="635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a:spLocks noChangeAspect="1"/>
            </p:cNvSpPr>
            <p:nvPr/>
          </p:nvSpPr>
          <p:spPr>
            <a:xfrm>
              <a:off x="6711716" y="3982524"/>
              <a:ext cx="972000" cy="972000"/>
            </a:xfrm>
            <a:prstGeom prst="ellipse">
              <a:avLst/>
            </a:prstGeom>
            <a:gradFill>
              <a:gsLst>
                <a:gs pos="0">
                  <a:schemeClr val="bg1"/>
                </a:gs>
                <a:gs pos="100000">
                  <a:srgbClr val="E6E6E6"/>
                </a:gs>
              </a:gsLst>
              <a:lin ang="126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3"/>
            <p:cNvSpPr>
              <a:spLocks noEditPoints="1"/>
            </p:cNvSpPr>
            <p:nvPr/>
          </p:nvSpPr>
          <p:spPr bwMode="auto">
            <a:xfrm>
              <a:off x="7012844" y="4261383"/>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gradFill>
              <a:gsLst>
                <a:gs pos="0">
                  <a:srgbClr val="FDE103"/>
                </a:gs>
                <a:gs pos="100000">
                  <a:srgbClr val="F8A11A"/>
                </a:gs>
              </a:gsLst>
              <a:lin ang="2700000" scaled="1"/>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5" name="组合 24"/>
          <p:cNvGrpSpPr/>
          <p:nvPr/>
        </p:nvGrpSpPr>
        <p:grpSpPr>
          <a:xfrm>
            <a:off x="6431005" y="5182731"/>
            <a:ext cx="1340351" cy="1737052"/>
            <a:chOff x="6431005" y="5182731"/>
            <a:chExt cx="1340351" cy="1737052"/>
          </a:xfrm>
        </p:grpSpPr>
        <p:sp>
          <p:nvSpPr>
            <p:cNvPr id="26" name="任意多边形 25"/>
            <p:cNvSpPr/>
            <p:nvPr/>
          </p:nvSpPr>
          <p:spPr>
            <a:xfrm rot="255021" flipH="1">
              <a:off x="6431005" y="5182731"/>
              <a:ext cx="1340351" cy="1737052"/>
            </a:xfrm>
            <a:custGeom>
              <a:avLst/>
              <a:gdLst>
                <a:gd name="connsiteX0" fmla="*/ 627583 w 1340351"/>
                <a:gd name="connsiteY0" fmla="*/ 1633 h 1737052"/>
                <a:gd name="connsiteX1" fmla="*/ 850973 w 1340351"/>
                <a:gd name="connsiteY1" fmla="*/ 64277 h 1737052"/>
                <a:gd name="connsiteX2" fmla="*/ 910642 w 1340351"/>
                <a:gd name="connsiteY2" fmla="*/ 102646 h 1737052"/>
                <a:gd name="connsiteX3" fmla="*/ 950329 w 1340351"/>
                <a:gd name="connsiteY3" fmla="*/ 123863 h 1737052"/>
                <a:gd name="connsiteX4" fmla="*/ 1330096 w 1340351"/>
                <a:gd name="connsiteY4" fmla="*/ 998320 h 1737052"/>
                <a:gd name="connsiteX5" fmla="*/ 1332485 w 1340351"/>
                <a:gd name="connsiteY5" fmla="*/ 1053791 h 1737052"/>
                <a:gd name="connsiteX6" fmla="*/ 1337686 w 1340351"/>
                <a:gd name="connsiteY6" fmla="*/ 1053791 h 1737052"/>
                <a:gd name="connsiteX7" fmla="*/ 1337686 w 1340351"/>
                <a:gd name="connsiteY7" fmla="*/ 1174489 h 1737052"/>
                <a:gd name="connsiteX8" fmla="*/ 1340351 w 1340351"/>
                <a:gd name="connsiteY8" fmla="*/ 1236352 h 1737052"/>
                <a:gd name="connsiteX9" fmla="*/ 1337686 w 1340351"/>
                <a:gd name="connsiteY9" fmla="*/ 1280030 h 1737052"/>
                <a:gd name="connsiteX10" fmla="*/ 1337686 w 1340351"/>
                <a:gd name="connsiteY10" fmla="*/ 1737052 h 1737052"/>
                <a:gd name="connsiteX11" fmla="*/ 1283444 w 1340351"/>
                <a:gd name="connsiteY11" fmla="*/ 1733021 h 1737052"/>
                <a:gd name="connsiteX12" fmla="*/ 1262500 w 1340351"/>
                <a:gd name="connsiteY12" fmla="*/ 1636890 h 1737052"/>
                <a:gd name="connsiteX13" fmla="*/ 673327 w 1340351"/>
                <a:gd name="connsiteY13" fmla="*/ 1168464 h 1737052"/>
                <a:gd name="connsiteX14" fmla="*/ 585988 w 1340351"/>
                <a:gd name="connsiteY14" fmla="*/ 1170760 h 1737052"/>
                <a:gd name="connsiteX15" fmla="*/ 583757 w 1340351"/>
                <a:gd name="connsiteY15" fmla="*/ 1165805 h 1737052"/>
                <a:gd name="connsiteX16" fmla="*/ 540980 w 1340351"/>
                <a:gd name="connsiteY16" fmla="*/ 1166929 h 1737052"/>
                <a:gd name="connsiteX17" fmla="*/ 1633 w 1340351"/>
                <a:gd name="connsiteY17" fmla="*/ 540980 h 1737052"/>
                <a:gd name="connsiteX18" fmla="*/ 627583 w 1340351"/>
                <a:gd name="connsiteY18" fmla="*/ 1633 h 173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0351" h="1737052">
                  <a:moveTo>
                    <a:pt x="627583" y="1633"/>
                  </a:moveTo>
                  <a:cubicBezTo>
                    <a:pt x="708031" y="7613"/>
                    <a:pt x="783458" y="29612"/>
                    <a:pt x="850973" y="64277"/>
                  </a:cubicBezTo>
                  <a:lnTo>
                    <a:pt x="910642" y="102646"/>
                  </a:lnTo>
                  <a:lnTo>
                    <a:pt x="950329" y="123863"/>
                  </a:lnTo>
                  <a:cubicBezTo>
                    <a:pt x="1145128" y="264646"/>
                    <a:pt x="1291079" y="594472"/>
                    <a:pt x="1330096" y="998320"/>
                  </a:cubicBezTo>
                  <a:lnTo>
                    <a:pt x="1332485" y="1053791"/>
                  </a:lnTo>
                  <a:lnTo>
                    <a:pt x="1337686" y="1053791"/>
                  </a:lnTo>
                  <a:lnTo>
                    <a:pt x="1337686" y="1174489"/>
                  </a:lnTo>
                  <a:lnTo>
                    <a:pt x="1340351" y="1236352"/>
                  </a:lnTo>
                  <a:lnTo>
                    <a:pt x="1337686" y="1280030"/>
                  </a:lnTo>
                  <a:lnTo>
                    <a:pt x="1337686" y="1737052"/>
                  </a:lnTo>
                  <a:lnTo>
                    <a:pt x="1283444" y="1733021"/>
                  </a:lnTo>
                  <a:lnTo>
                    <a:pt x="1262500" y="1636890"/>
                  </a:lnTo>
                  <a:cubicBezTo>
                    <a:pt x="1183360" y="1382333"/>
                    <a:pt x="955283" y="1189418"/>
                    <a:pt x="673327" y="1168464"/>
                  </a:cubicBezTo>
                  <a:lnTo>
                    <a:pt x="585988" y="1170760"/>
                  </a:lnTo>
                  <a:lnTo>
                    <a:pt x="583757" y="1165805"/>
                  </a:lnTo>
                  <a:lnTo>
                    <a:pt x="540980" y="1166929"/>
                  </a:lnTo>
                  <a:cubicBezTo>
                    <a:pt x="219192" y="1143014"/>
                    <a:pt x="-22281" y="862768"/>
                    <a:pt x="1633" y="540980"/>
                  </a:cubicBezTo>
                  <a:cubicBezTo>
                    <a:pt x="25549" y="219192"/>
                    <a:pt x="305796" y="-22281"/>
                    <a:pt x="627583" y="1633"/>
                  </a:cubicBezTo>
                  <a:close/>
                </a:path>
              </a:pathLst>
            </a:custGeom>
            <a:gradFill>
              <a:gsLst>
                <a:gs pos="0">
                  <a:srgbClr val="CBCCCE"/>
                </a:gs>
                <a:gs pos="100000">
                  <a:srgbClr val="8D8E92"/>
                </a:gs>
              </a:gsLst>
              <a:lin ang="2700000" scaled="1"/>
            </a:gradFill>
            <a:ln>
              <a:noFill/>
            </a:ln>
            <a:effectLst>
              <a:innerShdw blurRad="635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椭圆 26"/>
            <p:cNvSpPr/>
            <p:nvPr/>
          </p:nvSpPr>
          <p:spPr>
            <a:xfrm>
              <a:off x="6758358" y="5307189"/>
              <a:ext cx="942246" cy="942246"/>
            </a:xfrm>
            <a:prstGeom prst="ellipse">
              <a:avLst/>
            </a:prstGeom>
            <a:gradFill>
              <a:gsLst>
                <a:gs pos="0">
                  <a:schemeClr val="bg1"/>
                </a:gs>
                <a:gs pos="100000">
                  <a:srgbClr val="E6E6E6"/>
                </a:gs>
              </a:gsLst>
              <a:lin ang="126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22"/>
            <p:cNvSpPr>
              <a:spLocks noEditPoints="1"/>
            </p:cNvSpPr>
            <p:nvPr/>
          </p:nvSpPr>
          <p:spPr bwMode="auto">
            <a:xfrm>
              <a:off x="7024482" y="5502406"/>
              <a:ext cx="412010" cy="48384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gradFill>
              <a:gsLst>
                <a:gs pos="0">
                  <a:srgbClr val="CBCCCE"/>
                </a:gs>
                <a:gs pos="100000">
                  <a:srgbClr val="8D8E92"/>
                </a:gs>
              </a:gsLst>
              <a:lin ang="2700000" scaled="1"/>
            </a:gradFill>
            <a:ln>
              <a:noFill/>
            </a:ln>
          </p:spPr>
          <p:txBody>
            <a:bodyPr vert="horz" wrap="square" lIns="91440" tIns="45720" rIns="91440" bIns="45720" numCol="1" anchor="t" anchorCtr="0" compatLnSpc="1"/>
            <a:lstStyle/>
            <a:p>
              <a:endParaRPr lang="zh-CN" altLang="en-US"/>
            </a:p>
          </p:txBody>
        </p:sp>
      </p:grpSp>
      <p:sp>
        <p:nvSpPr>
          <p:cNvPr id="29" name="文本框 28"/>
          <p:cNvSpPr txBox="1"/>
          <p:nvPr/>
        </p:nvSpPr>
        <p:spPr>
          <a:xfrm>
            <a:off x="1688390" y="5518377"/>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932028" y="3859041"/>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969990" y="3859041"/>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950026" y="1907470"/>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181781" y="5518377"/>
            <a:ext cx="2339102" cy="1261884"/>
          </a:xfrm>
          <a:prstGeom prst="rect">
            <a:avLst/>
          </a:prstGeom>
          <a:noFill/>
          <a:effectLst/>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fill="hold" nodeType="with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8" fill="hold" grpId="0" nodeType="withEffect">
                                  <p:stCondLst>
                                    <p:cond delay="75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100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527381" y="1785910"/>
            <a:ext cx="4320000" cy="3227431"/>
          </a:xfrm>
          <a:prstGeom prst="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032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083" tIns="68040" rIns="136083" bIns="68040" anchor="ctr"/>
          <a:lstStyle/>
          <a:p>
            <a:pPr algn="ctr"/>
            <a:endParaRPr lang="zh-CN" altLang="en-US" sz="2400">
              <a:solidFill>
                <a:prstClr val="white"/>
              </a:solidFill>
              <a:sym typeface="+mn-lt"/>
            </a:endParaRPr>
          </a:p>
        </p:txBody>
      </p:sp>
      <p:grpSp>
        <p:nvGrpSpPr>
          <p:cNvPr id="10" name="组合 9"/>
          <p:cNvGrpSpPr/>
          <p:nvPr/>
        </p:nvGrpSpPr>
        <p:grpSpPr>
          <a:xfrm>
            <a:off x="736389" y="4528927"/>
            <a:ext cx="1001044" cy="1141456"/>
            <a:chOff x="1547825" y="3067051"/>
            <a:chExt cx="908447" cy="1378744"/>
          </a:xfrm>
        </p:grpSpPr>
        <p:sp>
          <p:nvSpPr>
            <p:cNvPr id="11" name="圆角矩形 10"/>
            <p:cNvSpPr/>
            <p:nvPr/>
          </p:nvSpPr>
          <p:spPr bwMode="auto">
            <a:xfrm>
              <a:off x="1616882" y="3067051"/>
              <a:ext cx="784080" cy="1378744"/>
            </a:xfrm>
            <a:prstGeom prst="roundRect">
              <a:avLst/>
            </a:prstGeom>
            <a:gradFill>
              <a:gsLst>
                <a:gs pos="0">
                  <a:srgbClr val="01B3C5"/>
                </a:gs>
                <a:gs pos="100000">
                  <a:srgbClr val="009F9B"/>
                </a:gs>
              </a:gsLst>
              <a:lin ang="2700000" scaled="1"/>
            </a:gradFill>
            <a:ln w="3175" cap="flat" cmpd="sng" algn="ctr">
              <a:no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400" b="1" kern="0">
                <a:solidFill>
                  <a:schemeClr val="tx1">
                    <a:lumMod val="50000"/>
                    <a:lumOff val="50000"/>
                  </a:schemeClr>
                </a:solidFill>
                <a:cs typeface="+mn-ea"/>
              </a:endParaRPr>
            </a:p>
          </p:txBody>
        </p:sp>
        <p:sp>
          <p:nvSpPr>
            <p:cNvPr id="12" name="TextBox 4"/>
            <p:cNvSpPr txBox="1"/>
            <p:nvPr/>
          </p:nvSpPr>
          <p:spPr bwMode="auto">
            <a:xfrm>
              <a:off x="1547825" y="3857743"/>
              <a:ext cx="908447" cy="42628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r>
                <a:rPr lang="zh-CN" altLang="en-US" sz="2135" dirty="0">
                  <a:solidFill>
                    <a:srgbClr val="FEFEFE"/>
                  </a:solidFill>
                  <a:latin typeface="幼圆" panose="02010509060101010101" pitchFamily="49" charset="-122"/>
                  <a:ea typeface="幼圆" panose="02010509060101010101" pitchFamily="49" charset="-122"/>
                </a:rPr>
                <a:t>专业</a:t>
              </a:r>
            </a:p>
          </p:txBody>
        </p:sp>
      </p:grpSp>
      <p:grpSp>
        <p:nvGrpSpPr>
          <p:cNvPr id="13" name="组合 12"/>
          <p:cNvGrpSpPr/>
          <p:nvPr/>
        </p:nvGrpSpPr>
        <p:grpSpPr>
          <a:xfrm>
            <a:off x="2680267" y="4878302"/>
            <a:ext cx="960346" cy="1142441"/>
            <a:chOff x="2504889" y="3482277"/>
            <a:chExt cx="958665" cy="1379934"/>
          </a:xfrm>
          <a:solidFill>
            <a:schemeClr val="bg1"/>
          </a:solidFill>
        </p:grpSpPr>
        <p:sp>
          <p:nvSpPr>
            <p:cNvPr id="14" name="圆角矩形 13"/>
            <p:cNvSpPr/>
            <p:nvPr/>
          </p:nvSpPr>
          <p:spPr bwMode="auto">
            <a:xfrm>
              <a:off x="2505234" y="3482277"/>
              <a:ext cx="958320" cy="1379934"/>
            </a:xfrm>
            <a:prstGeom prst="roundRect">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15" name="TextBox 31"/>
            <p:cNvSpPr txBox="1"/>
            <p:nvPr/>
          </p:nvSpPr>
          <p:spPr bwMode="auto">
            <a:xfrm>
              <a:off x="2504889" y="4012735"/>
              <a:ext cx="908447" cy="426282"/>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b="1" dirty="0">
                  <a:latin typeface="幼圆" panose="02010509060101010101" pitchFamily="49" charset="-122"/>
                  <a:ea typeface="幼圆" panose="02010509060101010101" pitchFamily="49" charset="-122"/>
                </a:rPr>
                <a:t>有梦想</a:t>
              </a:r>
            </a:p>
          </p:txBody>
        </p:sp>
      </p:grpSp>
      <p:grpSp>
        <p:nvGrpSpPr>
          <p:cNvPr id="16" name="组合 15"/>
          <p:cNvGrpSpPr/>
          <p:nvPr/>
        </p:nvGrpSpPr>
        <p:grpSpPr>
          <a:xfrm>
            <a:off x="1664972" y="4528927"/>
            <a:ext cx="1001044" cy="1141456"/>
            <a:chOff x="3496656" y="3067051"/>
            <a:chExt cx="908447" cy="1378744"/>
          </a:xfrm>
        </p:grpSpPr>
        <p:sp>
          <p:nvSpPr>
            <p:cNvPr id="17" name="圆角矩形 16"/>
            <p:cNvSpPr/>
            <p:nvPr/>
          </p:nvSpPr>
          <p:spPr bwMode="auto">
            <a:xfrm>
              <a:off x="3592130" y="3067051"/>
              <a:ext cx="740520" cy="1378744"/>
            </a:xfrm>
            <a:prstGeom prst="roundRect">
              <a:avLst/>
            </a:prstGeom>
            <a:gradFill>
              <a:gsLst>
                <a:gs pos="0">
                  <a:srgbClr val="7B64A9"/>
                </a:gs>
                <a:gs pos="100000">
                  <a:srgbClr val="473F8E"/>
                </a:gs>
              </a:gsLst>
              <a:lin ang="2700000" scaled="1"/>
            </a:gradFill>
            <a:ln w="3175" cap="flat" cmpd="sng" algn="ctr">
              <a:no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400" b="1" kern="0">
                <a:solidFill>
                  <a:schemeClr val="tx1">
                    <a:lumMod val="50000"/>
                    <a:lumOff val="50000"/>
                  </a:schemeClr>
                </a:solidFill>
                <a:cs typeface="+mn-ea"/>
              </a:endParaRPr>
            </a:p>
          </p:txBody>
        </p:sp>
        <p:sp>
          <p:nvSpPr>
            <p:cNvPr id="18" name="TextBox 32"/>
            <p:cNvSpPr txBox="1"/>
            <p:nvPr/>
          </p:nvSpPr>
          <p:spPr bwMode="auto">
            <a:xfrm>
              <a:off x="3496656" y="3875490"/>
              <a:ext cx="908447" cy="42628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r>
                <a:rPr lang="zh-CN" altLang="en-US" sz="2135" dirty="0">
                  <a:solidFill>
                    <a:srgbClr val="FEFEFE"/>
                  </a:solidFill>
                  <a:latin typeface="幼圆" panose="02010509060101010101" pitchFamily="49" charset="-122"/>
                  <a:ea typeface="幼圆" panose="02010509060101010101" pitchFamily="49" charset="-122"/>
                </a:rPr>
                <a:t>年轻</a:t>
              </a:r>
            </a:p>
          </p:txBody>
        </p:sp>
      </p:grpSp>
      <p:grpSp>
        <p:nvGrpSpPr>
          <p:cNvPr id="19" name="组合 18"/>
          <p:cNvGrpSpPr/>
          <p:nvPr/>
        </p:nvGrpSpPr>
        <p:grpSpPr>
          <a:xfrm>
            <a:off x="3637122" y="4528927"/>
            <a:ext cx="1001044" cy="1141456"/>
            <a:chOff x="4488670" y="3067051"/>
            <a:chExt cx="908447" cy="1378744"/>
          </a:xfrm>
        </p:grpSpPr>
        <p:sp>
          <p:nvSpPr>
            <p:cNvPr id="20" name="圆角矩形 19"/>
            <p:cNvSpPr/>
            <p:nvPr/>
          </p:nvSpPr>
          <p:spPr bwMode="auto">
            <a:xfrm>
              <a:off x="4549391" y="3067051"/>
              <a:ext cx="788193" cy="1378744"/>
            </a:xfrm>
            <a:prstGeom prst="roundRect">
              <a:avLst/>
            </a:prstGeom>
            <a:gradFill>
              <a:gsLst>
                <a:gs pos="0">
                  <a:srgbClr val="FDE103"/>
                </a:gs>
                <a:gs pos="100000">
                  <a:srgbClr val="F8A11A"/>
                </a:gs>
              </a:gsLst>
              <a:lin ang="2700000" scaled="1"/>
            </a:gradFill>
            <a:ln w="3175" cap="flat" cmpd="sng" algn="ctr">
              <a:no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en-US" sz="2400" b="1" kern="0">
                <a:solidFill>
                  <a:schemeClr val="tx1">
                    <a:lumMod val="50000"/>
                    <a:lumOff val="50000"/>
                  </a:schemeClr>
                </a:solidFill>
                <a:cs typeface="+mn-ea"/>
              </a:endParaRPr>
            </a:p>
          </p:txBody>
        </p:sp>
        <p:sp>
          <p:nvSpPr>
            <p:cNvPr id="21" name="TextBox 33"/>
            <p:cNvSpPr txBox="1"/>
            <p:nvPr/>
          </p:nvSpPr>
          <p:spPr bwMode="auto">
            <a:xfrm>
              <a:off x="4488670" y="3811668"/>
              <a:ext cx="908447" cy="523221"/>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pPr>
                <a:lnSpc>
                  <a:spcPct val="100000"/>
                </a:lnSpc>
              </a:pPr>
              <a:r>
                <a:rPr lang="zh-CN" altLang="en-US" sz="2135" dirty="0">
                  <a:solidFill>
                    <a:srgbClr val="FEFEFE"/>
                  </a:solidFill>
                  <a:latin typeface="幼圆" panose="02010509060101010101" pitchFamily="49" charset="-122"/>
                  <a:ea typeface="幼圆" panose="02010509060101010101" pitchFamily="49" charset="-122"/>
                </a:rPr>
                <a:t>专注</a:t>
              </a:r>
            </a:p>
          </p:txBody>
        </p:sp>
      </p:grpSp>
      <p:sp>
        <p:nvSpPr>
          <p:cNvPr id="22" name="矩形 21"/>
          <p:cNvSpPr/>
          <p:nvPr/>
        </p:nvSpPr>
        <p:spPr>
          <a:xfrm flipH="1">
            <a:off x="544272" y="1825311"/>
            <a:ext cx="4254813" cy="3168000"/>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6080" tIns="68040" rIns="136080" bIns="68040" rtlCol="0" anchor="ctr"/>
          <a:lstStyle/>
          <a:p>
            <a:pPr algn="ctr"/>
            <a:endParaRPr lang="zh-CN" altLang="en-US" sz="2400">
              <a:cs typeface="+mn-ea"/>
              <a:sym typeface="+mn-lt"/>
            </a:endParaRPr>
          </a:p>
        </p:txBody>
      </p:sp>
      <p:sp>
        <p:nvSpPr>
          <p:cNvPr id="23" name="Rectangle 30"/>
          <p:cNvSpPr>
            <a:spLocks noChangeArrowheads="1"/>
          </p:cNvSpPr>
          <p:nvPr/>
        </p:nvSpPr>
        <p:spPr bwMode="auto">
          <a:xfrm>
            <a:off x="4955868" y="2487926"/>
            <a:ext cx="6805207" cy="368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6072" tIns="68033" rIns="136072" bIns="68033">
            <a:spAutoFit/>
          </a:bodyPr>
          <a:lstStyle/>
          <a:p>
            <a:pPr fontAlgn="base">
              <a:lnSpc>
                <a:spcPct val="120000"/>
              </a:lnSpc>
              <a:spcBef>
                <a:spcPct val="0"/>
              </a:spcBef>
              <a:spcAft>
                <a:spcPct val="0"/>
              </a:spcAft>
            </a:pPr>
            <a:r>
              <a:rPr lang="zh-CN" altLang="en-US" sz="1600" dirty="0">
                <a:solidFill>
                  <a:schemeClr val="bg1">
                    <a:lumMod val="50000"/>
                  </a:schemeClr>
                </a:solidFill>
                <a:cs typeface="+mn-ea"/>
                <a:sym typeface="+mn-lt"/>
              </a:rPr>
              <a:t>       </a:t>
            </a:r>
            <a:r>
              <a:rPr lang="zh-CN" altLang="en-US" sz="1600" dirty="0">
                <a:solidFill>
                  <a:schemeClr val="bg1">
                    <a:lumMod val="50000"/>
                  </a:schemeClr>
                </a:solidFill>
                <a:latin typeface="幼圆" panose="02010509060101010101" pitchFamily="49" charset="-122"/>
                <a:ea typeface="幼圆" panose="02010509060101010101" pitchFamily="49" charset="-122"/>
                <a:cs typeface="+mn-ea"/>
                <a:sym typeface="+mn-lt"/>
              </a:rPr>
              <a:t>团队是指拥有共同目标，并且具有不同能力的一小群人有愈识的协调行为或力的系统，这群人就如同人的五官一样，共同协作维持一个人的生存，缺一不可。</a:t>
            </a:r>
          </a:p>
          <a:p>
            <a:pPr fontAlgn="base">
              <a:lnSpc>
                <a:spcPct val="120000"/>
              </a:lnSpc>
              <a:spcBef>
                <a:spcPct val="0"/>
              </a:spcBef>
              <a:spcAft>
                <a:spcPct val="0"/>
              </a:spcAft>
            </a:pPr>
            <a:r>
              <a:rPr lang="zh-CN" altLang="en-US" sz="1600" b="1" dirty="0">
                <a:gradFill>
                  <a:gsLst>
                    <a:gs pos="0">
                      <a:srgbClr val="004C89"/>
                    </a:gs>
                    <a:gs pos="50000">
                      <a:srgbClr val="006BC7"/>
                    </a:gs>
                    <a:gs pos="100000">
                      <a:srgbClr val="0087FC"/>
                    </a:gs>
                  </a:gsLst>
                  <a:lin ang="5400000" scaled="1"/>
                </a:gradFill>
                <a:latin typeface="幼圆" panose="02010509060101010101" pitchFamily="49" charset="-122"/>
                <a:ea typeface="幼圆" panose="02010509060101010101" pitchFamily="49" charset="-122"/>
                <a:cs typeface="+mn-ea"/>
                <a:sym typeface="+mn-lt"/>
              </a:rPr>
              <a:t>       </a:t>
            </a:r>
            <a:r>
              <a:rPr lang="zh-CN" altLang="en-US" sz="1600" b="1" dirty="0">
                <a:solidFill>
                  <a:srgbClr val="E43237"/>
                </a:solidFill>
                <a:latin typeface="幼圆" panose="02010509060101010101" pitchFamily="49" charset="-122"/>
                <a:ea typeface="幼圆" panose="02010509060101010101" pitchFamily="49" charset="-122"/>
                <a:cs typeface="+mn-ea"/>
                <a:sym typeface="+mn-lt"/>
              </a:rPr>
              <a:t>我们是</a:t>
            </a:r>
            <a:r>
              <a:rPr lang="en-US" altLang="zh-CN" sz="1600" b="1" dirty="0">
                <a:solidFill>
                  <a:srgbClr val="E43237"/>
                </a:solidFill>
                <a:latin typeface="幼圆" panose="02010509060101010101" pitchFamily="49" charset="-122"/>
                <a:ea typeface="幼圆" panose="02010509060101010101" pitchFamily="49" charset="-122"/>
                <a:cs typeface="+mn-ea"/>
                <a:sym typeface="+mn-lt"/>
              </a:rPr>
              <a:t>-</a:t>
            </a:r>
            <a:r>
              <a:rPr lang="zh-CN" altLang="en-US" sz="1600" b="1" dirty="0">
                <a:solidFill>
                  <a:srgbClr val="E43237"/>
                </a:solidFill>
                <a:latin typeface="幼圆" panose="02010509060101010101" pitchFamily="49" charset="-122"/>
                <a:ea typeface="幼圆" panose="02010509060101010101" pitchFamily="49" charset="-122"/>
                <a:cs typeface="+mn-ea"/>
                <a:sym typeface="+mn-lt"/>
              </a:rPr>
              <a:t>支专业的团队。</a:t>
            </a:r>
            <a:r>
              <a:rPr lang="zh-CN" altLang="en-US" sz="1600" dirty="0">
                <a:solidFill>
                  <a:schemeClr val="bg1">
                    <a:lumMod val="50000"/>
                  </a:schemeClr>
                </a:solidFill>
                <a:latin typeface="幼圆" panose="02010509060101010101" pitchFamily="49" charset="-122"/>
                <a:ea typeface="幼圆" panose="02010509060101010101" pitchFamily="49" charset="-122"/>
                <a:cs typeface="+mn-ea"/>
                <a:sym typeface="+mn-lt"/>
              </a:rPr>
              <a:t>我们的成员拥有多年的信息安全专业技术背景，来自国内知名安全公司的一线骨干。</a:t>
            </a:r>
          </a:p>
          <a:p>
            <a:pPr fontAlgn="base">
              <a:lnSpc>
                <a:spcPct val="120000"/>
              </a:lnSpc>
              <a:spcBef>
                <a:spcPct val="0"/>
              </a:spcBef>
              <a:spcAft>
                <a:spcPct val="0"/>
              </a:spcAft>
            </a:pPr>
            <a:r>
              <a:rPr lang="zh-CN" altLang="en-US" sz="1600" b="1" dirty="0">
                <a:gradFill>
                  <a:gsLst>
                    <a:gs pos="0">
                      <a:srgbClr val="004C89"/>
                    </a:gs>
                    <a:gs pos="50000">
                      <a:srgbClr val="006BC7"/>
                    </a:gs>
                    <a:gs pos="100000">
                      <a:srgbClr val="0087FC"/>
                    </a:gs>
                  </a:gsLst>
                  <a:lin ang="5400000" scaled="1"/>
                </a:gradFill>
                <a:latin typeface="幼圆" panose="02010509060101010101" pitchFamily="49" charset="-122"/>
                <a:ea typeface="幼圆" panose="02010509060101010101" pitchFamily="49" charset="-122"/>
                <a:cs typeface="+mn-ea"/>
                <a:sym typeface="+mn-lt"/>
              </a:rPr>
              <a:t>       </a:t>
            </a:r>
            <a:r>
              <a:rPr lang="zh-CN" altLang="en-US" sz="1600" b="1" dirty="0">
                <a:solidFill>
                  <a:srgbClr val="E43237"/>
                </a:solidFill>
                <a:latin typeface="幼圆" panose="02010509060101010101" pitchFamily="49" charset="-122"/>
                <a:ea typeface="幼圆" panose="02010509060101010101" pitchFamily="49" charset="-122"/>
                <a:cs typeface="+mn-ea"/>
                <a:sym typeface="+mn-lt"/>
              </a:rPr>
              <a:t>我们是</a:t>
            </a:r>
            <a:r>
              <a:rPr lang="en-US" altLang="zh-CN" sz="1600" b="1" dirty="0">
                <a:solidFill>
                  <a:srgbClr val="E43237"/>
                </a:solidFill>
                <a:latin typeface="幼圆" panose="02010509060101010101" pitchFamily="49" charset="-122"/>
                <a:ea typeface="幼圆" panose="02010509060101010101" pitchFamily="49" charset="-122"/>
                <a:cs typeface="+mn-ea"/>
                <a:sym typeface="+mn-lt"/>
              </a:rPr>
              <a:t>-</a:t>
            </a:r>
            <a:r>
              <a:rPr lang="zh-CN" altLang="en-US" sz="1600" b="1" dirty="0">
                <a:solidFill>
                  <a:srgbClr val="E43237"/>
                </a:solidFill>
                <a:latin typeface="幼圆" panose="02010509060101010101" pitchFamily="49" charset="-122"/>
                <a:ea typeface="幼圆" panose="02010509060101010101" pitchFamily="49" charset="-122"/>
                <a:cs typeface="+mn-ea"/>
                <a:sym typeface="+mn-lt"/>
              </a:rPr>
              <a:t>支年轻的团队。</a:t>
            </a:r>
            <a:r>
              <a:rPr lang="zh-CN" altLang="en-US" sz="1600" dirty="0">
                <a:solidFill>
                  <a:schemeClr val="bg1">
                    <a:lumMod val="50000"/>
                  </a:schemeClr>
                </a:solidFill>
                <a:latin typeface="幼圆" panose="02010509060101010101" pitchFamily="49" charset="-122"/>
                <a:ea typeface="幼圆" panose="02010509060101010101" pitchFamily="49" charset="-122"/>
                <a:cs typeface="+mn-ea"/>
                <a:sym typeface="+mn-lt"/>
              </a:rPr>
              <a:t>我们的平均年龄仅有</a:t>
            </a:r>
            <a:r>
              <a:rPr lang="en-US" altLang="zh-CN" sz="1600" dirty="0">
                <a:solidFill>
                  <a:schemeClr val="bg1">
                    <a:lumMod val="50000"/>
                  </a:schemeClr>
                </a:solidFill>
                <a:latin typeface="幼圆" panose="02010509060101010101" pitchFamily="49" charset="-122"/>
                <a:ea typeface="幼圆" panose="02010509060101010101" pitchFamily="49" charset="-122"/>
                <a:cs typeface="+mn-ea"/>
                <a:sym typeface="+mn-lt"/>
              </a:rPr>
              <a:t>26</a:t>
            </a:r>
            <a:r>
              <a:rPr lang="zh-CN" altLang="en-US" sz="1600" dirty="0">
                <a:solidFill>
                  <a:schemeClr val="bg1">
                    <a:lumMod val="50000"/>
                  </a:schemeClr>
                </a:solidFill>
                <a:latin typeface="幼圆" panose="02010509060101010101" pitchFamily="49" charset="-122"/>
                <a:ea typeface="幼圆" panose="02010509060101010101" pitchFamily="49" charset="-122"/>
                <a:cs typeface="+mn-ea"/>
                <a:sym typeface="+mn-lt"/>
              </a:rPr>
              <a:t>岁，充满了朝气和创新精神。</a:t>
            </a:r>
          </a:p>
          <a:p>
            <a:pPr fontAlgn="base">
              <a:lnSpc>
                <a:spcPct val="120000"/>
              </a:lnSpc>
              <a:spcBef>
                <a:spcPct val="0"/>
              </a:spcBef>
              <a:spcAft>
                <a:spcPct val="0"/>
              </a:spcAft>
            </a:pPr>
            <a:r>
              <a:rPr lang="zh-CN" altLang="en-US" sz="1600" b="1" dirty="0">
                <a:solidFill>
                  <a:srgbClr val="E43237"/>
                </a:solidFill>
                <a:latin typeface="幼圆" panose="02010509060101010101" pitchFamily="49" charset="-122"/>
                <a:ea typeface="幼圆" panose="02010509060101010101" pitchFamily="49" charset="-122"/>
                <a:cs typeface="+mn-ea"/>
                <a:sym typeface="+mn-lt"/>
              </a:rPr>
              <a:t>       我们是</a:t>
            </a:r>
            <a:r>
              <a:rPr lang="en-US" altLang="zh-CN" sz="1600" b="1" dirty="0">
                <a:solidFill>
                  <a:srgbClr val="E43237"/>
                </a:solidFill>
                <a:latin typeface="幼圆" panose="02010509060101010101" pitchFamily="49" charset="-122"/>
                <a:ea typeface="幼圆" panose="02010509060101010101" pitchFamily="49" charset="-122"/>
                <a:cs typeface="+mn-ea"/>
                <a:sym typeface="+mn-lt"/>
              </a:rPr>
              <a:t>-</a:t>
            </a:r>
            <a:r>
              <a:rPr lang="zh-CN" altLang="en-US" sz="1600" b="1" dirty="0">
                <a:solidFill>
                  <a:srgbClr val="E43237"/>
                </a:solidFill>
                <a:latin typeface="幼圆" panose="02010509060101010101" pitchFamily="49" charset="-122"/>
                <a:ea typeface="幼圆" panose="02010509060101010101" pitchFamily="49" charset="-122"/>
                <a:cs typeface="+mn-ea"/>
                <a:sym typeface="+mn-lt"/>
              </a:rPr>
              <a:t>支专注的团队。</a:t>
            </a:r>
            <a:r>
              <a:rPr lang="zh-CN" altLang="en-US" sz="1600" dirty="0">
                <a:solidFill>
                  <a:schemeClr val="bg1">
                    <a:lumMod val="50000"/>
                  </a:schemeClr>
                </a:solidFill>
                <a:latin typeface="幼圆" panose="02010509060101010101" pitchFamily="49" charset="-122"/>
                <a:ea typeface="幼圆" panose="02010509060101010101" pitchFamily="49" charset="-122"/>
                <a:cs typeface="+mn-ea"/>
                <a:sym typeface="+mn-lt"/>
              </a:rPr>
              <a:t>我们坚信，安全的品牌源自客户的信任。只有专注，才能做好安全。</a:t>
            </a:r>
          </a:p>
          <a:p>
            <a:pPr fontAlgn="base">
              <a:lnSpc>
                <a:spcPct val="120000"/>
              </a:lnSpc>
              <a:spcBef>
                <a:spcPct val="0"/>
              </a:spcBef>
              <a:spcAft>
                <a:spcPct val="0"/>
              </a:spcAft>
            </a:pPr>
            <a:r>
              <a:rPr lang="zh-CN" altLang="en-US" sz="1600" dirty="0">
                <a:solidFill>
                  <a:schemeClr val="bg1">
                    <a:lumMod val="50000"/>
                  </a:schemeClr>
                </a:solidFill>
                <a:latin typeface="幼圆" panose="02010509060101010101" pitchFamily="49" charset="-122"/>
                <a:ea typeface="幼圆" panose="02010509060101010101" pitchFamily="49" charset="-122"/>
                <a:cs typeface="+mn-ea"/>
                <a:sym typeface="+mn-lt"/>
              </a:rPr>
              <a:t>    </a:t>
            </a:r>
            <a:r>
              <a:rPr lang="zh-CN" altLang="en-US" sz="1600" b="1" dirty="0">
                <a:solidFill>
                  <a:schemeClr val="bg1">
                    <a:lumMod val="50000"/>
                  </a:schemeClr>
                </a:solidFill>
                <a:latin typeface="幼圆" panose="02010509060101010101" pitchFamily="49" charset="-122"/>
                <a:ea typeface="幼圆" panose="02010509060101010101" pitchFamily="49" charset="-122"/>
                <a:cs typeface="+mn-ea"/>
                <a:sym typeface="+mn-lt"/>
              </a:rPr>
              <a:t>   </a:t>
            </a:r>
            <a:r>
              <a:rPr lang="zh-CN" altLang="en-US" sz="1600" b="1" dirty="0">
                <a:solidFill>
                  <a:srgbClr val="E43237"/>
                </a:solidFill>
                <a:latin typeface="幼圆" panose="02010509060101010101" pitchFamily="49" charset="-122"/>
                <a:ea typeface="幼圆" panose="02010509060101010101" pitchFamily="49" charset="-122"/>
                <a:cs typeface="+mn-ea"/>
                <a:sym typeface="+mn-lt"/>
              </a:rPr>
              <a:t>我们是</a:t>
            </a:r>
            <a:r>
              <a:rPr lang="en-US" altLang="zh-CN" sz="1600" b="1" dirty="0">
                <a:solidFill>
                  <a:srgbClr val="E43237"/>
                </a:solidFill>
                <a:latin typeface="幼圆" panose="02010509060101010101" pitchFamily="49" charset="-122"/>
                <a:ea typeface="幼圆" panose="02010509060101010101" pitchFamily="49" charset="-122"/>
                <a:cs typeface="+mn-ea"/>
                <a:sym typeface="+mn-lt"/>
              </a:rPr>
              <a:t>-</a:t>
            </a:r>
            <a:r>
              <a:rPr lang="zh-CN" altLang="en-US" sz="1600" b="1" dirty="0">
                <a:solidFill>
                  <a:srgbClr val="E43237"/>
                </a:solidFill>
                <a:latin typeface="幼圆" panose="02010509060101010101" pitchFamily="49" charset="-122"/>
                <a:ea typeface="幼圆" panose="02010509060101010101" pitchFamily="49" charset="-122"/>
                <a:cs typeface="+mn-ea"/>
                <a:sym typeface="+mn-lt"/>
              </a:rPr>
              <a:t>支有梦想的团队。</a:t>
            </a:r>
            <a:r>
              <a:rPr lang="zh-CN" altLang="en-US" sz="1600" dirty="0">
                <a:solidFill>
                  <a:schemeClr val="bg1">
                    <a:lumMod val="50000"/>
                  </a:schemeClr>
                </a:solidFill>
                <a:latin typeface="幼圆" panose="02010509060101010101" pitchFamily="49" charset="-122"/>
                <a:ea typeface="幼圆" panose="02010509060101010101" pitchFamily="49" charset="-122"/>
                <a:cs typeface="+mn-ea"/>
                <a:sym typeface="+mn-lt"/>
              </a:rPr>
              <a:t>我们来自五湖四海，因为一个共同的梦想</a:t>
            </a:r>
            <a:r>
              <a:rPr lang="en-US" altLang="zh-CN" sz="1600" dirty="0">
                <a:solidFill>
                  <a:schemeClr val="bg1">
                    <a:lumMod val="50000"/>
                  </a:schemeClr>
                </a:solidFill>
                <a:latin typeface="幼圆" panose="02010509060101010101" pitchFamily="49" charset="-122"/>
                <a:ea typeface="幼圆" panose="02010509060101010101" pitchFamily="49" charset="-122"/>
                <a:cs typeface="+mn-ea"/>
                <a:sym typeface="+mn-lt"/>
              </a:rPr>
              <a:t>:</a:t>
            </a:r>
            <a:r>
              <a:rPr lang="zh-CN" altLang="en-US" sz="1600" dirty="0">
                <a:solidFill>
                  <a:schemeClr val="bg1">
                    <a:lumMod val="50000"/>
                  </a:schemeClr>
                </a:solidFill>
                <a:latin typeface="幼圆" panose="02010509060101010101" pitchFamily="49" charset="-122"/>
                <a:ea typeface="幼圆" panose="02010509060101010101" pitchFamily="49" charset="-122"/>
                <a:cs typeface="+mn-ea"/>
                <a:sym typeface="+mn-lt"/>
              </a:rPr>
              <a:t>做一家真正优秀的信息安全企业。为客户提供最可靠的互联网安全防护</a:t>
            </a:r>
            <a:r>
              <a:rPr lang="zh-CN" altLang="en-US" sz="1600" dirty="0">
                <a:solidFill>
                  <a:schemeClr val="bg1">
                    <a:lumMod val="65000"/>
                  </a:schemeClr>
                </a:solidFill>
                <a:latin typeface="幼圆" panose="02010509060101010101" pitchFamily="49" charset="-122"/>
                <a:ea typeface="幼圆" panose="02010509060101010101" pitchFamily="49" charset="-122"/>
                <a:cs typeface="+mn-ea"/>
                <a:sym typeface="+mn-lt"/>
              </a:rPr>
              <a:t>。</a:t>
            </a:r>
          </a:p>
        </p:txBody>
      </p:sp>
      <p:sp>
        <p:nvSpPr>
          <p:cNvPr id="24" name="矩形 23"/>
          <p:cNvSpPr/>
          <p:nvPr/>
        </p:nvSpPr>
        <p:spPr>
          <a:xfrm>
            <a:off x="5015877" y="1753392"/>
            <a:ext cx="6624736" cy="595041"/>
          </a:xfrm>
          <a:prstGeom prst="rect">
            <a:avLst/>
          </a:prstGeom>
          <a:gradFill>
            <a:gsLst>
              <a:gs pos="0">
                <a:srgbClr val="ED492C"/>
              </a:gs>
              <a:gs pos="100000">
                <a:srgbClr val="DE163D"/>
              </a:gs>
            </a:gsLst>
            <a:lin ang="27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083" tIns="68040" rIns="136083" bIns="68040" anchor="ctr"/>
          <a:lstStyle/>
          <a:p>
            <a:pPr algn="ctr"/>
            <a:endParaRPr lang="zh-CN" altLang="en-US" sz="2400">
              <a:solidFill>
                <a:prstClr val="white"/>
              </a:solidFill>
              <a:sym typeface="+mn-lt"/>
            </a:endParaRPr>
          </a:p>
        </p:txBody>
      </p:sp>
      <p:sp>
        <p:nvSpPr>
          <p:cNvPr id="25" name="TextBox 19"/>
          <p:cNvSpPr txBox="1"/>
          <p:nvPr/>
        </p:nvSpPr>
        <p:spPr>
          <a:xfrm>
            <a:off x="7046135" y="1718582"/>
            <a:ext cx="3008011" cy="629851"/>
          </a:xfrm>
          <a:prstGeom prst="rect">
            <a:avLst/>
          </a:prstGeom>
          <a:noFill/>
        </p:spPr>
        <p:txBody>
          <a:bodyPr wrap="square" lIns="136080" tIns="68040" rIns="136080" bIns="68040">
            <a:spAutoFit/>
          </a:bodyPr>
          <a:lstStyle/>
          <a:p>
            <a:pPr defTabSz="1218565">
              <a:defRPr/>
            </a:pPr>
            <a:r>
              <a:rPr lang="zh-CN" altLang="en-US" sz="3200" b="1" kern="0" dirty="0">
                <a:solidFill>
                  <a:schemeClr val="bg1"/>
                </a:solidFill>
                <a:latin typeface="幼圆" panose="02010509060101010101" pitchFamily="49" charset="-122"/>
                <a:ea typeface="幼圆" panose="02010509060101010101" pitchFamily="49" charset="-122"/>
              </a:rPr>
              <a:t>我们的团队</a:t>
            </a:r>
          </a:p>
        </p:txBody>
      </p:sp>
      <p:grpSp>
        <p:nvGrpSpPr>
          <p:cNvPr id="26" name="组合 25"/>
          <p:cNvGrpSpPr/>
          <p:nvPr/>
        </p:nvGrpSpPr>
        <p:grpSpPr>
          <a:xfrm>
            <a:off x="6192012" y="1943717"/>
            <a:ext cx="285752" cy="214315"/>
            <a:chOff x="4572000" y="1785925"/>
            <a:chExt cx="357190" cy="357191"/>
          </a:xfrm>
          <a:solidFill>
            <a:schemeClr val="bg1"/>
          </a:solidFill>
        </p:grpSpPr>
        <p:sp>
          <p:nvSpPr>
            <p:cNvPr id="27" name="燕尾形 26"/>
            <p:cNvSpPr/>
            <p:nvPr/>
          </p:nvSpPr>
          <p:spPr>
            <a:xfrm flipH="1">
              <a:off x="4714876" y="1785925"/>
              <a:ext cx="214314" cy="32147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sym typeface="+mn-lt"/>
              </a:endParaRPr>
            </a:p>
          </p:txBody>
        </p:sp>
        <p:sp>
          <p:nvSpPr>
            <p:cNvPr id="28" name="等腰三角形 27"/>
            <p:cNvSpPr/>
            <p:nvPr/>
          </p:nvSpPr>
          <p:spPr>
            <a:xfrm>
              <a:off x="4572000" y="2000240"/>
              <a:ext cx="165736" cy="1428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grpSp>
      <p:grpSp>
        <p:nvGrpSpPr>
          <p:cNvPr id="29" name="组合 28"/>
          <p:cNvGrpSpPr/>
          <p:nvPr/>
        </p:nvGrpSpPr>
        <p:grpSpPr>
          <a:xfrm flipH="1">
            <a:off x="10130728" y="1943717"/>
            <a:ext cx="285752" cy="214315"/>
            <a:chOff x="4572000" y="1785925"/>
            <a:chExt cx="357190" cy="357191"/>
          </a:xfrm>
          <a:solidFill>
            <a:schemeClr val="bg1"/>
          </a:solidFill>
        </p:grpSpPr>
        <p:sp>
          <p:nvSpPr>
            <p:cNvPr id="30" name="燕尾形 29"/>
            <p:cNvSpPr/>
            <p:nvPr/>
          </p:nvSpPr>
          <p:spPr>
            <a:xfrm flipH="1">
              <a:off x="4714876" y="1785925"/>
              <a:ext cx="214314" cy="32147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sym typeface="+mn-lt"/>
              </a:endParaRPr>
            </a:p>
          </p:txBody>
        </p:sp>
        <p:sp>
          <p:nvSpPr>
            <p:cNvPr id="31" name="等腰三角形 30"/>
            <p:cNvSpPr/>
            <p:nvPr/>
          </p:nvSpPr>
          <p:spPr>
            <a:xfrm>
              <a:off x="4572000" y="2000240"/>
              <a:ext cx="165736" cy="1428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grpSp>
      <p:sp>
        <p:nvSpPr>
          <p:cNvPr id="32"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Effect transition="in" filter="fade">
                                      <p:cBhvr>
                                        <p:cTn id="14" dur="1000"/>
                                        <p:tgtEl>
                                          <p:spTgt spid="22"/>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9"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ppt_x</p:attrName>
                                        </p:attrNameLst>
                                      </p:cBhvr>
                                      <p:tavLst>
                                        <p:tav tm="0">
                                          <p:val>
                                            <p:strVal val="#ppt_x-.2"/>
                                          </p:val>
                                        </p:tav>
                                        <p:tav tm="100000">
                                          <p:val>
                                            <p:strVal val="#ppt_x"/>
                                          </p:val>
                                        </p:tav>
                                      </p:tavLst>
                                    </p:anim>
                                    <p:anim calcmode="lin" valueType="num">
                                      <p:cBhvr>
                                        <p:cTn id="40"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1" dur="500"/>
                                        <p:tgtEl>
                                          <p:spTgt spid="24"/>
                                        </p:tgtEl>
                                      </p:cBhvr>
                                    </p:animEffect>
                                  </p:childTnLst>
                                </p:cTn>
                              </p:par>
                            </p:childTnLst>
                          </p:cTn>
                        </p:par>
                        <p:par>
                          <p:cTn id="42" fill="hold">
                            <p:stCondLst>
                              <p:cond delay="2500"/>
                            </p:stCondLst>
                            <p:childTnLst>
                              <p:par>
                                <p:cTn id="43" presetID="29"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ppt_x</p:attrName>
                                        </p:attrNameLst>
                                      </p:cBhvr>
                                      <p:tavLst>
                                        <p:tav tm="0">
                                          <p:val>
                                            <p:strVal val="#ppt_x-.2"/>
                                          </p:val>
                                        </p:tav>
                                        <p:tav tm="100000">
                                          <p:val>
                                            <p:strVal val="#ppt_x"/>
                                          </p:val>
                                        </p:tav>
                                      </p:tavLst>
                                    </p:anim>
                                    <p:anim calcmode="lin" valueType="num">
                                      <p:cBhvr>
                                        <p:cTn id="46"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7" dur="500"/>
                                        <p:tgtEl>
                                          <p:spTgt spid="26"/>
                                        </p:tgtEl>
                                      </p:cBhvr>
                                    </p:animEffect>
                                  </p:childTnLst>
                                </p:cTn>
                              </p:par>
                              <p:par>
                                <p:cTn id="48" presetID="29"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ppt_x</p:attrName>
                                        </p:attrNameLst>
                                      </p:cBhvr>
                                      <p:tavLst>
                                        <p:tav tm="0">
                                          <p:val>
                                            <p:strVal val="#ppt_x-.2"/>
                                          </p:val>
                                        </p:tav>
                                        <p:tav tm="100000">
                                          <p:val>
                                            <p:strVal val="#ppt_x"/>
                                          </p:val>
                                        </p:tav>
                                      </p:tavLst>
                                    </p:anim>
                                    <p:anim calcmode="lin" valueType="num">
                                      <p:cBhvr>
                                        <p:cTn id="51"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2" dur="500"/>
                                        <p:tgtEl>
                                          <p:spTgt spid="29"/>
                                        </p:tgtEl>
                                      </p:cBhvr>
                                    </p:animEffect>
                                  </p:childTnLst>
                                </p:cTn>
                              </p:par>
                            </p:childTnLst>
                          </p:cTn>
                        </p:par>
                        <p:par>
                          <p:cTn id="53" fill="hold">
                            <p:stCondLst>
                              <p:cond delay="3000"/>
                            </p:stCondLst>
                            <p:childTnLst>
                              <p:par>
                                <p:cTn id="54" presetID="29"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ppt_x</p:attrName>
                                        </p:attrNameLst>
                                      </p:cBhvr>
                                      <p:tavLst>
                                        <p:tav tm="0">
                                          <p:val>
                                            <p:strVal val="#ppt_x-.2"/>
                                          </p:val>
                                        </p:tav>
                                        <p:tav tm="100000">
                                          <p:val>
                                            <p:strVal val="#ppt_x"/>
                                          </p:val>
                                        </p:tav>
                                      </p:tavLst>
                                    </p:anim>
                                    <p:anim calcmode="lin" valueType="num">
                                      <p:cBhvr>
                                        <p:cTn id="57"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8" dur="500"/>
                                        <p:tgtEl>
                                          <p:spTgt spid="25"/>
                                        </p:tgtEl>
                                      </p:cBhvr>
                                    </p:animEffect>
                                  </p:childTnLst>
                                </p:cTn>
                              </p:par>
                            </p:childTnLst>
                          </p:cTn>
                        </p:par>
                        <p:par>
                          <p:cTn id="59" fill="hold">
                            <p:stCondLst>
                              <p:cond delay="3500"/>
                            </p:stCondLst>
                            <p:childTnLst>
                              <p:par>
                                <p:cTn id="60" presetID="56" presetClass="entr" presetSubtype="0" fill="hold" grpId="0" nodeType="afterEffect">
                                  <p:stCondLst>
                                    <p:cond delay="0"/>
                                  </p:stCondLst>
                                  <p:iterate type="lt">
                                    <p:tmPct val="15000"/>
                                  </p:iterate>
                                  <p:childTnLst>
                                    <p:set>
                                      <p:cBhvr>
                                        <p:cTn id="61" dur="1" fill="hold">
                                          <p:stCondLst>
                                            <p:cond delay="0"/>
                                          </p:stCondLst>
                                        </p:cTn>
                                        <p:tgtEl>
                                          <p:spTgt spid="23"/>
                                        </p:tgtEl>
                                        <p:attrNameLst>
                                          <p:attrName>style.visibility</p:attrName>
                                        </p:attrNameLst>
                                      </p:cBhvr>
                                      <p:to>
                                        <p:strVal val="visible"/>
                                      </p:to>
                                    </p:set>
                                    <p:anim by="(-#ppt_w*2)" calcmode="lin" valueType="num">
                                      <p:cBhvr rctx="PPT">
                                        <p:cTn id="62" dur="125" autoRev="1" fill="hold">
                                          <p:stCondLst>
                                            <p:cond delay="0"/>
                                          </p:stCondLst>
                                        </p:cTn>
                                        <p:tgtEl>
                                          <p:spTgt spid="23"/>
                                        </p:tgtEl>
                                        <p:attrNameLst>
                                          <p:attrName>ppt_w</p:attrName>
                                        </p:attrNameLst>
                                      </p:cBhvr>
                                    </p:anim>
                                    <p:anim by="(#ppt_w*0.50)" calcmode="lin" valueType="num">
                                      <p:cBhvr>
                                        <p:cTn id="63" dur="125" decel="50000" autoRev="1" fill="hold">
                                          <p:stCondLst>
                                            <p:cond delay="0"/>
                                          </p:stCondLst>
                                        </p:cTn>
                                        <p:tgtEl>
                                          <p:spTgt spid="23"/>
                                        </p:tgtEl>
                                        <p:attrNameLst>
                                          <p:attrName>ppt_x</p:attrName>
                                        </p:attrNameLst>
                                      </p:cBhvr>
                                    </p:anim>
                                    <p:anim from="(-#ppt_h/2)" to="(#ppt_y)" calcmode="lin" valueType="num">
                                      <p:cBhvr>
                                        <p:cTn id="64" dur="250" fill="hold">
                                          <p:stCondLst>
                                            <p:cond delay="0"/>
                                          </p:stCondLst>
                                        </p:cTn>
                                        <p:tgtEl>
                                          <p:spTgt spid="23"/>
                                        </p:tgtEl>
                                        <p:attrNameLst>
                                          <p:attrName>ppt_y</p:attrName>
                                        </p:attrNameLst>
                                      </p:cBhvr>
                                    </p:anim>
                                    <p:animRot by="21600000">
                                      <p:cBhvr>
                                        <p:cTn id="65" dur="25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3" grpId="0"/>
      <p:bldP spid="24"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890897" y="2031992"/>
            <a:ext cx="2145439" cy="2144663"/>
            <a:chOff x="1367367" y="1923540"/>
            <a:chExt cx="2091076" cy="2091076"/>
          </a:xfrm>
        </p:grpSpPr>
        <p:pic>
          <p:nvPicPr>
            <p:cNvPr id="10" name="图片 9"/>
            <p:cNvPicPr>
              <a:picLocks noChangeAspect="1"/>
            </p:cNvPicPr>
            <p:nvPr/>
          </p:nvPicPr>
          <p:blipFill>
            <a:blip r:embed="rId3" cstate="email"/>
            <a:stretch>
              <a:fillRect/>
            </a:stretch>
          </p:blipFill>
          <p:spPr>
            <a:xfrm>
              <a:off x="1452218" y="2094096"/>
              <a:ext cx="1921373" cy="1749964"/>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11" name="组合 10"/>
            <p:cNvGrpSpPr/>
            <p:nvPr/>
          </p:nvGrpSpPr>
          <p:grpSpPr>
            <a:xfrm>
              <a:off x="1367367" y="1923540"/>
              <a:ext cx="2091076" cy="2091076"/>
              <a:chOff x="4742449" y="2216782"/>
              <a:chExt cx="3801476" cy="3801476"/>
            </a:xfrm>
          </p:grpSpPr>
          <p:sp>
            <p:nvSpPr>
              <p:cNvPr id="12" name="任意多边形 11"/>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圆角矩形 12"/>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圆角矩形 13"/>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15" name="组合 14"/>
          <p:cNvGrpSpPr/>
          <p:nvPr/>
        </p:nvGrpSpPr>
        <p:grpSpPr>
          <a:xfrm>
            <a:off x="3619994" y="2031992"/>
            <a:ext cx="2145439" cy="2144663"/>
            <a:chOff x="3751324" y="1923540"/>
            <a:chExt cx="2091076" cy="2091076"/>
          </a:xfrm>
        </p:grpSpPr>
        <p:pic>
          <p:nvPicPr>
            <p:cNvPr id="16" name="图片 15"/>
            <p:cNvPicPr>
              <a:picLocks noChangeAspect="1"/>
            </p:cNvPicPr>
            <p:nvPr/>
          </p:nvPicPr>
          <p:blipFill>
            <a:blip r:embed="rId4" cstate="email"/>
            <a:stretch>
              <a:fillRect/>
            </a:stretch>
          </p:blipFill>
          <p:spPr>
            <a:xfrm>
              <a:off x="3907120" y="2094095"/>
              <a:ext cx="1921373" cy="1749964"/>
            </a:xfrm>
            <a:custGeom>
              <a:avLst/>
              <a:gdLst>
                <a:gd name="connsiteX0" fmla="*/ 0 w 2579915"/>
                <a:gd name="connsiteY0" fmla="*/ 0 h 2296884"/>
                <a:gd name="connsiteX1" fmla="*/ 2579915 w 2579915"/>
                <a:gd name="connsiteY1" fmla="*/ 0 h 2296884"/>
                <a:gd name="connsiteX2" fmla="*/ 2579915 w 2579915"/>
                <a:gd name="connsiteY2" fmla="*/ 2296884 h 2296884"/>
                <a:gd name="connsiteX3" fmla="*/ 0 w 2579915"/>
                <a:gd name="connsiteY3" fmla="*/ 2296884 h 2296884"/>
              </a:gdLst>
              <a:ahLst/>
              <a:cxnLst>
                <a:cxn ang="0">
                  <a:pos x="connsiteX0" y="connsiteY0"/>
                </a:cxn>
                <a:cxn ang="0">
                  <a:pos x="connsiteX1" y="connsiteY1"/>
                </a:cxn>
                <a:cxn ang="0">
                  <a:pos x="connsiteX2" y="connsiteY2"/>
                </a:cxn>
                <a:cxn ang="0">
                  <a:pos x="connsiteX3" y="connsiteY3"/>
                </a:cxn>
              </a:cxnLst>
              <a:rect l="l" t="t" r="r" b="b"/>
              <a:pathLst>
                <a:path w="2579915" h="2296884">
                  <a:moveTo>
                    <a:pt x="0" y="0"/>
                  </a:moveTo>
                  <a:lnTo>
                    <a:pt x="2579915" y="0"/>
                  </a:lnTo>
                  <a:lnTo>
                    <a:pt x="2579915" y="2296884"/>
                  </a:lnTo>
                  <a:lnTo>
                    <a:pt x="0" y="2296884"/>
                  </a:lnTo>
                  <a:close/>
                </a:path>
              </a:pathLst>
            </a:custGeom>
          </p:spPr>
        </p:pic>
        <p:grpSp>
          <p:nvGrpSpPr>
            <p:cNvPr id="17" name="组合 16"/>
            <p:cNvGrpSpPr/>
            <p:nvPr/>
          </p:nvGrpSpPr>
          <p:grpSpPr>
            <a:xfrm>
              <a:off x="3751324" y="1923540"/>
              <a:ext cx="2091076" cy="2091076"/>
              <a:chOff x="4742449" y="2216782"/>
              <a:chExt cx="3801476" cy="3801476"/>
            </a:xfrm>
          </p:grpSpPr>
          <p:sp>
            <p:nvSpPr>
              <p:cNvPr id="18" name="任意多边形 17"/>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圆角矩形 18"/>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圆角矩形 19"/>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21" name="组合 20"/>
          <p:cNvGrpSpPr/>
          <p:nvPr/>
        </p:nvGrpSpPr>
        <p:grpSpPr>
          <a:xfrm>
            <a:off x="6344843" y="2031992"/>
            <a:ext cx="2145438" cy="2144663"/>
            <a:chOff x="6258959" y="1923540"/>
            <a:chExt cx="2091076" cy="2091076"/>
          </a:xfrm>
        </p:grpSpPr>
        <p:pic>
          <p:nvPicPr>
            <p:cNvPr id="22" name="图片 21"/>
            <p:cNvPicPr>
              <a:picLocks noChangeAspect="1"/>
            </p:cNvPicPr>
            <p:nvPr/>
          </p:nvPicPr>
          <p:blipFill>
            <a:blip r:embed="rId5" cstate="email"/>
            <a:stretch>
              <a:fillRect/>
            </a:stretch>
          </p:blipFill>
          <p:spPr>
            <a:xfrm>
              <a:off x="6419971" y="2094095"/>
              <a:ext cx="1759508" cy="1805037"/>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23" name="组合 22"/>
            <p:cNvGrpSpPr/>
            <p:nvPr/>
          </p:nvGrpSpPr>
          <p:grpSpPr>
            <a:xfrm>
              <a:off x="6258959" y="1923540"/>
              <a:ext cx="2091076" cy="2091076"/>
              <a:chOff x="4742449" y="2216782"/>
              <a:chExt cx="3801476" cy="3801476"/>
            </a:xfrm>
          </p:grpSpPr>
          <p:sp>
            <p:nvSpPr>
              <p:cNvPr id="24" name="任意多边形 23"/>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圆角矩形 24"/>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圆角矩形 25"/>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27" name="组合 26"/>
          <p:cNvGrpSpPr/>
          <p:nvPr/>
        </p:nvGrpSpPr>
        <p:grpSpPr>
          <a:xfrm>
            <a:off x="9073294" y="2031992"/>
            <a:ext cx="2145440" cy="2144663"/>
            <a:chOff x="8787513" y="1923540"/>
            <a:chExt cx="2091076" cy="2091076"/>
          </a:xfrm>
        </p:grpSpPr>
        <p:pic>
          <p:nvPicPr>
            <p:cNvPr id="28" name="图片 27"/>
            <p:cNvPicPr>
              <a:picLocks noChangeAspect="1"/>
            </p:cNvPicPr>
            <p:nvPr/>
          </p:nvPicPr>
          <p:blipFill rotWithShape="1">
            <a:blip r:embed="rId6" cstate="email"/>
            <a:srcRect/>
            <a:stretch>
              <a:fillRect/>
            </a:stretch>
          </p:blipFill>
          <p:spPr>
            <a:xfrm>
              <a:off x="8966761" y="2065622"/>
              <a:ext cx="1779691" cy="1833511"/>
            </a:xfrm>
            <a:custGeom>
              <a:avLst/>
              <a:gdLst>
                <a:gd name="connsiteX0" fmla="*/ 0 w 2579914"/>
                <a:gd name="connsiteY0" fmla="*/ 0 h 2296885"/>
                <a:gd name="connsiteX1" fmla="*/ 2579914 w 2579914"/>
                <a:gd name="connsiteY1" fmla="*/ 0 h 2296885"/>
                <a:gd name="connsiteX2" fmla="*/ 2579914 w 2579914"/>
                <a:gd name="connsiteY2" fmla="*/ 2296885 h 2296885"/>
                <a:gd name="connsiteX3" fmla="*/ 0 w 2579914"/>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4" h="2296885">
                  <a:moveTo>
                    <a:pt x="0" y="0"/>
                  </a:moveTo>
                  <a:lnTo>
                    <a:pt x="2579914" y="0"/>
                  </a:lnTo>
                  <a:lnTo>
                    <a:pt x="2579914" y="2296885"/>
                  </a:lnTo>
                  <a:lnTo>
                    <a:pt x="0" y="2296885"/>
                  </a:lnTo>
                  <a:close/>
                </a:path>
              </a:pathLst>
            </a:custGeom>
          </p:spPr>
        </p:pic>
        <p:grpSp>
          <p:nvGrpSpPr>
            <p:cNvPr id="29" name="组合 28"/>
            <p:cNvGrpSpPr/>
            <p:nvPr/>
          </p:nvGrpSpPr>
          <p:grpSpPr>
            <a:xfrm>
              <a:off x="8787513" y="1923540"/>
              <a:ext cx="2091076" cy="2091076"/>
              <a:chOff x="4742449" y="2216782"/>
              <a:chExt cx="3801476" cy="3801476"/>
            </a:xfrm>
          </p:grpSpPr>
          <p:sp>
            <p:nvSpPr>
              <p:cNvPr id="30" name="任意多边形 29"/>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圆角矩形 30"/>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圆角矩形 31"/>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33" name="组合 32"/>
          <p:cNvGrpSpPr/>
          <p:nvPr/>
        </p:nvGrpSpPr>
        <p:grpSpPr>
          <a:xfrm>
            <a:off x="964485" y="4626093"/>
            <a:ext cx="2061239" cy="638374"/>
            <a:chOff x="964485" y="4901865"/>
            <a:chExt cx="2061239" cy="638374"/>
          </a:xfrm>
        </p:grpSpPr>
        <p:sp>
          <p:nvSpPr>
            <p:cNvPr id="34" name="任意多边形 33"/>
            <p:cNvSpPr/>
            <p:nvPr/>
          </p:nvSpPr>
          <p:spPr>
            <a:xfrm>
              <a:off x="964485" y="4901866"/>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ED492C"/>
                </a:gs>
                <a:gs pos="100000">
                  <a:srgbClr val="DE163D"/>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TextBox 11"/>
            <p:cNvSpPr txBox="1"/>
            <p:nvPr/>
          </p:nvSpPr>
          <p:spPr>
            <a:xfrm>
              <a:off x="1284012" y="4901865"/>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职务名称</a:t>
              </a:r>
            </a:p>
          </p:txBody>
        </p:sp>
      </p:grpSp>
      <p:sp>
        <p:nvSpPr>
          <p:cNvPr id="36" name="TextBox 12"/>
          <p:cNvSpPr txBox="1"/>
          <p:nvPr/>
        </p:nvSpPr>
        <p:spPr>
          <a:xfrm>
            <a:off x="1039424" y="5391477"/>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704194" y="4626093"/>
            <a:ext cx="2061239" cy="638373"/>
            <a:chOff x="3704194" y="4901865"/>
            <a:chExt cx="2061239" cy="638373"/>
          </a:xfrm>
        </p:grpSpPr>
        <p:sp>
          <p:nvSpPr>
            <p:cNvPr id="38" name="任意多边形 37"/>
            <p:cNvSpPr/>
            <p:nvPr/>
          </p:nvSpPr>
          <p:spPr>
            <a:xfrm>
              <a:off x="3704194"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01B3C5"/>
                </a:gs>
                <a:gs pos="100000">
                  <a:srgbClr val="009F9B"/>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TextBox 11"/>
            <p:cNvSpPr txBox="1"/>
            <p:nvPr/>
          </p:nvSpPr>
          <p:spPr>
            <a:xfrm>
              <a:off x="4023722" y="4901865"/>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职务名称</a:t>
              </a:r>
            </a:p>
          </p:txBody>
        </p:sp>
      </p:grpSp>
      <p:sp>
        <p:nvSpPr>
          <p:cNvPr id="40" name="TextBox 12"/>
          <p:cNvSpPr txBox="1"/>
          <p:nvPr/>
        </p:nvSpPr>
        <p:spPr>
          <a:xfrm>
            <a:off x="3779134" y="5391477"/>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6443903" y="4626093"/>
            <a:ext cx="2061239" cy="638373"/>
            <a:chOff x="6443903" y="4901865"/>
            <a:chExt cx="2061239" cy="638373"/>
          </a:xfrm>
        </p:grpSpPr>
        <p:sp>
          <p:nvSpPr>
            <p:cNvPr id="42" name="任意多边形 41"/>
            <p:cNvSpPr/>
            <p:nvPr/>
          </p:nvSpPr>
          <p:spPr>
            <a:xfrm>
              <a:off x="6443903"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7B64A9"/>
                </a:gs>
                <a:gs pos="100000">
                  <a:srgbClr val="473F8E"/>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TextBox 11"/>
            <p:cNvSpPr txBox="1"/>
            <p:nvPr/>
          </p:nvSpPr>
          <p:spPr>
            <a:xfrm>
              <a:off x="6781456" y="4901865"/>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职务名称</a:t>
              </a:r>
            </a:p>
          </p:txBody>
        </p:sp>
      </p:grpSp>
      <p:sp>
        <p:nvSpPr>
          <p:cNvPr id="44" name="TextBox 12"/>
          <p:cNvSpPr txBox="1"/>
          <p:nvPr/>
        </p:nvSpPr>
        <p:spPr>
          <a:xfrm>
            <a:off x="6536868" y="5391477"/>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9183612" y="4626093"/>
            <a:ext cx="2061239" cy="638373"/>
            <a:chOff x="9183612" y="4901865"/>
            <a:chExt cx="2061239" cy="638373"/>
          </a:xfrm>
        </p:grpSpPr>
        <p:sp>
          <p:nvSpPr>
            <p:cNvPr id="46" name="任意多边形 45"/>
            <p:cNvSpPr/>
            <p:nvPr/>
          </p:nvSpPr>
          <p:spPr>
            <a:xfrm>
              <a:off x="9183612"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FDE103"/>
                </a:gs>
                <a:gs pos="100000">
                  <a:srgbClr val="F8A11A"/>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7" name="TextBox 11"/>
            <p:cNvSpPr txBox="1"/>
            <p:nvPr/>
          </p:nvSpPr>
          <p:spPr>
            <a:xfrm>
              <a:off x="9531767" y="4901865"/>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职务名称</a:t>
              </a:r>
            </a:p>
          </p:txBody>
        </p:sp>
      </p:grpSp>
      <p:sp>
        <p:nvSpPr>
          <p:cNvPr id="48" name="TextBox 12"/>
          <p:cNvSpPr txBox="1"/>
          <p:nvPr/>
        </p:nvSpPr>
        <p:spPr>
          <a:xfrm>
            <a:off x="9248279" y="5389619"/>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 fill="hold"/>
                                        <p:tgtEl>
                                          <p:spTgt spid="9"/>
                                        </p:tgtEl>
                                        <p:attrNameLst>
                                          <p:attrName>ppt_w</p:attrName>
                                        </p:attrNameLst>
                                      </p:cBhvr>
                                      <p:tavLst>
                                        <p:tav tm="0">
                                          <p:val>
                                            <p:fltVal val="0"/>
                                          </p:val>
                                        </p:tav>
                                        <p:tav tm="100000">
                                          <p:val>
                                            <p:strVal val="#ppt_w"/>
                                          </p:val>
                                        </p:tav>
                                      </p:tavLst>
                                    </p:anim>
                                    <p:anim calcmode="lin" valueType="num">
                                      <p:cBhvr>
                                        <p:cTn id="8" dur="100" fill="hold"/>
                                        <p:tgtEl>
                                          <p:spTgt spid="9"/>
                                        </p:tgtEl>
                                        <p:attrNameLst>
                                          <p:attrName>ppt_h</p:attrName>
                                        </p:attrNameLst>
                                      </p:cBhvr>
                                      <p:tavLst>
                                        <p:tav tm="0">
                                          <p:val>
                                            <p:fltVal val="0"/>
                                          </p:val>
                                        </p:tav>
                                        <p:tav tm="100000">
                                          <p:val>
                                            <p:strVal val="#ppt_h"/>
                                          </p:val>
                                        </p:tav>
                                      </p:tavLst>
                                    </p:anim>
                                    <p:animEffect transition="in" filter="fade">
                                      <p:cBhvr>
                                        <p:cTn id="9" dur="100"/>
                                        <p:tgtEl>
                                          <p:spTgt spid="9"/>
                                        </p:tgtEl>
                                      </p:cBhvr>
                                    </p:animEffect>
                                  </p:childTnLst>
                                </p:cTn>
                              </p:par>
                              <p:par>
                                <p:cTn id="10" presetID="6" presetClass="emph" presetSubtype="0" fill="hold" nodeType="withEffect">
                                  <p:stCondLst>
                                    <p:cond delay="100"/>
                                  </p:stCondLst>
                                  <p:childTnLst>
                                    <p:animScale>
                                      <p:cBhvr>
                                        <p:cTn id="11" dur="100" fill="hold"/>
                                        <p:tgtEl>
                                          <p:spTgt spid="9"/>
                                        </p:tgtEl>
                                      </p:cBhvr>
                                      <p:by x="110000" y="110000"/>
                                    </p:animScale>
                                  </p:childTnLst>
                                </p:cTn>
                              </p:par>
                              <p:par>
                                <p:cTn id="12" presetID="6" presetClass="emph" presetSubtype="0" fill="hold" nodeType="withEffect">
                                  <p:stCondLst>
                                    <p:cond delay="200"/>
                                  </p:stCondLst>
                                  <p:childTnLst>
                                    <p:animScale>
                                      <p:cBhvr>
                                        <p:cTn id="13" dur="200" fill="hold"/>
                                        <p:tgtEl>
                                          <p:spTgt spid="9"/>
                                        </p:tgtEl>
                                      </p:cBhvr>
                                      <p:by x="90000" y="90000"/>
                                    </p:animScale>
                                  </p:childTnLst>
                                </p:cTn>
                              </p:par>
                              <p:par>
                                <p:cTn id="14" presetID="6" presetClass="emph" presetSubtype="0" fill="hold" nodeType="withEffect">
                                  <p:stCondLst>
                                    <p:cond delay="400"/>
                                  </p:stCondLst>
                                  <p:childTnLst>
                                    <p:animScale>
                                      <p:cBhvr>
                                        <p:cTn id="15" dur="100" fill="hold"/>
                                        <p:tgtEl>
                                          <p:spTgt spid="9"/>
                                        </p:tgtEl>
                                      </p:cBhvr>
                                      <p:by x="105000" y="105000"/>
                                    </p:animScale>
                                  </p:childTnLst>
                                </p:cTn>
                              </p:par>
                              <p:par>
                                <p:cTn id="16" presetID="6" presetClass="emph" presetSubtype="0" fill="hold" nodeType="withEffect">
                                  <p:stCondLst>
                                    <p:cond delay="500"/>
                                  </p:stCondLst>
                                  <p:childTnLst>
                                    <p:animScale>
                                      <p:cBhvr>
                                        <p:cTn id="17" dur="200" fill="hold"/>
                                        <p:tgtEl>
                                          <p:spTgt spid="9"/>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 fill="hold"/>
                                        <p:tgtEl>
                                          <p:spTgt spid="15"/>
                                        </p:tgtEl>
                                        <p:attrNameLst>
                                          <p:attrName>ppt_w</p:attrName>
                                        </p:attrNameLst>
                                      </p:cBhvr>
                                      <p:tavLst>
                                        <p:tav tm="0">
                                          <p:val>
                                            <p:fltVal val="0"/>
                                          </p:val>
                                        </p:tav>
                                        <p:tav tm="100000">
                                          <p:val>
                                            <p:strVal val="#ppt_w"/>
                                          </p:val>
                                        </p:tav>
                                      </p:tavLst>
                                    </p:anim>
                                    <p:anim calcmode="lin" valueType="num">
                                      <p:cBhvr>
                                        <p:cTn id="22" dur="100" fill="hold"/>
                                        <p:tgtEl>
                                          <p:spTgt spid="15"/>
                                        </p:tgtEl>
                                        <p:attrNameLst>
                                          <p:attrName>ppt_h</p:attrName>
                                        </p:attrNameLst>
                                      </p:cBhvr>
                                      <p:tavLst>
                                        <p:tav tm="0">
                                          <p:val>
                                            <p:fltVal val="0"/>
                                          </p:val>
                                        </p:tav>
                                        <p:tav tm="100000">
                                          <p:val>
                                            <p:strVal val="#ppt_h"/>
                                          </p:val>
                                        </p:tav>
                                      </p:tavLst>
                                    </p:anim>
                                    <p:animEffect transition="in" filter="fade">
                                      <p:cBhvr>
                                        <p:cTn id="23" dur="100"/>
                                        <p:tgtEl>
                                          <p:spTgt spid="15"/>
                                        </p:tgtEl>
                                      </p:cBhvr>
                                    </p:animEffect>
                                  </p:childTnLst>
                                </p:cTn>
                              </p:par>
                              <p:par>
                                <p:cTn id="24" presetID="6" presetClass="emph" presetSubtype="0" fill="hold" nodeType="withEffect">
                                  <p:stCondLst>
                                    <p:cond delay="100"/>
                                  </p:stCondLst>
                                  <p:childTnLst>
                                    <p:animScale>
                                      <p:cBhvr>
                                        <p:cTn id="25" dur="100" fill="hold"/>
                                        <p:tgtEl>
                                          <p:spTgt spid="15"/>
                                        </p:tgtEl>
                                      </p:cBhvr>
                                      <p:by x="110000" y="110000"/>
                                    </p:animScale>
                                  </p:childTnLst>
                                </p:cTn>
                              </p:par>
                              <p:par>
                                <p:cTn id="26" presetID="6" presetClass="emph" presetSubtype="0" fill="hold" nodeType="withEffect">
                                  <p:stCondLst>
                                    <p:cond delay="200"/>
                                  </p:stCondLst>
                                  <p:childTnLst>
                                    <p:animScale>
                                      <p:cBhvr>
                                        <p:cTn id="27" dur="200" fill="hold"/>
                                        <p:tgtEl>
                                          <p:spTgt spid="15"/>
                                        </p:tgtEl>
                                      </p:cBhvr>
                                      <p:by x="90000" y="90000"/>
                                    </p:animScale>
                                  </p:childTnLst>
                                </p:cTn>
                              </p:par>
                              <p:par>
                                <p:cTn id="28" presetID="6" presetClass="emph" presetSubtype="0" fill="hold" nodeType="withEffect">
                                  <p:stCondLst>
                                    <p:cond delay="400"/>
                                  </p:stCondLst>
                                  <p:childTnLst>
                                    <p:animScale>
                                      <p:cBhvr>
                                        <p:cTn id="29" dur="100" fill="hold"/>
                                        <p:tgtEl>
                                          <p:spTgt spid="15"/>
                                        </p:tgtEl>
                                      </p:cBhvr>
                                      <p:by x="105000" y="105000"/>
                                    </p:animScale>
                                  </p:childTnLst>
                                </p:cTn>
                              </p:par>
                              <p:par>
                                <p:cTn id="30" presetID="6" presetClass="emph" presetSubtype="0" fill="hold" nodeType="withEffect">
                                  <p:stCondLst>
                                    <p:cond delay="500"/>
                                  </p:stCondLst>
                                  <p:childTnLst>
                                    <p:animScale>
                                      <p:cBhvr>
                                        <p:cTn id="31" dur="200" fill="hold"/>
                                        <p:tgtEl>
                                          <p:spTgt spid="15"/>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 fill="hold"/>
                                        <p:tgtEl>
                                          <p:spTgt spid="21"/>
                                        </p:tgtEl>
                                        <p:attrNameLst>
                                          <p:attrName>ppt_w</p:attrName>
                                        </p:attrNameLst>
                                      </p:cBhvr>
                                      <p:tavLst>
                                        <p:tav tm="0">
                                          <p:val>
                                            <p:fltVal val="0"/>
                                          </p:val>
                                        </p:tav>
                                        <p:tav tm="100000">
                                          <p:val>
                                            <p:strVal val="#ppt_w"/>
                                          </p:val>
                                        </p:tav>
                                      </p:tavLst>
                                    </p:anim>
                                    <p:anim calcmode="lin" valueType="num">
                                      <p:cBhvr>
                                        <p:cTn id="36" dur="100" fill="hold"/>
                                        <p:tgtEl>
                                          <p:spTgt spid="21"/>
                                        </p:tgtEl>
                                        <p:attrNameLst>
                                          <p:attrName>ppt_h</p:attrName>
                                        </p:attrNameLst>
                                      </p:cBhvr>
                                      <p:tavLst>
                                        <p:tav tm="0">
                                          <p:val>
                                            <p:fltVal val="0"/>
                                          </p:val>
                                        </p:tav>
                                        <p:tav tm="100000">
                                          <p:val>
                                            <p:strVal val="#ppt_h"/>
                                          </p:val>
                                        </p:tav>
                                      </p:tavLst>
                                    </p:anim>
                                    <p:animEffect transition="in" filter="fade">
                                      <p:cBhvr>
                                        <p:cTn id="37" dur="100"/>
                                        <p:tgtEl>
                                          <p:spTgt spid="21"/>
                                        </p:tgtEl>
                                      </p:cBhvr>
                                    </p:animEffect>
                                  </p:childTnLst>
                                </p:cTn>
                              </p:par>
                              <p:par>
                                <p:cTn id="38" presetID="6" presetClass="emph" presetSubtype="0" fill="hold" nodeType="withEffect">
                                  <p:stCondLst>
                                    <p:cond delay="100"/>
                                  </p:stCondLst>
                                  <p:childTnLst>
                                    <p:animScale>
                                      <p:cBhvr>
                                        <p:cTn id="39" dur="100" fill="hold"/>
                                        <p:tgtEl>
                                          <p:spTgt spid="21"/>
                                        </p:tgtEl>
                                      </p:cBhvr>
                                      <p:by x="110000" y="110000"/>
                                    </p:animScale>
                                  </p:childTnLst>
                                </p:cTn>
                              </p:par>
                              <p:par>
                                <p:cTn id="40" presetID="6" presetClass="emph" presetSubtype="0" fill="hold" nodeType="withEffect">
                                  <p:stCondLst>
                                    <p:cond delay="200"/>
                                  </p:stCondLst>
                                  <p:childTnLst>
                                    <p:animScale>
                                      <p:cBhvr>
                                        <p:cTn id="41" dur="200" fill="hold"/>
                                        <p:tgtEl>
                                          <p:spTgt spid="21"/>
                                        </p:tgtEl>
                                      </p:cBhvr>
                                      <p:by x="90000" y="90000"/>
                                    </p:animScale>
                                  </p:childTnLst>
                                </p:cTn>
                              </p:par>
                              <p:par>
                                <p:cTn id="42" presetID="6" presetClass="emph" presetSubtype="0" fill="hold" nodeType="withEffect">
                                  <p:stCondLst>
                                    <p:cond delay="400"/>
                                  </p:stCondLst>
                                  <p:childTnLst>
                                    <p:animScale>
                                      <p:cBhvr>
                                        <p:cTn id="43" dur="100" fill="hold"/>
                                        <p:tgtEl>
                                          <p:spTgt spid="21"/>
                                        </p:tgtEl>
                                      </p:cBhvr>
                                      <p:by x="105000" y="105000"/>
                                    </p:animScale>
                                  </p:childTnLst>
                                </p:cTn>
                              </p:par>
                              <p:par>
                                <p:cTn id="44" presetID="6" presetClass="emph" presetSubtype="0" fill="hold" nodeType="withEffect">
                                  <p:stCondLst>
                                    <p:cond delay="500"/>
                                  </p:stCondLst>
                                  <p:childTnLst>
                                    <p:animScale>
                                      <p:cBhvr>
                                        <p:cTn id="45" dur="200" fill="hold"/>
                                        <p:tgtEl>
                                          <p:spTgt spid="21"/>
                                        </p:tgtEl>
                                      </p:cBhvr>
                                      <p:by x="95000" y="95000"/>
                                    </p:animScale>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 fill="hold"/>
                                        <p:tgtEl>
                                          <p:spTgt spid="27"/>
                                        </p:tgtEl>
                                        <p:attrNameLst>
                                          <p:attrName>ppt_w</p:attrName>
                                        </p:attrNameLst>
                                      </p:cBhvr>
                                      <p:tavLst>
                                        <p:tav tm="0">
                                          <p:val>
                                            <p:fltVal val="0"/>
                                          </p:val>
                                        </p:tav>
                                        <p:tav tm="100000">
                                          <p:val>
                                            <p:strVal val="#ppt_w"/>
                                          </p:val>
                                        </p:tav>
                                      </p:tavLst>
                                    </p:anim>
                                    <p:anim calcmode="lin" valueType="num">
                                      <p:cBhvr>
                                        <p:cTn id="50" dur="100" fill="hold"/>
                                        <p:tgtEl>
                                          <p:spTgt spid="27"/>
                                        </p:tgtEl>
                                        <p:attrNameLst>
                                          <p:attrName>ppt_h</p:attrName>
                                        </p:attrNameLst>
                                      </p:cBhvr>
                                      <p:tavLst>
                                        <p:tav tm="0">
                                          <p:val>
                                            <p:fltVal val="0"/>
                                          </p:val>
                                        </p:tav>
                                        <p:tav tm="100000">
                                          <p:val>
                                            <p:strVal val="#ppt_h"/>
                                          </p:val>
                                        </p:tav>
                                      </p:tavLst>
                                    </p:anim>
                                    <p:animEffect transition="in" filter="fade">
                                      <p:cBhvr>
                                        <p:cTn id="51" dur="100"/>
                                        <p:tgtEl>
                                          <p:spTgt spid="27"/>
                                        </p:tgtEl>
                                      </p:cBhvr>
                                    </p:animEffect>
                                  </p:childTnLst>
                                </p:cTn>
                              </p:par>
                              <p:par>
                                <p:cTn id="52" presetID="6" presetClass="emph" presetSubtype="0" fill="hold" nodeType="withEffect">
                                  <p:stCondLst>
                                    <p:cond delay="100"/>
                                  </p:stCondLst>
                                  <p:childTnLst>
                                    <p:animScale>
                                      <p:cBhvr>
                                        <p:cTn id="53" dur="100" fill="hold"/>
                                        <p:tgtEl>
                                          <p:spTgt spid="27"/>
                                        </p:tgtEl>
                                      </p:cBhvr>
                                      <p:by x="110000" y="110000"/>
                                    </p:animScale>
                                  </p:childTnLst>
                                </p:cTn>
                              </p:par>
                              <p:par>
                                <p:cTn id="54" presetID="6" presetClass="emph" presetSubtype="0" fill="hold" nodeType="withEffect">
                                  <p:stCondLst>
                                    <p:cond delay="200"/>
                                  </p:stCondLst>
                                  <p:childTnLst>
                                    <p:animScale>
                                      <p:cBhvr>
                                        <p:cTn id="55" dur="200" fill="hold"/>
                                        <p:tgtEl>
                                          <p:spTgt spid="27"/>
                                        </p:tgtEl>
                                      </p:cBhvr>
                                      <p:by x="90000" y="90000"/>
                                    </p:animScale>
                                  </p:childTnLst>
                                </p:cTn>
                              </p:par>
                              <p:par>
                                <p:cTn id="56" presetID="6" presetClass="emph" presetSubtype="0" fill="hold" nodeType="withEffect">
                                  <p:stCondLst>
                                    <p:cond delay="400"/>
                                  </p:stCondLst>
                                  <p:childTnLst>
                                    <p:animScale>
                                      <p:cBhvr>
                                        <p:cTn id="57" dur="100" fill="hold"/>
                                        <p:tgtEl>
                                          <p:spTgt spid="27"/>
                                        </p:tgtEl>
                                      </p:cBhvr>
                                      <p:by x="105000" y="105000"/>
                                    </p:animScale>
                                  </p:childTnLst>
                                </p:cTn>
                              </p:par>
                              <p:par>
                                <p:cTn id="58" presetID="6" presetClass="emph" presetSubtype="0" fill="hold" nodeType="withEffect">
                                  <p:stCondLst>
                                    <p:cond delay="500"/>
                                  </p:stCondLst>
                                  <p:childTnLst>
                                    <p:animScale>
                                      <p:cBhvr>
                                        <p:cTn id="59" dur="200" fill="hold"/>
                                        <p:tgtEl>
                                          <p:spTgt spid="27"/>
                                        </p:tgtEl>
                                      </p:cBhvr>
                                      <p:by x="95000" y="95000"/>
                                    </p:animScale>
                                  </p:childTnLst>
                                </p:cTn>
                              </p:par>
                            </p:childTnLst>
                          </p:cTn>
                        </p:par>
                        <p:par>
                          <p:cTn id="60" fill="hold">
                            <p:stCondLst>
                              <p:cond delay="2000"/>
                            </p:stCondLst>
                            <p:childTnLst>
                              <p:par>
                                <p:cTn id="61" presetID="2" presetClass="entr" presetSubtype="4" decel="4200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750" fill="hold"/>
                                        <p:tgtEl>
                                          <p:spTgt spid="33"/>
                                        </p:tgtEl>
                                        <p:attrNameLst>
                                          <p:attrName>ppt_x</p:attrName>
                                        </p:attrNameLst>
                                      </p:cBhvr>
                                      <p:tavLst>
                                        <p:tav tm="0">
                                          <p:val>
                                            <p:strVal val="#ppt_x"/>
                                          </p:val>
                                        </p:tav>
                                        <p:tav tm="100000">
                                          <p:val>
                                            <p:strVal val="#ppt_x"/>
                                          </p:val>
                                        </p:tav>
                                      </p:tavLst>
                                    </p:anim>
                                    <p:anim calcmode="lin" valueType="num">
                                      <p:cBhvr additive="base">
                                        <p:cTn id="64" dur="75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decel="42000" fill="hold" nodeType="withEffect">
                                  <p:stCondLst>
                                    <p:cond delay="25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750" fill="hold"/>
                                        <p:tgtEl>
                                          <p:spTgt spid="37"/>
                                        </p:tgtEl>
                                        <p:attrNameLst>
                                          <p:attrName>ppt_x</p:attrName>
                                        </p:attrNameLst>
                                      </p:cBhvr>
                                      <p:tavLst>
                                        <p:tav tm="0">
                                          <p:val>
                                            <p:strVal val="#ppt_x"/>
                                          </p:val>
                                        </p:tav>
                                        <p:tav tm="100000">
                                          <p:val>
                                            <p:strVal val="#ppt_x"/>
                                          </p:val>
                                        </p:tav>
                                      </p:tavLst>
                                    </p:anim>
                                    <p:anim calcmode="lin" valueType="num">
                                      <p:cBhvr additive="base">
                                        <p:cTn id="68" dur="750" fill="hold"/>
                                        <p:tgtEl>
                                          <p:spTgt spid="37"/>
                                        </p:tgtEl>
                                        <p:attrNameLst>
                                          <p:attrName>ppt_y</p:attrName>
                                        </p:attrNameLst>
                                      </p:cBhvr>
                                      <p:tavLst>
                                        <p:tav tm="0">
                                          <p:val>
                                            <p:strVal val="1+#ppt_h/2"/>
                                          </p:val>
                                        </p:tav>
                                        <p:tav tm="100000">
                                          <p:val>
                                            <p:strVal val="#ppt_y"/>
                                          </p:val>
                                        </p:tav>
                                      </p:tavLst>
                                    </p:anim>
                                  </p:childTnLst>
                                </p:cTn>
                              </p:par>
                              <p:par>
                                <p:cTn id="69" presetID="2" presetClass="entr" presetSubtype="4" decel="42000" fill="hold" nodeType="withEffect">
                                  <p:stCondLst>
                                    <p:cond delay="50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750" fill="hold"/>
                                        <p:tgtEl>
                                          <p:spTgt spid="41"/>
                                        </p:tgtEl>
                                        <p:attrNameLst>
                                          <p:attrName>ppt_x</p:attrName>
                                        </p:attrNameLst>
                                      </p:cBhvr>
                                      <p:tavLst>
                                        <p:tav tm="0">
                                          <p:val>
                                            <p:strVal val="#ppt_x"/>
                                          </p:val>
                                        </p:tav>
                                        <p:tav tm="100000">
                                          <p:val>
                                            <p:strVal val="#ppt_x"/>
                                          </p:val>
                                        </p:tav>
                                      </p:tavLst>
                                    </p:anim>
                                    <p:anim calcmode="lin" valueType="num">
                                      <p:cBhvr additive="base">
                                        <p:cTn id="72" dur="75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decel="42000" fill="hold" nodeType="withEffect">
                                  <p:stCondLst>
                                    <p:cond delay="75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750" fill="hold"/>
                                        <p:tgtEl>
                                          <p:spTgt spid="45"/>
                                        </p:tgtEl>
                                        <p:attrNameLst>
                                          <p:attrName>ppt_x</p:attrName>
                                        </p:attrNameLst>
                                      </p:cBhvr>
                                      <p:tavLst>
                                        <p:tav tm="0">
                                          <p:val>
                                            <p:strVal val="#ppt_x"/>
                                          </p:val>
                                        </p:tav>
                                        <p:tav tm="100000">
                                          <p:val>
                                            <p:strVal val="#ppt_x"/>
                                          </p:val>
                                        </p:tav>
                                      </p:tavLst>
                                    </p:anim>
                                    <p:anim calcmode="lin" valueType="num">
                                      <p:cBhvr additive="base">
                                        <p:cTn id="76" dur="750" fill="hold"/>
                                        <p:tgtEl>
                                          <p:spTgt spid="45"/>
                                        </p:tgtEl>
                                        <p:attrNameLst>
                                          <p:attrName>ppt_y</p:attrName>
                                        </p:attrNameLst>
                                      </p:cBhvr>
                                      <p:tavLst>
                                        <p:tav tm="0">
                                          <p:val>
                                            <p:strVal val="1+#ppt_h/2"/>
                                          </p:val>
                                        </p:tav>
                                        <p:tav tm="100000">
                                          <p:val>
                                            <p:strVal val="#ppt_y"/>
                                          </p:val>
                                        </p:tav>
                                      </p:tavLst>
                                    </p:anim>
                                  </p:childTnLst>
                                </p:cTn>
                              </p:par>
                            </p:childTnLst>
                          </p:cTn>
                        </p:par>
                        <p:par>
                          <p:cTn id="77" fill="hold">
                            <p:stCondLst>
                              <p:cond delay="3000"/>
                            </p:stCondLst>
                            <p:childTnLst>
                              <p:par>
                                <p:cTn id="78" presetID="22" presetClass="entr" presetSubtype="1"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up)">
                                      <p:cBhvr>
                                        <p:cTn id="80" dur="500"/>
                                        <p:tgtEl>
                                          <p:spTgt spid="36"/>
                                        </p:tgtEl>
                                      </p:cBhvr>
                                    </p:animEffect>
                                  </p:childTnLst>
                                </p:cTn>
                              </p:par>
                            </p:childTnLst>
                          </p:cTn>
                        </p:par>
                        <p:par>
                          <p:cTn id="81" fill="hold">
                            <p:stCondLst>
                              <p:cond delay="3500"/>
                            </p:stCondLst>
                            <p:childTnLst>
                              <p:par>
                                <p:cTn id="82" presetID="22" presetClass="entr" presetSubtype="1"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up)">
                                      <p:cBhvr>
                                        <p:cTn id="84" dur="500"/>
                                        <p:tgtEl>
                                          <p:spTgt spid="40"/>
                                        </p:tgtEl>
                                      </p:cBhvr>
                                    </p:animEffect>
                                  </p:childTnLst>
                                </p:cTn>
                              </p:par>
                            </p:childTnLst>
                          </p:cTn>
                        </p:par>
                        <p:par>
                          <p:cTn id="85" fill="hold">
                            <p:stCondLst>
                              <p:cond delay="4000"/>
                            </p:stCondLst>
                            <p:childTnLst>
                              <p:par>
                                <p:cTn id="86" presetID="22" presetClass="entr" presetSubtype="1"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wipe(up)">
                                      <p:cBhvr>
                                        <p:cTn id="88" dur="500"/>
                                        <p:tgtEl>
                                          <p:spTgt spid="44"/>
                                        </p:tgtEl>
                                      </p:cBhvr>
                                    </p:animEffect>
                                  </p:childTnLst>
                                </p:cTn>
                              </p:par>
                            </p:childTnLst>
                          </p:cTn>
                        </p:par>
                        <p:par>
                          <p:cTn id="89" fill="hold">
                            <p:stCondLst>
                              <p:cond delay="4500"/>
                            </p:stCondLst>
                            <p:childTnLst>
                              <p:par>
                                <p:cTn id="90" presetID="22" presetClass="entr" presetSubtype="1"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up)">
                                      <p:cBhvr>
                                        <p:cTn id="9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4"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24998" y="-11430"/>
            <a:ext cx="5367002" cy="272688"/>
            <a:chOff x="6081486" y="-11431"/>
            <a:chExt cx="6118526" cy="577488"/>
          </a:xfrm>
        </p:grpSpPr>
        <p:sp>
          <p:nvSpPr>
            <p:cNvPr id="4" name="流程图: 手动输入 3"/>
            <p:cNvSpPr/>
            <p:nvPr/>
          </p:nvSpPr>
          <p:spPr>
            <a:xfrm rot="16200000" flipH="1">
              <a:off x="6762431" y="-692376"/>
              <a:ext cx="577488" cy="1939378"/>
            </a:xfrm>
            <a:prstGeom prst="flowChartManualInput">
              <a:avLst/>
            </a:prstGeom>
            <a:gradFill>
              <a:gsLst>
                <a:gs pos="0">
                  <a:srgbClr val="ED492C"/>
                </a:gs>
                <a:gs pos="100000">
                  <a:srgbClr val="DE163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手动输入 4"/>
            <p:cNvSpPr/>
            <p:nvPr/>
          </p:nvSpPr>
          <p:spPr>
            <a:xfrm rot="16200000" flipH="1">
              <a:off x="8155480" y="-692376"/>
              <a:ext cx="577488" cy="1939378"/>
            </a:xfrm>
            <a:prstGeom prst="flowChartManualInput">
              <a:avLst/>
            </a:prstGeom>
            <a:gradFill>
              <a:gsLst>
                <a:gs pos="0">
                  <a:srgbClr val="01B3C5"/>
                </a:gs>
                <a:gs pos="100000">
                  <a:srgbClr val="009F9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流程图: 手动输入 5"/>
            <p:cNvSpPr/>
            <p:nvPr/>
          </p:nvSpPr>
          <p:spPr>
            <a:xfrm rot="16200000" flipH="1">
              <a:off x="9548530" y="-692376"/>
              <a:ext cx="577488" cy="1939378"/>
            </a:xfrm>
            <a:prstGeom prst="flowChartManualInput">
              <a:avLst/>
            </a:prstGeom>
            <a:gradFill>
              <a:gsLst>
                <a:gs pos="0">
                  <a:srgbClr val="7B64A9"/>
                </a:gs>
                <a:gs pos="100000">
                  <a:srgbClr val="473F8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流程图: 手动输入 6"/>
            <p:cNvSpPr/>
            <p:nvPr/>
          </p:nvSpPr>
          <p:spPr>
            <a:xfrm rot="16200000" flipH="1">
              <a:off x="10941579" y="-692376"/>
              <a:ext cx="577488" cy="1939378"/>
            </a:xfrm>
            <a:prstGeom prst="flowChartManualInput">
              <a:avLst/>
            </a:prstGeom>
            <a:gradFill>
              <a:gsLst>
                <a:gs pos="0">
                  <a:srgbClr val="FDE103"/>
                </a:gs>
                <a:gs pos="100000">
                  <a:srgbClr val="F8A1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228078" y="1830201"/>
            <a:ext cx="5664629" cy="4233626"/>
            <a:chOff x="4427984" y="1245228"/>
            <a:chExt cx="4032448" cy="3175219"/>
          </a:xfrm>
        </p:grpSpPr>
        <p:cxnSp>
          <p:nvCxnSpPr>
            <p:cNvPr id="10" name="直接连接符 9"/>
            <p:cNvCxnSpPr/>
            <p:nvPr/>
          </p:nvCxnSpPr>
          <p:spPr>
            <a:xfrm>
              <a:off x="5004048" y="1368880"/>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004048" y="1698936"/>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04048" y="2028992"/>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004048" y="2359048"/>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004048" y="2689104"/>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4048" y="3019160"/>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04048" y="3349216"/>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004048" y="3679272"/>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04048" y="4009328"/>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004048" y="4339382"/>
              <a:ext cx="345638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5"/>
            <p:cNvSpPr txBox="1"/>
            <p:nvPr/>
          </p:nvSpPr>
          <p:spPr>
            <a:xfrm>
              <a:off x="4427984" y="1245228"/>
              <a:ext cx="576064" cy="269257"/>
            </a:xfrm>
            <a:prstGeom prst="rect">
              <a:avLst/>
            </a:prstGeom>
            <a:noFill/>
          </p:spPr>
          <p:txBody>
            <a:bodyPr wrap="square" rtlCol="0">
              <a:spAutoFit/>
            </a:bodyPr>
            <a:lstStyle/>
            <a:p>
              <a:pPr algn="ctr"/>
              <a:r>
                <a:rPr lang="en-US" altLang="zh-CN" sz="1735" b="1" dirty="0">
                  <a:solidFill>
                    <a:schemeClr val="tx1">
                      <a:lumMod val="85000"/>
                      <a:lumOff val="15000"/>
                    </a:schemeClr>
                  </a:solidFill>
                  <a:cs typeface="+mn-ea"/>
                  <a:sym typeface="+mn-lt"/>
                </a:rPr>
                <a:t>1000</a:t>
              </a:r>
              <a:endParaRPr lang="zh-CN" altLang="en-US" sz="1735" b="1" dirty="0">
                <a:solidFill>
                  <a:schemeClr val="tx1">
                    <a:lumMod val="85000"/>
                    <a:lumOff val="15000"/>
                  </a:schemeClr>
                </a:solidFill>
                <a:cs typeface="+mn-ea"/>
                <a:sym typeface="+mn-lt"/>
              </a:endParaRPr>
            </a:p>
          </p:txBody>
        </p:sp>
        <p:sp>
          <p:nvSpPr>
            <p:cNvPr id="21" name="TextBox 16"/>
            <p:cNvSpPr txBox="1"/>
            <p:nvPr/>
          </p:nvSpPr>
          <p:spPr>
            <a:xfrm>
              <a:off x="4427984" y="1568113"/>
              <a:ext cx="576064" cy="269257"/>
            </a:xfrm>
            <a:prstGeom prst="rect">
              <a:avLst/>
            </a:prstGeom>
            <a:noFill/>
          </p:spPr>
          <p:txBody>
            <a:bodyPr wrap="square" rtlCol="0">
              <a:spAutoFit/>
            </a:bodyPr>
            <a:lstStyle/>
            <a:p>
              <a:pPr algn="ctr"/>
              <a:r>
                <a:rPr lang="en-US" altLang="zh-CN" sz="1735" b="1" dirty="0">
                  <a:solidFill>
                    <a:schemeClr val="tx1">
                      <a:lumMod val="85000"/>
                      <a:lumOff val="15000"/>
                    </a:schemeClr>
                  </a:solidFill>
                  <a:cs typeface="+mn-ea"/>
                  <a:sym typeface="+mn-lt"/>
                </a:rPr>
                <a:t>900</a:t>
              </a:r>
              <a:endParaRPr lang="zh-CN" altLang="en-US" sz="1735" b="1" dirty="0">
                <a:solidFill>
                  <a:schemeClr val="tx1">
                    <a:lumMod val="85000"/>
                    <a:lumOff val="15000"/>
                  </a:schemeClr>
                </a:solidFill>
                <a:cs typeface="+mn-ea"/>
                <a:sym typeface="+mn-lt"/>
              </a:endParaRPr>
            </a:p>
          </p:txBody>
        </p:sp>
        <p:sp>
          <p:nvSpPr>
            <p:cNvPr id="22" name="TextBox 17"/>
            <p:cNvSpPr txBox="1"/>
            <p:nvPr/>
          </p:nvSpPr>
          <p:spPr>
            <a:xfrm>
              <a:off x="4427984" y="1890998"/>
              <a:ext cx="576064" cy="269257"/>
            </a:xfrm>
            <a:prstGeom prst="rect">
              <a:avLst/>
            </a:prstGeom>
            <a:noFill/>
          </p:spPr>
          <p:txBody>
            <a:bodyPr wrap="square" rtlCol="0">
              <a:spAutoFit/>
            </a:bodyPr>
            <a:lstStyle/>
            <a:p>
              <a:pPr algn="ctr"/>
              <a:r>
                <a:rPr lang="en-US" altLang="zh-CN" sz="1735" b="1" dirty="0">
                  <a:solidFill>
                    <a:schemeClr val="tx1">
                      <a:lumMod val="85000"/>
                      <a:lumOff val="15000"/>
                    </a:schemeClr>
                  </a:solidFill>
                  <a:cs typeface="+mn-ea"/>
                  <a:sym typeface="+mn-lt"/>
                </a:rPr>
                <a:t>800</a:t>
              </a:r>
              <a:endParaRPr lang="zh-CN" altLang="en-US" sz="1735" b="1" dirty="0">
                <a:solidFill>
                  <a:schemeClr val="tx1">
                    <a:lumMod val="85000"/>
                    <a:lumOff val="15000"/>
                  </a:schemeClr>
                </a:solidFill>
                <a:cs typeface="+mn-ea"/>
                <a:sym typeface="+mn-lt"/>
              </a:endParaRPr>
            </a:p>
          </p:txBody>
        </p:sp>
        <p:sp>
          <p:nvSpPr>
            <p:cNvPr id="23" name="TextBox 18"/>
            <p:cNvSpPr txBox="1"/>
            <p:nvPr/>
          </p:nvSpPr>
          <p:spPr>
            <a:xfrm>
              <a:off x="4427984" y="2213883"/>
              <a:ext cx="576064" cy="269257"/>
            </a:xfrm>
            <a:prstGeom prst="rect">
              <a:avLst/>
            </a:prstGeom>
            <a:noFill/>
          </p:spPr>
          <p:txBody>
            <a:bodyPr wrap="square" rtlCol="0">
              <a:spAutoFit/>
            </a:bodyPr>
            <a:lstStyle/>
            <a:p>
              <a:pPr algn="ctr"/>
              <a:r>
                <a:rPr lang="en-US" altLang="zh-CN" sz="1735" b="1" dirty="0">
                  <a:solidFill>
                    <a:schemeClr val="tx1">
                      <a:lumMod val="85000"/>
                      <a:lumOff val="15000"/>
                    </a:schemeClr>
                  </a:solidFill>
                  <a:cs typeface="+mn-ea"/>
                  <a:sym typeface="+mn-lt"/>
                </a:rPr>
                <a:t>700</a:t>
              </a:r>
              <a:endParaRPr lang="zh-CN" altLang="en-US" sz="1735" b="1" dirty="0">
                <a:solidFill>
                  <a:schemeClr val="tx1">
                    <a:lumMod val="85000"/>
                    <a:lumOff val="15000"/>
                  </a:schemeClr>
                </a:solidFill>
                <a:cs typeface="+mn-ea"/>
                <a:sym typeface="+mn-lt"/>
              </a:endParaRPr>
            </a:p>
          </p:txBody>
        </p:sp>
        <p:sp>
          <p:nvSpPr>
            <p:cNvPr id="24" name="TextBox 19"/>
            <p:cNvSpPr txBox="1"/>
            <p:nvPr/>
          </p:nvSpPr>
          <p:spPr>
            <a:xfrm>
              <a:off x="4427984" y="2536768"/>
              <a:ext cx="576064" cy="269257"/>
            </a:xfrm>
            <a:prstGeom prst="rect">
              <a:avLst/>
            </a:prstGeom>
            <a:noFill/>
          </p:spPr>
          <p:txBody>
            <a:bodyPr wrap="square" rtlCol="0">
              <a:spAutoFit/>
            </a:bodyPr>
            <a:lstStyle/>
            <a:p>
              <a:pPr algn="ctr"/>
              <a:r>
                <a:rPr lang="en-US" altLang="zh-CN" sz="1735" b="1" dirty="0">
                  <a:solidFill>
                    <a:schemeClr val="tx1">
                      <a:lumMod val="85000"/>
                      <a:lumOff val="15000"/>
                    </a:schemeClr>
                  </a:solidFill>
                  <a:cs typeface="+mn-ea"/>
                  <a:sym typeface="+mn-lt"/>
                </a:rPr>
                <a:t>600</a:t>
              </a:r>
              <a:endParaRPr lang="zh-CN" altLang="en-US" sz="1735" b="1" dirty="0">
                <a:solidFill>
                  <a:schemeClr val="tx1">
                    <a:lumMod val="85000"/>
                    <a:lumOff val="15000"/>
                  </a:schemeClr>
                </a:solidFill>
                <a:cs typeface="+mn-ea"/>
                <a:sym typeface="+mn-lt"/>
              </a:endParaRPr>
            </a:p>
          </p:txBody>
        </p:sp>
        <p:sp>
          <p:nvSpPr>
            <p:cNvPr id="25" name="TextBox 20"/>
            <p:cNvSpPr txBox="1"/>
            <p:nvPr/>
          </p:nvSpPr>
          <p:spPr>
            <a:xfrm>
              <a:off x="4427984" y="2859653"/>
              <a:ext cx="576064" cy="269257"/>
            </a:xfrm>
            <a:prstGeom prst="rect">
              <a:avLst/>
            </a:prstGeom>
            <a:noFill/>
          </p:spPr>
          <p:txBody>
            <a:bodyPr wrap="square" rtlCol="0">
              <a:spAutoFit/>
            </a:bodyPr>
            <a:lstStyle/>
            <a:p>
              <a:pPr algn="ctr"/>
              <a:r>
                <a:rPr lang="en-US" altLang="zh-CN" sz="1735" b="1" dirty="0">
                  <a:solidFill>
                    <a:schemeClr val="tx1">
                      <a:lumMod val="85000"/>
                      <a:lumOff val="15000"/>
                    </a:schemeClr>
                  </a:solidFill>
                  <a:cs typeface="+mn-ea"/>
                  <a:sym typeface="+mn-lt"/>
                </a:rPr>
                <a:t>500</a:t>
              </a:r>
              <a:endParaRPr lang="zh-CN" altLang="en-US" sz="1735" b="1" dirty="0">
                <a:solidFill>
                  <a:schemeClr val="tx1">
                    <a:lumMod val="85000"/>
                    <a:lumOff val="15000"/>
                  </a:schemeClr>
                </a:solidFill>
                <a:cs typeface="+mn-ea"/>
                <a:sym typeface="+mn-lt"/>
              </a:endParaRPr>
            </a:p>
          </p:txBody>
        </p:sp>
        <p:sp>
          <p:nvSpPr>
            <p:cNvPr id="26" name="TextBox 21"/>
            <p:cNvSpPr txBox="1"/>
            <p:nvPr/>
          </p:nvSpPr>
          <p:spPr>
            <a:xfrm>
              <a:off x="4427984" y="3182538"/>
              <a:ext cx="576064" cy="269257"/>
            </a:xfrm>
            <a:prstGeom prst="rect">
              <a:avLst/>
            </a:prstGeom>
            <a:noFill/>
          </p:spPr>
          <p:txBody>
            <a:bodyPr wrap="square" rtlCol="0">
              <a:spAutoFit/>
            </a:bodyPr>
            <a:lstStyle/>
            <a:p>
              <a:pPr algn="ctr"/>
              <a:r>
                <a:rPr lang="en-US" altLang="zh-CN" sz="1735" b="1" dirty="0">
                  <a:solidFill>
                    <a:schemeClr val="tx1">
                      <a:lumMod val="85000"/>
                      <a:lumOff val="15000"/>
                    </a:schemeClr>
                  </a:solidFill>
                  <a:cs typeface="+mn-ea"/>
                  <a:sym typeface="+mn-lt"/>
                </a:rPr>
                <a:t>400</a:t>
              </a:r>
              <a:endParaRPr lang="zh-CN" altLang="en-US" sz="1735" b="1" dirty="0">
                <a:solidFill>
                  <a:schemeClr val="tx1">
                    <a:lumMod val="85000"/>
                    <a:lumOff val="15000"/>
                  </a:schemeClr>
                </a:solidFill>
                <a:cs typeface="+mn-ea"/>
                <a:sym typeface="+mn-lt"/>
              </a:endParaRPr>
            </a:p>
          </p:txBody>
        </p:sp>
        <p:sp>
          <p:nvSpPr>
            <p:cNvPr id="27" name="TextBox 22"/>
            <p:cNvSpPr txBox="1"/>
            <p:nvPr/>
          </p:nvSpPr>
          <p:spPr>
            <a:xfrm>
              <a:off x="4427984" y="3505423"/>
              <a:ext cx="576064" cy="269257"/>
            </a:xfrm>
            <a:prstGeom prst="rect">
              <a:avLst/>
            </a:prstGeom>
            <a:noFill/>
          </p:spPr>
          <p:txBody>
            <a:bodyPr wrap="square" rtlCol="0">
              <a:spAutoFit/>
            </a:bodyPr>
            <a:lstStyle/>
            <a:p>
              <a:pPr algn="ctr"/>
              <a:r>
                <a:rPr lang="en-US" altLang="zh-CN" sz="1735" b="1" dirty="0">
                  <a:solidFill>
                    <a:schemeClr val="tx1">
                      <a:lumMod val="85000"/>
                      <a:lumOff val="15000"/>
                    </a:schemeClr>
                  </a:solidFill>
                  <a:cs typeface="+mn-ea"/>
                  <a:sym typeface="+mn-lt"/>
                </a:rPr>
                <a:t>300</a:t>
              </a:r>
              <a:endParaRPr lang="zh-CN" altLang="en-US" sz="1735" b="1" dirty="0">
                <a:solidFill>
                  <a:schemeClr val="tx1">
                    <a:lumMod val="85000"/>
                    <a:lumOff val="15000"/>
                  </a:schemeClr>
                </a:solidFill>
                <a:cs typeface="+mn-ea"/>
                <a:sym typeface="+mn-lt"/>
              </a:endParaRPr>
            </a:p>
          </p:txBody>
        </p:sp>
        <p:sp>
          <p:nvSpPr>
            <p:cNvPr id="28" name="TextBox 23"/>
            <p:cNvSpPr txBox="1"/>
            <p:nvPr/>
          </p:nvSpPr>
          <p:spPr>
            <a:xfrm>
              <a:off x="4427984" y="3828308"/>
              <a:ext cx="576064" cy="269257"/>
            </a:xfrm>
            <a:prstGeom prst="rect">
              <a:avLst/>
            </a:prstGeom>
            <a:noFill/>
          </p:spPr>
          <p:txBody>
            <a:bodyPr wrap="square" rtlCol="0">
              <a:spAutoFit/>
            </a:bodyPr>
            <a:lstStyle/>
            <a:p>
              <a:pPr algn="ctr"/>
              <a:r>
                <a:rPr lang="en-US" altLang="zh-CN" sz="1735" b="1" dirty="0">
                  <a:solidFill>
                    <a:schemeClr val="tx1">
                      <a:lumMod val="85000"/>
                      <a:lumOff val="15000"/>
                    </a:schemeClr>
                  </a:solidFill>
                  <a:cs typeface="+mn-ea"/>
                  <a:sym typeface="+mn-lt"/>
                </a:rPr>
                <a:t>200</a:t>
              </a:r>
              <a:endParaRPr lang="zh-CN" altLang="en-US" sz="1735" b="1" dirty="0">
                <a:solidFill>
                  <a:schemeClr val="tx1">
                    <a:lumMod val="85000"/>
                    <a:lumOff val="15000"/>
                  </a:schemeClr>
                </a:solidFill>
                <a:cs typeface="+mn-ea"/>
                <a:sym typeface="+mn-lt"/>
              </a:endParaRPr>
            </a:p>
          </p:txBody>
        </p:sp>
        <p:sp>
          <p:nvSpPr>
            <p:cNvPr id="29" name="TextBox 24"/>
            <p:cNvSpPr txBox="1"/>
            <p:nvPr/>
          </p:nvSpPr>
          <p:spPr>
            <a:xfrm>
              <a:off x="4427984" y="4151190"/>
              <a:ext cx="576064" cy="269257"/>
            </a:xfrm>
            <a:prstGeom prst="rect">
              <a:avLst/>
            </a:prstGeom>
            <a:noFill/>
          </p:spPr>
          <p:txBody>
            <a:bodyPr wrap="square" rtlCol="0">
              <a:spAutoFit/>
            </a:bodyPr>
            <a:lstStyle/>
            <a:p>
              <a:pPr algn="ctr"/>
              <a:r>
                <a:rPr lang="en-US" altLang="zh-CN" sz="1735" b="1" dirty="0">
                  <a:solidFill>
                    <a:schemeClr val="tx1">
                      <a:lumMod val="85000"/>
                      <a:lumOff val="15000"/>
                    </a:schemeClr>
                  </a:solidFill>
                  <a:cs typeface="+mn-ea"/>
                  <a:sym typeface="+mn-lt"/>
                </a:rPr>
                <a:t>100</a:t>
              </a:r>
              <a:endParaRPr lang="zh-CN" altLang="en-US" sz="1735" b="1" dirty="0">
                <a:solidFill>
                  <a:schemeClr val="tx1">
                    <a:lumMod val="85000"/>
                    <a:lumOff val="15000"/>
                  </a:schemeClr>
                </a:solidFill>
                <a:cs typeface="+mn-ea"/>
                <a:sym typeface="+mn-lt"/>
              </a:endParaRPr>
            </a:p>
          </p:txBody>
        </p:sp>
      </p:grpSp>
      <p:sp>
        <p:nvSpPr>
          <p:cNvPr id="30" name="矩形 2"/>
          <p:cNvSpPr/>
          <p:nvPr/>
        </p:nvSpPr>
        <p:spPr>
          <a:xfrm>
            <a:off x="1859494" y="4021708"/>
            <a:ext cx="384000" cy="1920000"/>
          </a:xfrm>
          <a:prstGeom prst="rect">
            <a:avLst/>
          </a:prstGeom>
          <a:gradFill>
            <a:gsLst>
              <a:gs pos="0">
                <a:srgbClr val="ED492C"/>
              </a:gs>
              <a:gs pos="100000">
                <a:srgbClr val="DE163D"/>
              </a:gs>
            </a:gsLst>
            <a:lin ang="2700000" scaled="1"/>
          </a:gradFill>
          <a:ln>
            <a:noFill/>
          </a:ln>
          <a:effectLst>
            <a:outerShdw blurRad="152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85" tIns="67840" rIns="135685" bIns="67840" rtlCol="0" anchor="ctr"/>
          <a:lstStyle/>
          <a:p>
            <a:pPr algn="ctr"/>
            <a:endParaRPr lang="zh-CN" altLang="en-US" sz="2400">
              <a:cs typeface="+mn-ea"/>
              <a:sym typeface="+mn-lt"/>
            </a:endParaRPr>
          </a:p>
        </p:txBody>
      </p:sp>
      <p:sp>
        <p:nvSpPr>
          <p:cNvPr id="31" name="矩形 4"/>
          <p:cNvSpPr/>
          <p:nvPr/>
        </p:nvSpPr>
        <p:spPr>
          <a:xfrm>
            <a:off x="2979874" y="4357708"/>
            <a:ext cx="384000" cy="1584000"/>
          </a:xfrm>
          <a:prstGeom prst="rect">
            <a:avLst/>
          </a:prstGeom>
          <a:gradFill>
            <a:gsLst>
              <a:gs pos="0">
                <a:srgbClr val="01B3C5"/>
              </a:gs>
              <a:gs pos="100000">
                <a:srgbClr val="009F9B"/>
              </a:gs>
            </a:gsLst>
            <a:lin ang="2700000" scaled="1"/>
          </a:gradFill>
          <a:ln>
            <a:noFill/>
          </a:ln>
          <a:effectLst>
            <a:outerShdw blurRad="152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85" tIns="67840" rIns="135685" bIns="67840" rtlCol="0" anchor="ctr"/>
          <a:lstStyle/>
          <a:p>
            <a:pPr algn="ctr"/>
            <a:endParaRPr lang="zh-CN" altLang="en-US" sz="2400">
              <a:cs typeface="+mn-ea"/>
              <a:sym typeface="+mn-lt"/>
            </a:endParaRPr>
          </a:p>
        </p:txBody>
      </p:sp>
      <p:sp>
        <p:nvSpPr>
          <p:cNvPr id="32" name="矩形 6"/>
          <p:cNvSpPr/>
          <p:nvPr/>
        </p:nvSpPr>
        <p:spPr>
          <a:xfrm>
            <a:off x="4100254" y="3685708"/>
            <a:ext cx="384000" cy="2256000"/>
          </a:xfrm>
          <a:prstGeom prst="rect">
            <a:avLst/>
          </a:prstGeom>
          <a:gradFill>
            <a:gsLst>
              <a:gs pos="0">
                <a:srgbClr val="7B64A9"/>
              </a:gs>
              <a:gs pos="100000">
                <a:srgbClr val="473F8E"/>
              </a:gs>
            </a:gsLst>
            <a:lin ang="2700000" scaled="1"/>
          </a:gradFill>
          <a:ln>
            <a:noFill/>
          </a:ln>
          <a:effectLst>
            <a:outerShdw blurRad="152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85" tIns="67840" rIns="135685" bIns="67840" rtlCol="0" anchor="ctr"/>
          <a:lstStyle/>
          <a:p>
            <a:pPr algn="ctr"/>
            <a:endParaRPr lang="zh-CN" altLang="en-US" sz="2400">
              <a:cs typeface="+mn-ea"/>
              <a:sym typeface="+mn-lt"/>
            </a:endParaRPr>
          </a:p>
        </p:txBody>
      </p:sp>
      <p:sp>
        <p:nvSpPr>
          <p:cNvPr id="33" name="矩形 8"/>
          <p:cNvSpPr/>
          <p:nvPr/>
        </p:nvSpPr>
        <p:spPr>
          <a:xfrm>
            <a:off x="5220633" y="2965743"/>
            <a:ext cx="384000" cy="2976000"/>
          </a:xfrm>
          <a:prstGeom prst="rect">
            <a:avLst/>
          </a:prstGeom>
          <a:gradFill>
            <a:gsLst>
              <a:gs pos="0">
                <a:srgbClr val="FDE103"/>
              </a:gs>
              <a:gs pos="100000">
                <a:srgbClr val="F8A11A"/>
              </a:gs>
            </a:gsLst>
            <a:lin ang="2700000" scaled="1"/>
          </a:gradFill>
          <a:ln>
            <a:noFill/>
          </a:ln>
          <a:effectLst>
            <a:outerShdw blurRad="152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85" tIns="67840" rIns="135685" bIns="67840" rtlCol="0" anchor="ctr"/>
          <a:lstStyle/>
          <a:p>
            <a:pPr algn="ctr"/>
            <a:endParaRPr lang="zh-CN" altLang="en-US" sz="2400">
              <a:cs typeface="+mn-ea"/>
              <a:sym typeface="+mn-lt"/>
            </a:endParaRPr>
          </a:p>
        </p:txBody>
      </p:sp>
      <p:sp>
        <p:nvSpPr>
          <p:cNvPr id="34" name="15"/>
          <p:cNvSpPr txBox="1"/>
          <p:nvPr/>
        </p:nvSpPr>
        <p:spPr>
          <a:xfrm>
            <a:off x="1708367" y="3688607"/>
            <a:ext cx="651444" cy="403681"/>
          </a:xfrm>
          <a:prstGeom prst="rect">
            <a:avLst/>
          </a:prstGeom>
          <a:noFill/>
        </p:spPr>
        <p:txBody>
          <a:bodyPr wrap="square" lIns="135685" tIns="67840" rIns="135685" bIns="67840" rtlCol="0">
            <a:spAutoFit/>
          </a:bodyPr>
          <a:lstStyle/>
          <a:p>
            <a:pPr algn="ctr"/>
            <a:r>
              <a:rPr lang="en-US" altLang="zh-CN" sz="1735" b="1" dirty="0">
                <a:solidFill>
                  <a:srgbClr val="DF1F3C"/>
                </a:solidFill>
                <a:cs typeface="+mn-ea"/>
                <a:sym typeface="+mn-lt"/>
              </a:rPr>
              <a:t>530</a:t>
            </a:r>
            <a:endParaRPr lang="zh-CN" altLang="en-US" sz="1735" b="1" dirty="0">
              <a:solidFill>
                <a:srgbClr val="DF1F3C"/>
              </a:solidFill>
              <a:cs typeface="+mn-ea"/>
              <a:sym typeface="+mn-lt"/>
            </a:endParaRPr>
          </a:p>
        </p:txBody>
      </p:sp>
      <p:sp>
        <p:nvSpPr>
          <p:cNvPr id="35" name="12"/>
          <p:cNvSpPr txBox="1"/>
          <p:nvPr/>
        </p:nvSpPr>
        <p:spPr>
          <a:xfrm>
            <a:off x="2884696" y="4044190"/>
            <a:ext cx="651444" cy="403681"/>
          </a:xfrm>
          <a:prstGeom prst="rect">
            <a:avLst/>
          </a:prstGeom>
          <a:noFill/>
        </p:spPr>
        <p:txBody>
          <a:bodyPr wrap="square" lIns="135685" tIns="67840" rIns="135685" bIns="67840" rtlCol="0">
            <a:spAutoFit/>
          </a:bodyPr>
          <a:lstStyle/>
          <a:p>
            <a:pPr algn="ctr"/>
            <a:r>
              <a:rPr lang="en-US" altLang="zh-CN" sz="1735" b="1" dirty="0">
                <a:solidFill>
                  <a:srgbClr val="00A19F"/>
                </a:solidFill>
                <a:cs typeface="+mn-ea"/>
                <a:sym typeface="+mn-lt"/>
              </a:rPr>
              <a:t>460</a:t>
            </a:r>
            <a:endParaRPr lang="zh-CN" altLang="en-US" sz="1735" b="1" dirty="0">
              <a:solidFill>
                <a:srgbClr val="00A19F"/>
              </a:solidFill>
              <a:cs typeface="+mn-ea"/>
              <a:sym typeface="+mn-lt"/>
            </a:endParaRPr>
          </a:p>
        </p:txBody>
      </p:sp>
      <p:sp>
        <p:nvSpPr>
          <p:cNvPr id="36" name="20"/>
          <p:cNvSpPr txBox="1"/>
          <p:nvPr/>
        </p:nvSpPr>
        <p:spPr>
          <a:xfrm>
            <a:off x="3943123" y="3350679"/>
            <a:ext cx="731705" cy="403681"/>
          </a:xfrm>
          <a:prstGeom prst="rect">
            <a:avLst/>
          </a:prstGeom>
          <a:noFill/>
        </p:spPr>
        <p:txBody>
          <a:bodyPr wrap="square" lIns="135685" tIns="67840" rIns="135685" bIns="67840" rtlCol="0">
            <a:spAutoFit/>
          </a:bodyPr>
          <a:lstStyle/>
          <a:p>
            <a:pPr algn="ctr"/>
            <a:r>
              <a:rPr lang="en-US" altLang="zh-CN" sz="1735" b="1" dirty="0">
                <a:solidFill>
                  <a:srgbClr val="4A418F"/>
                </a:solidFill>
                <a:cs typeface="+mn-ea"/>
                <a:sym typeface="+mn-lt"/>
              </a:rPr>
              <a:t>610</a:t>
            </a:r>
            <a:endParaRPr lang="zh-CN" altLang="en-US" sz="1735" b="1" dirty="0">
              <a:solidFill>
                <a:srgbClr val="4A418F"/>
              </a:solidFill>
              <a:cs typeface="+mn-ea"/>
              <a:sym typeface="+mn-lt"/>
            </a:endParaRPr>
          </a:p>
        </p:txBody>
      </p:sp>
      <p:sp>
        <p:nvSpPr>
          <p:cNvPr id="37" name="16"/>
          <p:cNvSpPr txBox="1"/>
          <p:nvPr/>
        </p:nvSpPr>
        <p:spPr>
          <a:xfrm>
            <a:off x="5087004" y="2643993"/>
            <a:ext cx="651444" cy="403681"/>
          </a:xfrm>
          <a:prstGeom prst="rect">
            <a:avLst/>
          </a:prstGeom>
          <a:noFill/>
        </p:spPr>
        <p:txBody>
          <a:bodyPr wrap="square" lIns="135685" tIns="67840" rIns="135685" bIns="67840" rtlCol="0">
            <a:spAutoFit/>
          </a:bodyPr>
          <a:lstStyle/>
          <a:p>
            <a:pPr algn="ctr"/>
            <a:r>
              <a:rPr lang="en-US" altLang="zh-CN" sz="1735" b="1" dirty="0">
                <a:solidFill>
                  <a:srgbClr val="F9B019"/>
                </a:solidFill>
                <a:cs typeface="+mn-ea"/>
                <a:sym typeface="+mn-lt"/>
              </a:rPr>
              <a:t>780</a:t>
            </a:r>
            <a:endParaRPr lang="zh-CN" altLang="en-US" sz="1735" b="1" dirty="0">
              <a:solidFill>
                <a:srgbClr val="F9B019"/>
              </a:solidFill>
              <a:cs typeface="+mn-ea"/>
              <a:sym typeface="+mn-lt"/>
            </a:endParaRPr>
          </a:p>
        </p:txBody>
      </p:sp>
      <p:sp>
        <p:nvSpPr>
          <p:cNvPr id="38" name="矩形 37"/>
          <p:cNvSpPr/>
          <p:nvPr/>
        </p:nvSpPr>
        <p:spPr>
          <a:xfrm>
            <a:off x="6549503" y="2022593"/>
            <a:ext cx="4956043" cy="4286251"/>
          </a:xfrm>
          <a:prstGeom prst="rect">
            <a:avLst/>
          </a:prstGeom>
          <a:gradFill flip="none" rotWithShape="1">
            <a:gsLst>
              <a:gs pos="0">
                <a:schemeClr val="bg1"/>
              </a:gs>
              <a:gs pos="100000">
                <a:srgbClr val="E0E0E0"/>
              </a:gs>
            </a:gsLst>
            <a:lin ang="5400000" scaled="1"/>
            <a:tileRect/>
          </a:gradFill>
          <a:ln w="31750">
            <a:gradFill>
              <a:gsLst>
                <a:gs pos="0">
                  <a:schemeClr val="bg1">
                    <a:lumMod val="85000"/>
                  </a:schemeClr>
                </a:gs>
                <a:gs pos="100000">
                  <a:schemeClr val="bg1"/>
                </a:gs>
              </a:gsLst>
              <a:lin ang="0" scaled="0"/>
            </a:gradFill>
          </a:ln>
          <a:effectLst>
            <a:outerShdw blurRad="241300" dist="177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85" tIns="67840" rIns="135685" bIns="67840" anchor="ctr"/>
          <a:lstStyle/>
          <a:p>
            <a:pPr algn="ctr"/>
            <a:endParaRPr lang="zh-CN" altLang="en-US" sz="2400">
              <a:solidFill>
                <a:prstClr val="white"/>
              </a:solidFill>
              <a:sym typeface="+mn-lt"/>
            </a:endParaRPr>
          </a:p>
        </p:txBody>
      </p:sp>
      <p:sp>
        <p:nvSpPr>
          <p:cNvPr id="39" name="Rectangle 30"/>
          <p:cNvSpPr>
            <a:spLocks noChangeArrowheads="1"/>
          </p:cNvSpPr>
          <p:nvPr/>
        </p:nvSpPr>
        <p:spPr bwMode="auto">
          <a:xfrm>
            <a:off x="6771379" y="2822865"/>
            <a:ext cx="4446207" cy="16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676" tIns="67839" rIns="135676" bIns="67839">
            <a:noAutofit/>
          </a:bodyPr>
          <a:lstStyle/>
          <a:p>
            <a:pPr fontAlgn="base">
              <a:lnSpc>
                <a:spcPct val="150000"/>
              </a:lnSpc>
              <a:spcBef>
                <a:spcPct val="0"/>
              </a:spcBef>
              <a:spcAft>
                <a:spcPct val="0"/>
              </a:spcAft>
            </a:pPr>
            <a:r>
              <a:rPr lang="zh-CN" altLang="en-US" sz="1600" dirty="0">
                <a:solidFill>
                  <a:schemeClr val="bg1">
                    <a:lumMod val="50000"/>
                  </a:schemeClr>
                </a:solidFill>
                <a:latin typeface="幼圆" panose="02010509060101010101" pitchFamily="49" charset="-122"/>
                <a:ea typeface="幼圆" panose="02010509060101010101" pitchFamily="49" charset="-122"/>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1600" dirty="0">
              <a:solidFill>
                <a:schemeClr val="bg1"/>
              </a:solidFill>
              <a:latin typeface="幼圆" panose="02010509060101010101" pitchFamily="49" charset="-122"/>
              <a:ea typeface="幼圆" panose="02010509060101010101" pitchFamily="49" charset="-122"/>
              <a:cs typeface="+mn-ea"/>
              <a:sym typeface="+mn-lt"/>
            </a:endParaRPr>
          </a:p>
        </p:txBody>
      </p:sp>
      <p:sp>
        <p:nvSpPr>
          <p:cNvPr id="40" name="TextBox 49"/>
          <p:cNvSpPr txBox="1"/>
          <p:nvPr/>
        </p:nvSpPr>
        <p:spPr>
          <a:xfrm>
            <a:off x="1379350" y="6030433"/>
            <a:ext cx="1018693" cy="383226"/>
          </a:xfrm>
          <a:prstGeom prst="rect">
            <a:avLst/>
          </a:prstGeom>
          <a:noFill/>
        </p:spPr>
        <p:txBody>
          <a:bodyPr wrap="square" lIns="135685" tIns="67840" rIns="135685" bIns="67840" rtlCol="0">
            <a:spAutoFit/>
          </a:bodyPr>
          <a:lstStyle/>
          <a:p>
            <a:pPr algn="ctr"/>
            <a:r>
              <a:rPr lang="zh-CN" altLang="en-US" sz="1600" b="1" dirty="0">
                <a:solidFill>
                  <a:schemeClr val="tx1">
                    <a:lumMod val="85000"/>
                    <a:lumOff val="15000"/>
                  </a:schemeClr>
                </a:solidFill>
                <a:cs typeface="+mn-ea"/>
                <a:sym typeface="+mn-lt"/>
              </a:rPr>
              <a:t>项目一</a:t>
            </a:r>
          </a:p>
        </p:txBody>
      </p:sp>
      <p:sp>
        <p:nvSpPr>
          <p:cNvPr id="41" name="TextBox 50"/>
          <p:cNvSpPr txBox="1"/>
          <p:nvPr/>
        </p:nvSpPr>
        <p:spPr>
          <a:xfrm>
            <a:off x="2531478" y="6030433"/>
            <a:ext cx="1018693" cy="383226"/>
          </a:xfrm>
          <a:prstGeom prst="rect">
            <a:avLst/>
          </a:prstGeom>
          <a:noFill/>
        </p:spPr>
        <p:txBody>
          <a:bodyPr wrap="square" lIns="135685" tIns="67840" rIns="135685" bIns="67840" rtlCol="0">
            <a:spAutoFit/>
          </a:bodyPr>
          <a:lstStyle/>
          <a:p>
            <a:pPr algn="ctr"/>
            <a:r>
              <a:rPr lang="zh-CN" altLang="en-US" sz="1600" b="1" dirty="0">
                <a:solidFill>
                  <a:schemeClr val="tx1">
                    <a:lumMod val="85000"/>
                    <a:lumOff val="15000"/>
                  </a:schemeClr>
                </a:solidFill>
                <a:cs typeface="+mn-ea"/>
                <a:sym typeface="+mn-lt"/>
              </a:rPr>
              <a:t>项目二</a:t>
            </a:r>
          </a:p>
        </p:txBody>
      </p:sp>
      <p:sp>
        <p:nvSpPr>
          <p:cNvPr id="42" name="TextBox 51"/>
          <p:cNvSpPr txBox="1"/>
          <p:nvPr/>
        </p:nvSpPr>
        <p:spPr>
          <a:xfrm>
            <a:off x="3587596" y="6030433"/>
            <a:ext cx="1018693" cy="383226"/>
          </a:xfrm>
          <a:prstGeom prst="rect">
            <a:avLst/>
          </a:prstGeom>
          <a:noFill/>
        </p:spPr>
        <p:txBody>
          <a:bodyPr wrap="square" lIns="135685" tIns="67840" rIns="135685" bIns="67840" rtlCol="0">
            <a:spAutoFit/>
          </a:bodyPr>
          <a:lstStyle/>
          <a:p>
            <a:pPr algn="ctr"/>
            <a:r>
              <a:rPr lang="zh-CN" altLang="en-US" sz="1600" b="1" dirty="0">
                <a:solidFill>
                  <a:schemeClr val="tx1">
                    <a:lumMod val="85000"/>
                    <a:lumOff val="15000"/>
                  </a:schemeClr>
                </a:solidFill>
                <a:cs typeface="+mn-ea"/>
                <a:sym typeface="+mn-lt"/>
              </a:rPr>
              <a:t>项目三</a:t>
            </a:r>
          </a:p>
        </p:txBody>
      </p:sp>
      <p:sp>
        <p:nvSpPr>
          <p:cNvPr id="43" name="TextBox 52"/>
          <p:cNvSpPr txBox="1"/>
          <p:nvPr/>
        </p:nvSpPr>
        <p:spPr>
          <a:xfrm>
            <a:off x="4728369" y="6030433"/>
            <a:ext cx="1018693" cy="383226"/>
          </a:xfrm>
          <a:prstGeom prst="rect">
            <a:avLst/>
          </a:prstGeom>
          <a:noFill/>
        </p:spPr>
        <p:txBody>
          <a:bodyPr wrap="square" lIns="135685" tIns="67840" rIns="135685" bIns="67840" rtlCol="0">
            <a:spAutoFit/>
          </a:bodyPr>
          <a:lstStyle/>
          <a:p>
            <a:pPr algn="ctr"/>
            <a:r>
              <a:rPr lang="zh-CN" altLang="en-US" sz="1600" b="1" dirty="0">
                <a:solidFill>
                  <a:schemeClr val="tx1">
                    <a:lumMod val="85000"/>
                    <a:lumOff val="15000"/>
                  </a:schemeClr>
                </a:solidFill>
                <a:cs typeface="+mn-ea"/>
                <a:sym typeface="+mn-lt"/>
              </a:rPr>
              <a:t>项目四</a:t>
            </a:r>
          </a:p>
        </p:txBody>
      </p:sp>
      <p:sp>
        <p:nvSpPr>
          <p:cNvPr id="44" name="TextBox 53"/>
          <p:cNvSpPr txBox="1"/>
          <p:nvPr/>
        </p:nvSpPr>
        <p:spPr>
          <a:xfrm>
            <a:off x="3555214" y="2070715"/>
            <a:ext cx="1409368" cy="383226"/>
          </a:xfrm>
          <a:prstGeom prst="rect">
            <a:avLst/>
          </a:prstGeom>
          <a:noFill/>
        </p:spPr>
        <p:txBody>
          <a:bodyPr wrap="square" lIns="135685" tIns="67840" rIns="135685" bIns="67840" rtlCol="0">
            <a:spAutoFit/>
          </a:bodyPr>
          <a:lstStyle/>
          <a:p>
            <a:r>
              <a:rPr lang="zh-CN" altLang="en-US" sz="1600" b="1" dirty="0">
                <a:solidFill>
                  <a:schemeClr val="tx1">
                    <a:lumMod val="85000"/>
                    <a:lumOff val="15000"/>
                  </a:schemeClr>
                </a:solidFill>
                <a:cs typeface="+mn-ea"/>
                <a:sym typeface="+mn-lt"/>
              </a:rPr>
              <a:t>单位：万元</a:t>
            </a:r>
          </a:p>
        </p:txBody>
      </p:sp>
      <p:sp>
        <p:nvSpPr>
          <p:cNvPr id="45" name="MH_Text_1"/>
          <p:cNvSpPr/>
          <p:nvPr>
            <p:custDataLst>
              <p:tags r:id="rId1"/>
            </p:custDataLst>
          </p:nvPr>
        </p:nvSpPr>
        <p:spPr>
          <a:xfrm>
            <a:off x="7632247" y="2133215"/>
            <a:ext cx="2865174" cy="72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043" tIns="0" rIns="178043" bIns="0" rtlCol="0" anchor="t">
            <a:noAutofit/>
          </a:bodyPr>
          <a:lstStyle/>
          <a:p>
            <a:pPr algn="ctr">
              <a:lnSpc>
                <a:spcPct val="120000"/>
              </a:lnSpc>
              <a:buClr>
                <a:schemeClr val="accent1"/>
              </a:buClr>
            </a:pPr>
            <a:r>
              <a:rPr lang="zh-CN" altLang="en-US" sz="3600" b="1" dirty="0">
                <a:solidFill>
                  <a:schemeClr val="tx1">
                    <a:lumMod val="85000"/>
                    <a:lumOff val="15000"/>
                  </a:schemeClr>
                </a:solidFill>
                <a:latin typeface="幼圆" panose="02010509060101010101" pitchFamily="49" charset="-122"/>
                <a:ea typeface="幼圆" panose="02010509060101010101" pitchFamily="49" charset="-122"/>
              </a:rPr>
              <a:t>经营业绩</a:t>
            </a:r>
            <a:endParaRPr lang="en-US" altLang="zh-CN" sz="3200" b="1" dirty="0">
              <a:solidFill>
                <a:schemeClr val="tx1">
                  <a:lumMod val="85000"/>
                  <a:lumOff val="15000"/>
                </a:schemeClr>
              </a:solidFill>
              <a:latin typeface="幼圆" panose="02010509060101010101" pitchFamily="49" charset="-122"/>
              <a:ea typeface="幼圆" panose="02010509060101010101" pitchFamily="49" charset="-122"/>
              <a:cs typeface="+mn-ea"/>
              <a:sym typeface="+mn-lt"/>
            </a:endParaRPr>
          </a:p>
        </p:txBody>
      </p:sp>
      <p:sp>
        <p:nvSpPr>
          <p:cNvPr id="46" name="矩形 3"/>
          <p:cNvSpPr/>
          <p:nvPr/>
        </p:nvSpPr>
        <p:spPr>
          <a:xfrm>
            <a:off x="2540478" y="3493740"/>
            <a:ext cx="384000" cy="2448000"/>
          </a:xfrm>
          <a:prstGeom prst="rect">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85" tIns="67840" rIns="135685" bIns="67840" anchor="ctr"/>
          <a:lstStyle/>
          <a:p>
            <a:pPr algn="ctr"/>
            <a:endParaRPr lang="zh-CN" altLang="en-US" sz="2400">
              <a:solidFill>
                <a:prstClr val="white"/>
              </a:solidFill>
              <a:sym typeface="+mn-lt"/>
            </a:endParaRPr>
          </a:p>
        </p:txBody>
      </p:sp>
      <p:sp>
        <p:nvSpPr>
          <p:cNvPr id="47" name="矩形 5"/>
          <p:cNvSpPr/>
          <p:nvPr/>
        </p:nvSpPr>
        <p:spPr>
          <a:xfrm>
            <a:off x="3656530" y="4069743"/>
            <a:ext cx="384000" cy="1872000"/>
          </a:xfrm>
          <a:prstGeom prst="rect">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85" tIns="67840" rIns="135685" bIns="67840" anchor="ctr"/>
          <a:lstStyle/>
          <a:p>
            <a:pPr algn="ctr"/>
            <a:endParaRPr lang="zh-CN" altLang="en-US" sz="2400">
              <a:solidFill>
                <a:prstClr val="white"/>
              </a:solidFill>
              <a:sym typeface="+mn-lt"/>
            </a:endParaRPr>
          </a:p>
        </p:txBody>
      </p:sp>
      <p:sp>
        <p:nvSpPr>
          <p:cNvPr id="48" name="矩形 7"/>
          <p:cNvSpPr/>
          <p:nvPr/>
        </p:nvSpPr>
        <p:spPr>
          <a:xfrm>
            <a:off x="4772582" y="4213708"/>
            <a:ext cx="384000" cy="1728000"/>
          </a:xfrm>
          <a:prstGeom prst="rect">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85" tIns="67840" rIns="135685" bIns="67840" anchor="ctr"/>
          <a:lstStyle/>
          <a:p>
            <a:pPr algn="ctr"/>
            <a:endParaRPr lang="zh-CN" altLang="en-US" sz="2400">
              <a:solidFill>
                <a:prstClr val="white"/>
              </a:solidFill>
              <a:sym typeface="+mn-lt"/>
            </a:endParaRPr>
          </a:p>
        </p:txBody>
      </p:sp>
      <p:sp>
        <p:nvSpPr>
          <p:cNvPr id="49" name="矩形 1"/>
          <p:cNvSpPr/>
          <p:nvPr/>
        </p:nvSpPr>
        <p:spPr>
          <a:xfrm>
            <a:off x="1424426" y="4357708"/>
            <a:ext cx="384000" cy="1584000"/>
          </a:xfrm>
          <a:prstGeom prst="rect">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85" tIns="67840" rIns="135685" bIns="67840" anchor="ctr"/>
          <a:lstStyle/>
          <a:p>
            <a:pPr algn="ctr"/>
            <a:endParaRPr lang="zh-CN" altLang="en-US" sz="2400">
              <a:solidFill>
                <a:prstClr val="white"/>
              </a:solidFill>
              <a:sym typeface="+mn-lt"/>
            </a:endParaRPr>
          </a:p>
        </p:txBody>
      </p:sp>
      <p:grpSp>
        <p:nvGrpSpPr>
          <p:cNvPr id="50" name="组合 49"/>
          <p:cNvGrpSpPr/>
          <p:nvPr/>
        </p:nvGrpSpPr>
        <p:grpSpPr>
          <a:xfrm>
            <a:off x="7378454" y="5153303"/>
            <a:ext cx="3360000" cy="720000"/>
            <a:chOff x="4532138" y="2977854"/>
            <a:chExt cx="1564211" cy="379451"/>
          </a:xfrm>
        </p:grpSpPr>
        <p:sp>
          <p:nvSpPr>
            <p:cNvPr id="51" name="MH_SubTitle_1"/>
            <p:cNvSpPr/>
            <p:nvPr>
              <p:custDataLst>
                <p:tags r:id="rId3"/>
              </p:custDataLst>
            </p:nvPr>
          </p:nvSpPr>
          <p:spPr>
            <a:xfrm>
              <a:off x="4532138" y="2977854"/>
              <a:ext cx="1564211" cy="379451"/>
            </a:xfrm>
            <a:prstGeom prst="roundRect">
              <a:avLst>
                <a:gd name="adj" fmla="val 21110"/>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400" b="1" dirty="0">
                <a:solidFill>
                  <a:schemeClr val="accent1"/>
                </a:solidFill>
              </a:endParaRPr>
            </a:p>
          </p:txBody>
        </p:sp>
        <p:sp>
          <p:nvSpPr>
            <p:cNvPr id="52" name="MH_SubTitle_1"/>
            <p:cNvSpPr/>
            <p:nvPr>
              <p:custDataLst>
                <p:tags r:id="rId4"/>
              </p:custDataLst>
            </p:nvPr>
          </p:nvSpPr>
          <p:spPr>
            <a:xfrm>
              <a:off x="4597214" y="3032904"/>
              <a:ext cx="1440000" cy="288000"/>
            </a:xfrm>
            <a:prstGeom prst="roundRect">
              <a:avLst>
                <a:gd name="adj" fmla="val 21110"/>
              </a:avLst>
            </a:prstGeom>
            <a:gradFill>
              <a:gsLst>
                <a:gs pos="0">
                  <a:srgbClr val="ED492C"/>
                </a:gs>
                <a:gs pos="100000">
                  <a:srgbClr val="DE163D"/>
                </a:gs>
              </a:gsLst>
              <a:lin ang="2700000" scaled="1"/>
            </a:gra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3600" dirty="0">
                  <a:latin typeface="Impact" panose="020B0806030902050204" pitchFamily="34" charset="0"/>
                  <a:ea typeface="微软雅黑" panose="020B0503020204020204" pitchFamily="34" charset="-122"/>
                </a:rPr>
                <a:t>31,780,000</a:t>
              </a:r>
            </a:p>
          </p:txBody>
        </p:sp>
      </p:grpSp>
      <p:sp>
        <p:nvSpPr>
          <p:cNvPr id="53" name="MH_Text_1"/>
          <p:cNvSpPr/>
          <p:nvPr>
            <p:custDataLst>
              <p:tags r:id="rId2"/>
            </p:custDataLst>
          </p:nvPr>
        </p:nvSpPr>
        <p:spPr>
          <a:xfrm>
            <a:off x="7950403" y="4548624"/>
            <a:ext cx="2154242" cy="590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043" tIns="0" rIns="178043" bIns="0" rtlCol="0" anchor="t">
            <a:noAutofit/>
          </a:bodyPr>
          <a:lstStyle/>
          <a:p>
            <a:pPr algn="ctr">
              <a:lnSpc>
                <a:spcPct val="120000"/>
              </a:lnSpc>
              <a:buClr>
                <a:schemeClr val="accent1"/>
              </a:buClr>
            </a:pPr>
            <a:r>
              <a:rPr lang="zh-CN" altLang="en-US" sz="2800" b="1" dirty="0">
                <a:solidFill>
                  <a:schemeClr val="tx1">
                    <a:lumMod val="85000"/>
                    <a:lumOff val="15000"/>
                  </a:schemeClr>
                </a:solidFill>
                <a:latin typeface="幼圆" panose="02010509060101010101" pitchFamily="49" charset="-122"/>
                <a:ea typeface="幼圆" panose="02010509060101010101" pitchFamily="49" charset="-122"/>
                <a:cs typeface="+mn-ea"/>
                <a:sym typeface="+mn-lt"/>
              </a:rPr>
              <a:t>全年总额</a:t>
            </a:r>
            <a:endParaRPr lang="en-US" altLang="zh-CN" sz="2800" b="1" dirty="0">
              <a:solidFill>
                <a:schemeClr val="tx1">
                  <a:lumMod val="85000"/>
                  <a:lumOff val="15000"/>
                </a:schemeClr>
              </a:solidFill>
              <a:latin typeface="幼圆" panose="02010509060101010101" pitchFamily="49" charset="-122"/>
              <a:ea typeface="幼圆" panose="02010509060101010101" pitchFamily="49" charset="-122"/>
              <a:cs typeface="+mn-ea"/>
              <a:sym typeface="+mn-lt"/>
            </a:endParaRPr>
          </a:p>
        </p:txBody>
      </p:sp>
      <p:sp>
        <p:nvSpPr>
          <p:cNvPr id="54" name="文本框 7"/>
          <p:cNvSpPr txBox="1"/>
          <p:nvPr/>
        </p:nvSpPr>
        <p:spPr>
          <a:xfrm>
            <a:off x="484053" y="124913"/>
            <a:ext cx="3467616" cy="584775"/>
          </a:xfrm>
          <a:prstGeom prst="rect">
            <a:avLst/>
          </a:prstGeom>
          <a:noFill/>
          <a:effectLst/>
        </p:spPr>
        <p:txBody>
          <a:bodyPr wrap="none" rtlCol="0">
            <a:spAutoFit/>
          </a:bodyPr>
          <a:lstStyle/>
          <a:p>
            <a:r>
              <a:rPr lang="zh-CN" altLang="en-US" sz="3200" dirty="0" smtClean="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par>
                                    <p:cTn id="18" presetID="1" presetClass="entr" presetSubtype="0" fill="hold" grpId="0" nodeType="withEffect">
                                      <p:stCondLst>
                                        <p:cond delay="750"/>
                                      </p:stCondLst>
                                      <p:childTnLst>
                                        <p:set>
                                          <p:cBhvr>
                                            <p:cTn id="19" dur="1" fill="hold">
                                              <p:stCondLst>
                                                <p:cond delay="0"/>
                                              </p:stCondLst>
                                            </p:cTn>
                                            <p:tgtEl>
                                              <p:spTgt spid="34"/>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par>
                                    <p:cTn id="28" presetID="22" presetClass="entr" presetSubtype="4"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par>
                                    <p:cTn id="42" presetID="22" presetClass="entr" presetSubtype="4" fill="hold" grpId="0" nodeType="withEffect">
                                      <p:stCondLst>
                                        <p:cond delay="25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par>
                                    <p:cTn id="45" presetID="1" presetClass="entr" presetSubtype="0" fill="hold" grpId="0" nodeType="withEffect">
                                      <p:stCondLst>
                                        <p:cond delay="750"/>
                                      </p:stCondLst>
                                      <p:childTnLst>
                                        <p:set>
                                          <p:cBhvr>
                                            <p:cTn id="46" dur="1" fill="hold">
                                              <p:stCondLst>
                                                <p:cond delay="0"/>
                                              </p:stCondLst>
                                            </p:cTn>
                                            <p:tgtEl>
                                              <p:spTgt spid="36"/>
                                            </p:tgtEl>
                                            <p:attrNameLst>
                                              <p:attrName>style.visibility</p:attrName>
                                            </p:attrNameLst>
                                          </p:cBhvr>
                                          <p:to>
                                            <p:strVal val="visible"/>
                                          </p:to>
                                        </p:se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down)">
                                          <p:cBhvr>
                                            <p:cTn id="54" dur="500"/>
                                            <p:tgtEl>
                                              <p:spTgt spid="48"/>
                                            </p:tgtEl>
                                          </p:cBhvr>
                                        </p:animEffect>
                                      </p:childTnLst>
                                    </p:cTn>
                                  </p:par>
                                  <p:par>
                                    <p:cTn id="55" presetID="22" presetClass="entr" presetSubtype="4" fill="hold" grpId="0" nodeType="withEffect">
                                      <p:stCondLst>
                                        <p:cond delay="25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1000"/>
                                            <p:tgtEl>
                                              <p:spTgt spid="44"/>
                                            </p:tgtEl>
                                          </p:cBhvr>
                                        </p:animEffect>
                                        <p:anim calcmode="lin" valueType="num">
                                          <p:cBhvr>
                                            <p:cTn id="65" dur="1000" fill="hold"/>
                                            <p:tgtEl>
                                              <p:spTgt spid="44"/>
                                            </p:tgtEl>
                                            <p:attrNameLst>
                                              <p:attrName>ppt_x</p:attrName>
                                            </p:attrNameLst>
                                          </p:cBhvr>
                                          <p:tavLst>
                                            <p:tav tm="0">
                                              <p:val>
                                                <p:strVal val="#ppt_x"/>
                                              </p:val>
                                            </p:tav>
                                            <p:tav tm="100000">
                                              <p:val>
                                                <p:strVal val="#ppt_x"/>
                                              </p:val>
                                            </p:tav>
                                          </p:tavLst>
                                        </p:anim>
                                        <p:anim calcmode="lin" valueType="num">
                                          <p:cBhvr>
                                            <p:cTn id="66" dur="1000" fill="hold"/>
                                            <p:tgtEl>
                                              <p:spTgt spid="44"/>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1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p:tgtEl>
                                              <p:spTgt spid="38"/>
                                            </p:tgtEl>
                                            <p:attrNameLst>
                                              <p:attrName>ppt_x</p:attrName>
                                            </p:attrNameLst>
                                          </p:cBhvr>
                                          <p:tavLst>
                                            <p:tav tm="0">
                                              <p:val>
                                                <p:strVal val="#ppt_x-#ppt_w*1.125000"/>
                                              </p:val>
                                            </p:tav>
                                            <p:tav tm="100000">
                                              <p:val>
                                                <p:strVal val="#ppt_x"/>
                                              </p:val>
                                            </p:tav>
                                          </p:tavLst>
                                        </p:anim>
                                        <p:animEffect transition="in" filter="wipe(right)">
                                          <p:cBhvr>
                                            <p:cTn id="71" dur="500"/>
                                            <p:tgtEl>
                                              <p:spTgt spid="38"/>
                                            </p:tgtEl>
                                          </p:cBhvr>
                                        </p:animEffect>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1000"/>
                                            <p:tgtEl>
                                              <p:spTgt spid="45"/>
                                            </p:tgtEl>
                                          </p:cBhvr>
                                        </p:animEffect>
                                        <p:anim calcmode="lin" valueType="num">
                                          <p:cBhvr>
                                            <p:cTn id="76" dur="1000" fill="hold"/>
                                            <p:tgtEl>
                                              <p:spTgt spid="45"/>
                                            </p:tgtEl>
                                            <p:attrNameLst>
                                              <p:attrName>ppt_x</p:attrName>
                                            </p:attrNameLst>
                                          </p:cBhvr>
                                          <p:tavLst>
                                            <p:tav tm="0">
                                              <p:val>
                                                <p:strVal val="#ppt_x"/>
                                              </p:val>
                                            </p:tav>
                                            <p:tav tm="100000">
                                              <p:val>
                                                <p:strVal val="#ppt_x"/>
                                              </p:val>
                                            </p:tav>
                                          </p:tavLst>
                                        </p:anim>
                                        <p:anim calcmode="lin" valueType="num">
                                          <p:cBhvr>
                                            <p:cTn id="77" dur="1000" fill="hold"/>
                                            <p:tgtEl>
                                              <p:spTgt spid="4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56" presetClass="entr" presetSubtype="0" fill="hold" grpId="0" nodeType="afterEffect">
                                      <p:stCondLst>
                                        <p:cond delay="0"/>
                                      </p:stCondLst>
                                      <p:iterate type="lt">
                                        <p:tmPct val="10000"/>
                                      </p:iterate>
                                      <p:childTnLst>
                                        <p:set>
                                          <p:cBhvr>
                                            <p:cTn id="80" dur="1" fill="hold">
                                              <p:stCondLst>
                                                <p:cond delay="0"/>
                                              </p:stCondLst>
                                            </p:cTn>
                                            <p:tgtEl>
                                              <p:spTgt spid="39"/>
                                            </p:tgtEl>
                                            <p:attrNameLst>
                                              <p:attrName>style.visibility</p:attrName>
                                            </p:attrNameLst>
                                          </p:cBhvr>
                                          <p:to>
                                            <p:strVal val="visible"/>
                                          </p:to>
                                        </p:set>
                                        <p:anim by="(-#ppt_w*2)" calcmode="lin" valueType="num">
                                          <p:cBhvr rctx="PPT">
                                            <p:cTn id="81" dur="125" autoRev="1" fill="hold">
                                              <p:stCondLst>
                                                <p:cond delay="0"/>
                                              </p:stCondLst>
                                            </p:cTn>
                                            <p:tgtEl>
                                              <p:spTgt spid="39"/>
                                            </p:tgtEl>
                                            <p:attrNameLst>
                                              <p:attrName>ppt_w</p:attrName>
                                            </p:attrNameLst>
                                          </p:cBhvr>
                                        </p:anim>
                                        <p:anim by="(#ppt_w*0.50)" calcmode="lin" valueType="num">
                                          <p:cBhvr>
                                            <p:cTn id="82" dur="125" decel="50000" autoRev="1" fill="hold">
                                              <p:stCondLst>
                                                <p:cond delay="0"/>
                                              </p:stCondLst>
                                            </p:cTn>
                                            <p:tgtEl>
                                              <p:spTgt spid="39"/>
                                            </p:tgtEl>
                                            <p:attrNameLst>
                                              <p:attrName>ppt_x</p:attrName>
                                            </p:attrNameLst>
                                          </p:cBhvr>
                                        </p:anim>
                                        <p:anim from="(-#ppt_h/2)" to="(#ppt_y)" calcmode="lin" valueType="num">
                                          <p:cBhvr>
                                            <p:cTn id="83" dur="250" fill="hold">
                                              <p:stCondLst>
                                                <p:cond delay="0"/>
                                              </p:stCondLst>
                                            </p:cTn>
                                            <p:tgtEl>
                                              <p:spTgt spid="39"/>
                                            </p:tgtEl>
                                            <p:attrNameLst>
                                              <p:attrName>ppt_y</p:attrName>
                                            </p:attrNameLst>
                                          </p:cBhvr>
                                        </p:anim>
                                        <p:animRot by="21600000">
                                          <p:cBhvr>
                                            <p:cTn id="84" dur="250" fill="hold">
                                              <p:stCondLst>
                                                <p:cond delay="0"/>
                                              </p:stCondLst>
                                            </p:cTn>
                                            <p:tgtEl>
                                              <p:spTgt spid="39"/>
                                            </p:tgtEl>
                                            <p:attrNameLst>
                                              <p:attrName>r</p:attrName>
                                            </p:attrNameLst>
                                          </p:cBhvr>
                                        </p:animRot>
                                      </p:childTnLst>
                                    </p:cTn>
                                  </p:par>
                                </p:childTnLst>
                              </p:cTn>
                            </p:par>
                            <p:par>
                              <p:cTn id="85" fill="hold">
                                <p:stCondLst>
                                  <p:cond delay="9678"/>
                                </p:stCondLst>
                                <p:childTnLst>
                                  <p:par>
                                    <p:cTn id="86" presetID="47" presetClass="entr" presetSubtype="0" fill="hold" grpId="0"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1000"/>
                                            <p:tgtEl>
                                              <p:spTgt spid="53"/>
                                            </p:tgtEl>
                                          </p:cBhvr>
                                        </p:animEffect>
                                        <p:anim calcmode="lin" valueType="num">
                                          <p:cBhvr>
                                            <p:cTn id="89" dur="1000" fill="hold"/>
                                            <p:tgtEl>
                                              <p:spTgt spid="53"/>
                                            </p:tgtEl>
                                            <p:attrNameLst>
                                              <p:attrName>ppt_x</p:attrName>
                                            </p:attrNameLst>
                                          </p:cBhvr>
                                          <p:tavLst>
                                            <p:tav tm="0">
                                              <p:val>
                                                <p:strVal val="#ppt_x"/>
                                              </p:val>
                                            </p:tav>
                                            <p:tav tm="100000">
                                              <p:val>
                                                <p:strVal val="#ppt_x"/>
                                              </p:val>
                                            </p:tav>
                                          </p:tavLst>
                                        </p:anim>
                                        <p:anim calcmode="lin" valueType="num">
                                          <p:cBhvr>
                                            <p:cTn id="90" dur="1000" fill="hold"/>
                                            <p:tgtEl>
                                              <p:spTgt spid="53"/>
                                            </p:tgtEl>
                                            <p:attrNameLst>
                                              <p:attrName>ppt_y</p:attrName>
                                            </p:attrNameLst>
                                          </p:cBhvr>
                                          <p:tavLst>
                                            <p:tav tm="0">
                                              <p:val>
                                                <p:strVal val="#ppt_y-.1"/>
                                              </p:val>
                                            </p:tav>
                                            <p:tav tm="100000">
                                              <p:val>
                                                <p:strVal val="#ppt_y"/>
                                              </p:val>
                                            </p:tav>
                                          </p:tavLst>
                                        </p:anim>
                                      </p:childTnLst>
                                    </p:cTn>
                                  </p:par>
                                </p:childTnLst>
                              </p:cTn>
                            </p:par>
                            <p:par>
                              <p:cTn id="91" fill="hold">
                                <p:stCondLst>
                                  <p:cond delay="10678"/>
                                </p:stCondLst>
                                <p:childTnLst>
                                  <p:par>
                                    <p:cTn id="92" presetID="2" presetClass="entr" presetSubtype="4" fill="hold" nodeType="afterEffect" p14:presetBounceEnd="50000">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14:bounceEnd="50000">
                                          <p:cBhvr additive="base">
                                            <p:cTn id="94" dur="1000" fill="hold"/>
                                            <p:tgtEl>
                                              <p:spTgt spid="50"/>
                                            </p:tgtEl>
                                            <p:attrNameLst>
                                              <p:attrName>ppt_x</p:attrName>
                                            </p:attrNameLst>
                                          </p:cBhvr>
                                          <p:tavLst>
                                            <p:tav tm="0">
                                              <p:val>
                                                <p:strVal val="#ppt_x"/>
                                              </p:val>
                                            </p:tav>
                                            <p:tav tm="100000">
                                              <p:val>
                                                <p:strVal val="#ppt_x"/>
                                              </p:val>
                                            </p:tav>
                                          </p:tavLst>
                                        </p:anim>
                                        <p:anim calcmode="lin" valueType="num" p14:bounceEnd="50000">
                                          <p:cBhvr additive="base">
                                            <p:cTn id="95"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5" grpId="0"/>
          <p:bldP spid="36" grpId="0"/>
          <p:bldP spid="37" grpId="0"/>
          <p:bldP spid="38" grpId="0" animBg="1"/>
          <p:bldP spid="39" grpId="0"/>
          <p:bldP spid="40" grpId="0"/>
          <p:bldP spid="41" grpId="0"/>
          <p:bldP spid="42" grpId="0"/>
          <p:bldP spid="43" grpId="0"/>
          <p:bldP spid="44" grpId="0"/>
          <p:bldP spid="45" grpId="0"/>
          <p:bldP spid="46" grpId="0" animBg="1"/>
          <p:bldP spid="47" grpId="0" animBg="1"/>
          <p:bldP spid="48" grpId="0" animBg="1"/>
          <p:bldP spid="49" grpId="0" animBg="1"/>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par>
                                    <p:cTn id="18" presetID="1" presetClass="entr" presetSubtype="0" fill="hold" grpId="0" nodeType="withEffect">
                                      <p:stCondLst>
                                        <p:cond delay="750"/>
                                      </p:stCondLst>
                                      <p:childTnLst>
                                        <p:set>
                                          <p:cBhvr>
                                            <p:cTn id="19" dur="1" fill="hold">
                                              <p:stCondLst>
                                                <p:cond delay="0"/>
                                              </p:stCondLst>
                                            </p:cTn>
                                            <p:tgtEl>
                                              <p:spTgt spid="34"/>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par>
                                    <p:cTn id="28" presetID="22" presetClass="entr" presetSubtype="4"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par>
                                    <p:cTn id="42" presetID="22" presetClass="entr" presetSubtype="4" fill="hold" grpId="0" nodeType="withEffect">
                                      <p:stCondLst>
                                        <p:cond delay="25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par>
                                    <p:cTn id="45" presetID="1" presetClass="entr" presetSubtype="0" fill="hold" grpId="0" nodeType="withEffect">
                                      <p:stCondLst>
                                        <p:cond delay="750"/>
                                      </p:stCondLst>
                                      <p:childTnLst>
                                        <p:set>
                                          <p:cBhvr>
                                            <p:cTn id="46" dur="1" fill="hold">
                                              <p:stCondLst>
                                                <p:cond delay="0"/>
                                              </p:stCondLst>
                                            </p:cTn>
                                            <p:tgtEl>
                                              <p:spTgt spid="36"/>
                                            </p:tgtEl>
                                            <p:attrNameLst>
                                              <p:attrName>style.visibility</p:attrName>
                                            </p:attrNameLst>
                                          </p:cBhvr>
                                          <p:to>
                                            <p:strVal val="visible"/>
                                          </p:to>
                                        </p:se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down)">
                                          <p:cBhvr>
                                            <p:cTn id="54" dur="500"/>
                                            <p:tgtEl>
                                              <p:spTgt spid="48"/>
                                            </p:tgtEl>
                                          </p:cBhvr>
                                        </p:animEffect>
                                      </p:childTnLst>
                                    </p:cTn>
                                  </p:par>
                                  <p:par>
                                    <p:cTn id="55" presetID="22" presetClass="entr" presetSubtype="4" fill="hold" grpId="0" nodeType="withEffect">
                                      <p:stCondLst>
                                        <p:cond delay="25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1000"/>
                                            <p:tgtEl>
                                              <p:spTgt spid="44"/>
                                            </p:tgtEl>
                                          </p:cBhvr>
                                        </p:animEffect>
                                        <p:anim calcmode="lin" valueType="num">
                                          <p:cBhvr>
                                            <p:cTn id="65" dur="1000" fill="hold"/>
                                            <p:tgtEl>
                                              <p:spTgt spid="44"/>
                                            </p:tgtEl>
                                            <p:attrNameLst>
                                              <p:attrName>ppt_x</p:attrName>
                                            </p:attrNameLst>
                                          </p:cBhvr>
                                          <p:tavLst>
                                            <p:tav tm="0">
                                              <p:val>
                                                <p:strVal val="#ppt_x"/>
                                              </p:val>
                                            </p:tav>
                                            <p:tav tm="100000">
                                              <p:val>
                                                <p:strVal val="#ppt_x"/>
                                              </p:val>
                                            </p:tav>
                                          </p:tavLst>
                                        </p:anim>
                                        <p:anim calcmode="lin" valueType="num">
                                          <p:cBhvr>
                                            <p:cTn id="66" dur="1000" fill="hold"/>
                                            <p:tgtEl>
                                              <p:spTgt spid="44"/>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1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p:tgtEl>
                                              <p:spTgt spid="38"/>
                                            </p:tgtEl>
                                            <p:attrNameLst>
                                              <p:attrName>ppt_x</p:attrName>
                                            </p:attrNameLst>
                                          </p:cBhvr>
                                          <p:tavLst>
                                            <p:tav tm="0">
                                              <p:val>
                                                <p:strVal val="#ppt_x-#ppt_w*1.125000"/>
                                              </p:val>
                                            </p:tav>
                                            <p:tav tm="100000">
                                              <p:val>
                                                <p:strVal val="#ppt_x"/>
                                              </p:val>
                                            </p:tav>
                                          </p:tavLst>
                                        </p:anim>
                                        <p:animEffect transition="in" filter="wipe(right)">
                                          <p:cBhvr>
                                            <p:cTn id="71" dur="500"/>
                                            <p:tgtEl>
                                              <p:spTgt spid="38"/>
                                            </p:tgtEl>
                                          </p:cBhvr>
                                        </p:animEffect>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1000"/>
                                            <p:tgtEl>
                                              <p:spTgt spid="45"/>
                                            </p:tgtEl>
                                          </p:cBhvr>
                                        </p:animEffect>
                                        <p:anim calcmode="lin" valueType="num">
                                          <p:cBhvr>
                                            <p:cTn id="76" dur="1000" fill="hold"/>
                                            <p:tgtEl>
                                              <p:spTgt spid="45"/>
                                            </p:tgtEl>
                                            <p:attrNameLst>
                                              <p:attrName>ppt_x</p:attrName>
                                            </p:attrNameLst>
                                          </p:cBhvr>
                                          <p:tavLst>
                                            <p:tav tm="0">
                                              <p:val>
                                                <p:strVal val="#ppt_x"/>
                                              </p:val>
                                            </p:tav>
                                            <p:tav tm="100000">
                                              <p:val>
                                                <p:strVal val="#ppt_x"/>
                                              </p:val>
                                            </p:tav>
                                          </p:tavLst>
                                        </p:anim>
                                        <p:anim calcmode="lin" valueType="num">
                                          <p:cBhvr>
                                            <p:cTn id="77" dur="1000" fill="hold"/>
                                            <p:tgtEl>
                                              <p:spTgt spid="4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56" presetClass="entr" presetSubtype="0" fill="hold" grpId="0" nodeType="afterEffect">
                                      <p:stCondLst>
                                        <p:cond delay="0"/>
                                      </p:stCondLst>
                                      <p:iterate type="lt">
                                        <p:tmPct val="10000"/>
                                      </p:iterate>
                                      <p:childTnLst>
                                        <p:set>
                                          <p:cBhvr>
                                            <p:cTn id="80" dur="1" fill="hold">
                                              <p:stCondLst>
                                                <p:cond delay="0"/>
                                              </p:stCondLst>
                                            </p:cTn>
                                            <p:tgtEl>
                                              <p:spTgt spid="39"/>
                                            </p:tgtEl>
                                            <p:attrNameLst>
                                              <p:attrName>style.visibility</p:attrName>
                                            </p:attrNameLst>
                                          </p:cBhvr>
                                          <p:to>
                                            <p:strVal val="visible"/>
                                          </p:to>
                                        </p:set>
                                        <p:anim by="(-#ppt_w*2)" calcmode="lin" valueType="num">
                                          <p:cBhvr rctx="PPT">
                                            <p:cTn id="81" dur="125" autoRev="1" fill="hold">
                                              <p:stCondLst>
                                                <p:cond delay="0"/>
                                              </p:stCondLst>
                                            </p:cTn>
                                            <p:tgtEl>
                                              <p:spTgt spid="39"/>
                                            </p:tgtEl>
                                            <p:attrNameLst>
                                              <p:attrName>ppt_w</p:attrName>
                                            </p:attrNameLst>
                                          </p:cBhvr>
                                        </p:anim>
                                        <p:anim by="(#ppt_w*0.50)" calcmode="lin" valueType="num">
                                          <p:cBhvr>
                                            <p:cTn id="82" dur="125" decel="50000" autoRev="1" fill="hold">
                                              <p:stCondLst>
                                                <p:cond delay="0"/>
                                              </p:stCondLst>
                                            </p:cTn>
                                            <p:tgtEl>
                                              <p:spTgt spid="39"/>
                                            </p:tgtEl>
                                            <p:attrNameLst>
                                              <p:attrName>ppt_x</p:attrName>
                                            </p:attrNameLst>
                                          </p:cBhvr>
                                        </p:anim>
                                        <p:anim from="(-#ppt_h/2)" to="(#ppt_y)" calcmode="lin" valueType="num">
                                          <p:cBhvr>
                                            <p:cTn id="83" dur="250" fill="hold">
                                              <p:stCondLst>
                                                <p:cond delay="0"/>
                                              </p:stCondLst>
                                            </p:cTn>
                                            <p:tgtEl>
                                              <p:spTgt spid="39"/>
                                            </p:tgtEl>
                                            <p:attrNameLst>
                                              <p:attrName>ppt_y</p:attrName>
                                            </p:attrNameLst>
                                          </p:cBhvr>
                                        </p:anim>
                                        <p:animRot by="21600000">
                                          <p:cBhvr>
                                            <p:cTn id="84" dur="250" fill="hold">
                                              <p:stCondLst>
                                                <p:cond delay="0"/>
                                              </p:stCondLst>
                                            </p:cTn>
                                            <p:tgtEl>
                                              <p:spTgt spid="39"/>
                                            </p:tgtEl>
                                            <p:attrNameLst>
                                              <p:attrName>r</p:attrName>
                                            </p:attrNameLst>
                                          </p:cBhvr>
                                        </p:animRot>
                                      </p:childTnLst>
                                    </p:cTn>
                                  </p:par>
                                </p:childTnLst>
                              </p:cTn>
                            </p:par>
                            <p:par>
                              <p:cTn id="85" fill="hold">
                                <p:stCondLst>
                                  <p:cond delay="9678"/>
                                </p:stCondLst>
                                <p:childTnLst>
                                  <p:par>
                                    <p:cTn id="86" presetID="47" presetClass="entr" presetSubtype="0" fill="hold" grpId="0"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1000"/>
                                            <p:tgtEl>
                                              <p:spTgt spid="53"/>
                                            </p:tgtEl>
                                          </p:cBhvr>
                                        </p:animEffect>
                                        <p:anim calcmode="lin" valueType="num">
                                          <p:cBhvr>
                                            <p:cTn id="89" dur="1000" fill="hold"/>
                                            <p:tgtEl>
                                              <p:spTgt spid="53"/>
                                            </p:tgtEl>
                                            <p:attrNameLst>
                                              <p:attrName>ppt_x</p:attrName>
                                            </p:attrNameLst>
                                          </p:cBhvr>
                                          <p:tavLst>
                                            <p:tav tm="0">
                                              <p:val>
                                                <p:strVal val="#ppt_x"/>
                                              </p:val>
                                            </p:tav>
                                            <p:tav tm="100000">
                                              <p:val>
                                                <p:strVal val="#ppt_x"/>
                                              </p:val>
                                            </p:tav>
                                          </p:tavLst>
                                        </p:anim>
                                        <p:anim calcmode="lin" valueType="num">
                                          <p:cBhvr>
                                            <p:cTn id="90" dur="1000" fill="hold"/>
                                            <p:tgtEl>
                                              <p:spTgt spid="53"/>
                                            </p:tgtEl>
                                            <p:attrNameLst>
                                              <p:attrName>ppt_y</p:attrName>
                                            </p:attrNameLst>
                                          </p:cBhvr>
                                          <p:tavLst>
                                            <p:tav tm="0">
                                              <p:val>
                                                <p:strVal val="#ppt_y-.1"/>
                                              </p:val>
                                            </p:tav>
                                            <p:tav tm="100000">
                                              <p:val>
                                                <p:strVal val="#ppt_y"/>
                                              </p:val>
                                            </p:tav>
                                          </p:tavLst>
                                        </p:anim>
                                      </p:childTnLst>
                                    </p:cTn>
                                  </p:par>
                                </p:childTnLst>
                              </p:cTn>
                            </p:par>
                            <p:par>
                              <p:cTn id="91" fill="hold">
                                <p:stCondLst>
                                  <p:cond delay="10678"/>
                                </p:stCondLst>
                                <p:childTnLst>
                                  <p:par>
                                    <p:cTn id="92" presetID="2" presetClass="entr" presetSubtype="4" fill="hold" nodeType="after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additive="base">
                                            <p:cTn id="94" dur="1000" fill="hold"/>
                                            <p:tgtEl>
                                              <p:spTgt spid="50"/>
                                            </p:tgtEl>
                                            <p:attrNameLst>
                                              <p:attrName>ppt_x</p:attrName>
                                            </p:attrNameLst>
                                          </p:cBhvr>
                                          <p:tavLst>
                                            <p:tav tm="0">
                                              <p:val>
                                                <p:strVal val="#ppt_x"/>
                                              </p:val>
                                            </p:tav>
                                            <p:tav tm="100000">
                                              <p:val>
                                                <p:strVal val="#ppt_x"/>
                                              </p:val>
                                            </p:tav>
                                          </p:tavLst>
                                        </p:anim>
                                        <p:anim calcmode="lin" valueType="num">
                                          <p:cBhvr additive="base">
                                            <p:cTn id="95"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5" grpId="0"/>
          <p:bldP spid="36" grpId="0"/>
          <p:bldP spid="37" grpId="0"/>
          <p:bldP spid="38" grpId="0" animBg="1"/>
          <p:bldP spid="39" grpId="0"/>
          <p:bldP spid="40" grpId="0"/>
          <p:bldP spid="41" grpId="0"/>
          <p:bldP spid="42" grpId="0"/>
          <p:bldP spid="43" grpId="0"/>
          <p:bldP spid="44" grpId="0"/>
          <p:bldP spid="45" grpId="0"/>
          <p:bldP spid="46" grpId="0" animBg="1"/>
          <p:bldP spid="47" grpId="0" animBg="1"/>
          <p:bldP spid="48" grpId="0" animBg="1"/>
          <p:bldP spid="49" grpId="0" animBg="1"/>
          <p:bldP spid="5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正能量团委五四青年节共青团PPT"/>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219112043"/>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219112043"/>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2105</Words>
  <Application>Microsoft Office PowerPoint</Application>
  <PresentationFormat>宽屏</PresentationFormat>
  <Paragraphs>390</Paragraphs>
  <Slides>30</Slides>
  <Notes>30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30</vt:i4>
      </vt:variant>
    </vt:vector>
  </HeadingPairs>
  <TitlesOfParts>
    <vt:vector size="48" baseType="lpstr">
      <vt:lpstr>Arial Unicode MS</vt:lpstr>
      <vt:lpstr>BrowalliaUPC</vt:lpstr>
      <vt:lpstr>Kartika</vt:lpstr>
      <vt:lpstr>Kozuka Mincho Pr6N H</vt:lpstr>
      <vt:lpstr>LiHei Pro</vt:lpstr>
      <vt:lpstr>等线</vt:lpstr>
      <vt:lpstr>等线 Light</vt:lpstr>
      <vt:lpstr>方正姚体</vt:lpstr>
      <vt:lpstr>宋体</vt:lpstr>
      <vt:lpstr>微软雅黑</vt:lpstr>
      <vt:lpstr>幼圆</vt:lpstr>
      <vt:lpstr>Arial</vt:lpstr>
      <vt:lpstr>Arial Rounded MT Bold</vt:lpstr>
      <vt:lpstr>Calibri</vt:lpstr>
      <vt:lpstr>Franklin Gothic Demi</vt:lpstr>
      <vt:lpstr>Haettenschweiler</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2022-03-04T02:44:04Z</dcterms:created>
  <dcterms:modified xsi:type="dcterms:W3CDTF">2023-01-10T07:14:07Z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331977D4A0F54C06AC3F86E91F8E2B38</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