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87" r:id="rId4"/>
    <p:sldId id="265" r:id="rId5"/>
    <p:sldId id="288" r:id="rId6"/>
    <p:sldId id="300" r:id="rId7"/>
    <p:sldId id="313" r:id="rId8"/>
    <p:sldId id="314" r:id="rId9"/>
    <p:sldId id="311" r:id="rId10"/>
    <p:sldId id="307" r:id="rId11"/>
    <p:sldId id="308" r:id="rId12"/>
    <p:sldId id="309" r:id="rId13"/>
    <p:sldId id="312" r:id="rId14"/>
    <p:sldId id="310" r:id="rId15"/>
    <p:sldId id="290" r:id="rId16"/>
  </p:sldIdLst>
  <p:sldSz cx="12192000" cy="6858000"/>
  <p:notesSz cx="7104063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CC0000"/>
    <a:srgbClr val="00923F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0" y="163188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</a:rPr>
              <a:t>简单的分数加减法</a:t>
            </a:r>
          </a:p>
        </p:txBody>
      </p:sp>
      <p:sp>
        <p:nvSpPr>
          <p:cNvPr id="22" name="矩形 21"/>
          <p:cNvSpPr/>
          <p:nvPr/>
        </p:nvSpPr>
        <p:spPr>
          <a:xfrm>
            <a:off x="4657144" y="3896179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苏教版  数学  三年级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27572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634067" y="2321984"/>
            <a:ext cx="1926167" cy="1048672"/>
            <a:chOff x="1061610" y="1996210"/>
            <a:chExt cx="1444445" cy="786441"/>
          </a:xfrm>
        </p:grpSpPr>
        <p:grpSp>
          <p:nvGrpSpPr>
            <p:cNvPr id="7247" name="组合 14"/>
            <p:cNvGrpSpPr/>
            <p:nvPr/>
          </p:nvGrpSpPr>
          <p:grpSpPr bwMode="auto">
            <a:xfrm>
              <a:off x="1061610" y="1996210"/>
              <a:ext cx="405045" cy="786441"/>
              <a:chOff x="4797025" y="2633185"/>
              <a:chExt cx="405045" cy="786441"/>
            </a:xfrm>
          </p:grpSpPr>
          <p:sp>
            <p:nvSpPr>
              <p:cNvPr id="7253" name="TextBox 1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4838295" y="3037965"/>
                <a:ext cx="322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5" name="TextBox 1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grpSp>
          <p:nvGrpSpPr>
            <p:cNvPr id="7248" name="组合 14"/>
            <p:cNvGrpSpPr/>
            <p:nvPr/>
          </p:nvGrpSpPr>
          <p:grpSpPr bwMode="auto">
            <a:xfrm>
              <a:off x="1736685" y="1996210"/>
              <a:ext cx="405045" cy="786441"/>
              <a:chOff x="4797025" y="2633185"/>
              <a:chExt cx="405045" cy="786441"/>
            </a:xfrm>
          </p:grpSpPr>
          <p:sp>
            <p:nvSpPr>
              <p:cNvPr id="7250" name="TextBox 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4837824" y="3037965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2" name="TextBox 9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7" name="文本框 10245"/>
            <p:cNvSpPr txBox="1">
              <a:spLocks noChangeArrowheads="1"/>
            </p:cNvSpPr>
            <p:nvPr/>
          </p:nvSpPr>
          <p:spPr bwMode="auto">
            <a:xfrm>
              <a:off x="1426690" y="2089864"/>
              <a:ext cx="1079365" cy="555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    =</a:t>
              </a:r>
            </a:p>
          </p:txBody>
        </p:sp>
      </p:grpSp>
      <p:grpSp>
        <p:nvGrpSpPr>
          <p:cNvPr id="8" name="组合 13"/>
          <p:cNvGrpSpPr/>
          <p:nvPr/>
        </p:nvGrpSpPr>
        <p:grpSpPr bwMode="auto">
          <a:xfrm>
            <a:off x="1576918" y="3587751"/>
            <a:ext cx="1856316" cy="1048672"/>
            <a:chOff x="1019225" y="3564480"/>
            <a:chExt cx="1392535" cy="786441"/>
          </a:xfrm>
        </p:grpSpPr>
        <p:grpSp>
          <p:nvGrpSpPr>
            <p:cNvPr id="7238" name="组合 14"/>
            <p:cNvGrpSpPr/>
            <p:nvPr/>
          </p:nvGrpSpPr>
          <p:grpSpPr bwMode="auto">
            <a:xfrm>
              <a:off x="1019225" y="3564480"/>
              <a:ext cx="405045" cy="786441"/>
              <a:chOff x="4797025" y="2633185"/>
              <a:chExt cx="405045" cy="786441"/>
            </a:xfrm>
          </p:grpSpPr>
          <p:sp>
            <p:nvSpPr>
              <p:cNvPr id="7244" name="TextBox 2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6" name="TextBox 2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</a:p>
            </p:txBody>
          </p:sp>
        </p:grpSp>
        <p:grpSp>
          <p:nvGrpSpPr>
            <p:cNvPr id="7239" name="组合 14"/>
            <p:cNvGrpSpPr/>
            <p:nvPr/>
          </p:nvGrpSpPr>
          <p:grpSpPr bwMode="auto">
            <a:xfrm>
              <a:off x="1627625" y="3564480"/>
              <a:ext cx="405045" cy="786441"/>
              <a:chOff x="4797025" y="2633185"/>
              <a:chExt cx="405045" cy="786441"/>
            </a:xfrm>
          </p:grpSpPr>
          <p:sp>
            <p:nvSpPr>
              <p:cNvPr id="7241" name="TextBox 1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4838051" y="3037965"/>
                <a:ext cx="322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3" name="TextBox 19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</a:p>
            </p:txBody>
          </p:sp>
        </p:grp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1289158" y="3670833"/>
              <a:ext cx="1122602" cy="555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－   =</a:t>
              </a:r>
            </a:p>
          </p:txBody>
        </p:sp>
      </p:grpSp>
      <p:grpSp>
        <p:nvGrpSpPr>
          <p:cNvPr id="13" name="组合 22"/>
          <p:cNvGrpSpPr/>
          <p:nvPr/>
        </p:nvGrpSpPr>
        <p:grpSpPr bwMode="auto">
          <a:xfrm>
            <a:off x="3412067" y="2328334"/>
            <a:ext cx="539751" cy="1048672"/>
            <a:chOff x="4797025" y="2633185"/>
            <a:chExt cx="405045" cy="786441"/>
          </a:xfrm>
        </p:grpSpPr>
        <p:sp>
          <p:nvSpPr>
            <p:cNvPr id="7235" name="TextBox 24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7" name="TextBox 26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grpSp>
        <p:nvGrpSpPr>
          <p:cNvPr id="14" name="组合 22"/>
          <p:cNvGrpSpPr/>
          <p:nvPr/>
        </p:nvGrpSpPr>
        <p:grpSpPr bwMode="auto">
          <a:xfrm>
            <a:off x="3187701" y="3606800"/>
            <a:ext cx="539751" cy="1048672"/>
            <a:chOff x="4797025" y="2633185"/>
            <a:chExt cx="405045" cy="786441"/>
          </a:xfrm>
        </p:grpSpPr>
        <p:sp>
          <p:nvSpPr>
            <p:cNvPr id="7232" name="TextBox 2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4" name="TextBox 3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</a:p>
          </p:txBody>
        </p:sp>
      </p:grpSp>
      <p:grpSp>
        <p:nvGrpSpPr>
          <p:cNvPr id="15" name="组合 31"/>
          <p:cNvGrpSpPr/>
          <p:nvPr/>
        </p:nvGrpSpPr>
        <p:grpSpPr bwMode="auto">
          <a:xfrm>
            <a:off x="4978400" y="2321984"/>
            <a:ext cx="1856317" cy="1048672"/>
            <a:chOff x="1019225" y="3564480"/>
            <a:chExt cx="1392535" cy="786441"/>
          </a:xfrm>
        </p:grpSpPr>
        <p:grpSp>
          <p:nvGrpSpPr>
            <p:cNvPr id="7223" name="组合 14"/>
            <p:cNvGrpSpPr/>
            <p:nvPr/>
          </p:nvGrpSpPr>
          <p:grpSpPr bwMode="auto">
            <a:xfrm>
              <a:off x="1019225" y="3564480"/>
              <a:ext cx="405045" cy="786441"/>
              <a:chOff x="4797025" y="2633185"/>
              <a:chExt cx="405045" cy="786441"/>
            </a:xfrm>
          </p:grpSpPr>
          <p:sp>
            <p:nvSpPr>
              <p:cNvPr id="7229" name="TextBox 3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1" name="TextBox 4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</a:p>
            </p:txBody>
          </p:sp>
        </p:grpSp>
        <p:grpSp>
          <p:nvGrpSpPr>
            <p:cNvPr id="7224" name="组合 14"/>
            <p:cNvGrpSpPr/>
            <p:nvPr/>
          </p:nvGrpSpPr>
          <p:grpSpPr bwMode="auto">
            <a:xfrm>
              <a:off x="1627625" y="3564480"/>
              <a:ext cx="405045" cy="786441"/>
              <a:chOff x="4797025" y="2633185"/>
              <a:chExt cx="405045" cy="786441"/>
            </a:xfrm>
          </p:grpSpPr>
          <p:sp>
            <p:nvSpPr>
              <p:cNvPr id="7226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4838052" y="3037965"/>
                <a:ext cx="3223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8" name="TextBox 3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</a:p>
            </p:txBody>
          </p:sp>
        </p:grpSp>
        <p:sp>
          <p:nvSpPr>
            <p:cNvPr id="35" name="文本框 10245"/>
            <p:cNvSpPr txBox="1">
              <a:spLocks noChangeArrowheads="1"/>
            </p:cNvSpPr>
            <p:nvPr/>
          </p:nvSpPr>
          <p:spPr bwMode="auto">
            <a:xfrm>
              <a:off x="1289158" y="3670833"/>
              <a:ext cx="1122602" cy="555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－   =</a:t>
              </a:r>
            </a:p>
          </p:txBody>
        </p:sp>
      </p:grpSp>
      <p:grpSp>
        <p:nvGrpSpPr>
          <p:cNvPr id="20" name="组合 51"/>
          <p:cNvGrpSpPr/>
          <p:nvPr/>
        </p:nvGrpSpPr>
        <p:grpSpPr bwMode="auto">
          <a:xfrm>
            <a:off x="4978400" y="3587751"/>
            <a:ext cx="1924051" cy="1049075"/>
            <a:chOff x="1061610" y="1996210"/>
            <a:chExt cx="1442780" cy="787258"/>
          </a:xfrm>
        </p:grpSpPr>
        <p:grpSp>
          <p:nvGrpSpPr>
            <p:cNvPr id="7214" name="组合 14"/>
            <p:cNvGrpSpPr/>
            <p:nvPr/>
          </p:nvGrpSpPr>
          <p:grpSpPr bwMode="auto">
            <a:xfrm>
              <a:off x="1061610" y="1996210"/>
              <a:ext cx="405045" cy="786728"/>
              <a:chOff x="4797025" y="2633185"/>
              <a:chExt cx="405045" cy="786728"/>
            </a:xfrm>
          </p:grpSpPr>
          <p:sp>
            <p:nvSpPr>
              <p:cNvPr id="7220" name="TextBox 5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4838293" y="3038230"/>
                <a:ext cx="3222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2" name="TextBox 6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</a:p>
            </p:txBody>
          </p:sp>
        </p:grpSp>
        <p:grpSp>
          <p:nvGrpSpPr>
            <p:cNvPr id="7215" name="组合 14"/>
            <p:cNvGrpSpPr/>
            <p:nvPr/>
          </p:nvGrpSpPr>
          <p:grpSpPr bwMode="auto">
            <a:xfrm>
              <a:off x="1736685" y="1996210"/>
              <a:ext cx="405045" cy="787258"/>
              <a:chOff x="4797025" y="2633185"/>
              <a:chExt cx="405045" cy="787258"/>
            </a:xfrm>
          </p:grpSpPr>
          <p:sp>
            <p:nvSpPr>
              <p:cNvPr id="7217" name="TextBox 5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4837785" y="3038229"/>
                <a:ext cx="3237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19" name="TextBox 57"/>
              <p:cNvSpPr txBox="1">
                <a:spLocks noChangeArrowheads="1"/>
              </p:cNvSpPr>
              <p:nvPr/>
            </p:nvSpPr>
            <p:spPr bwMode="auto">
              <a:xfrm>
                <a:off x="4797025" y="2981610"/>
                <a:ext cx="405045" cy="438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</a:p>
            </p:txBody>
          </p:sp>
        </p:grpSp>
        <p:sp>
          <p:nvSpPr>
            <p:cNvPr id="55" name="文本框 10245"/>
            <p:cNvSpPr txBox="1">
              <a:spLocks noChangeArrowheads="1"/>
            </p:cNvSpPr>
            <p:nvPr/>
          </p:nvSpPr>
          <p:spPr bwMode="auto">
            <a:xfrm>
              <a:off x="1423495" y="2112164"/>
              <a:ext cx="1080895" cy="5556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    =</a:t>
              </a:r>
            </a:p>
          </p:txBody>
        </p:sp>
      </p:grpSp>
      <p:grpSp>
        <p:nvGrpSpPr>
          <p:cNvPr id="24" name="组合 22"/>
          <p:cNvGrpSpPr/>
          <p:nvPr/>
        </p:nvGrpSpPr>
        <p:grpSpPr bwMode="auto">
          <a:xfrm>
            <a:off x="6576484" y="2321984"/>
            <a:ext cx="539749" cy="1048672"/>
            <a:chOff x="4797025" y="2633185"/>
            <a:chExt cx="405045" cy="786441"/>
          </a:xfrm>
        </p:grpSpPr>
        <p:sp>
          <p:nvSpPr>
            <p:cNvPr id="7211" name="TextBox 7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3" name="TextBox 7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</a:p>
          </p:txBody>
        </p:sp>
      </p:grpSp>
      <p:grpSp>
        <p:nvGrpSpPr>
          <p:cNvPr id="25" name="组合 22"/>
          <p:cNvGrpSpPr/>
          <p:nvPr/>
        </p:nvGrpSpPr>
        <p:grpSpPr bwMode="auto">
          <a:xfrm>
            <a:off x="6711951" y="3606800"/>
            <a:ext cx="539749" cy="1048672"/>
            <a:chOff x="4797025" y="2633185"/>
            <a:chExt cx="405045" cy="786441"/>
          </a:xfrm>
        </p:grpSpPr>
        <p:sp>
          <p:nvSpPr>
            <p:cNvPr id="7208" name="TextBox 7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0" name="TextBox 7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</p:txBody>
        </p:sp>
      </p:grpSp>
      <p:grpSp>
        <p:nvGrpSpPr>
          <p:cNvPr id="27" name="组合 105"/>
          <p:cNvGrpSpPr/>
          <p:nvPr/>
        </p:nvGrpSpPr>
        <p:grpSpPr bwMode="auto">
          <a:xfrm>
            <a:off x="8257118" y="3606801"/>
            <a:ext cx="2400300" cy="1051572"/>
            <a:chOff x="6192180" y="2315530"/>
            <a:chExt cx="1800200" cy="789619"/>
          </a:xfrm>
        </p:grpSpPr>
        <p:grpSp>
          <p:nvGrpSpPr>
            <p:cNvPr id="7199" name="组合 94"/>
            <p:cNvGrpSpPr/>
            <p:nvPr/>
          </p:nvGrpSpPr>
          <p:grpSpPr bwMode="auto">
            <a:xfrm>
              <a:off x="6192180" y="2315530"/>
              <a:ext cx="540000" cy="789619"/>
              <a:chOff x="6322545" y="2346725"/>
              <a:chExt cx="540000" cy="789619"/>
            </a:xfrm>
          </p:grpSpPr>
          <p:cxnSp>
            <p:nvCxnSpPr>
              <p:cNvPr id="90" name="直接连接符 89"/>
              <p:cNvCxnSpPr/>
              <p:nvPr/>
            </p:nvCxnSpPr>
            <p:spPr>
              <a:xfrm>
                <a:off x="6376519" y="2756788"/>
                <a:ext cx="4317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6" name="TextBox 91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9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</a:p>
            </p:txBody>
          </p:sp>
          <p:sp>
            <p:nvSpPr>
              <p:cNvPr id="7207" name="TextBox 92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9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96" name="文本框 10245"/>
            <p:cNvSpPr txBox="1">
              <a:spLocks noChangeArrowheads="1"/>
            </p:cNvSpPr>
            <p:nvPr/>
          </p:nvSpPr>
          <p:spPr bwMode="auto">
            <a:xfrm>
              <a:off x="6568412" y="2420430"/>
              <a:ext cx="1423968" cy="5559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－    =</a:t>
              </a:r>
            </a:p>
          </p:txBody>
        </p:sp>
        <p:grpSp>
          <p:nvGrpSpPr>
            <p:cNvPr id="7201" name="组合 96"/>
            <p:cNvGrpSpPr/>
            <p:nvPr/>
          </p:nvGrpSpPr>
          <p:grpSpPr bwMode="auto">
            <a:xfrm>
              <a:off x="6933930" y="2315530"/>
              <a:ext cx="540000" cy="789619"/>
              <a:chOff x="6322545" y="2346725"/>
              <a:chExt cx="540000" cy="789619"/>
            </a:xfrm>
          </p:grpSpPr>
          <p:cxnSp>
            <p:nvCxnSpPr>
              <p:cNvPr id="98" name="直接连接符 97"/>
              <p:cNvCxnSpPr/>
              <p:nvPr/>
            </p:nvCxnSpPr>
            <p:spPr>
              <a:xfrm>
                <a:off x="6376121" y="2756788"/>
                <a:ext cx="4317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3" name="TextBox 98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9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</a:p>
            </p:txBody>
          </p:sp>
          <p:sp>
            <p:nvSpPr>
              <p:cNvPr id="7204" name="TextBox 99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9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</p:grpSp>
      <p:grpSp>
        <p:nvGrpSpPr>
          <p:cNvPr id="31" name="组合 100"/>
          <p:cNvGrpSpPr/>
          <p:nvPr/>
        </p:nvGrpSpPr>
        <p:grpSpPr bwMode="auto">
          <a:xfrm>
            <a:off x="10176933" y="3606801"/>
            <a:ext cx="719667" cy="1051572"/>
            <a:chOff x="6322545" y="2346725"/>
            <a:chExt cx="540000" cy="789619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6376545" y="2756788"/>
              <a:ext cx="43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7" name="TextBox 102"/>
            <p:cNvSpPr txBox="1">
              <a:spLocks noChangeArrowheads="1"/>
            </p:cNvSpPr>
            <p:nvPr/>
          </p:nvSpPr>
          <p:spPr bwMode="auto">
            <a:xfrm>
              <a:off x="6322545" y="2697240"/>
              <a:ext cx="540000" cy="4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  <p:sp>
          <p:nvSpPr>
            <p:cNvPr id="7198" name="TextBox 103"/>
            <p:cNvSpPr txBox="1">
              <a:spLocks noChangeArrowheads="1"/>
            </p:cNvSpPr>
            <p:nvPr/>
          </p:nvSpPr>
          <p:spPr bwMode="auto">
            <a:xfrm>
              <a:off x="6390023" y="2346725"/>
              <a:ext cx="405045" cy="4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19488" name="组合 116"/>
          <p:cNvGrpSpPr/>
          <p:nvPr/>
        </p:nvGrpSpPr>
        <p:grpSpPr bwMode="auto">
          <a:xfrm>
            <a:off x="8257118" y="2321983"/>
            <a:ext cx="2220383" cy="1052485"/>
            <a:chOff x="6192180" y="1352860"/>
            <a:chExt cx="1665185" cy="788762"/>
          </a:xfrm>
        </p:grpSpPr>
        <p:grpSp>
          <p:nvGrpSpPr>
            <p:cNvPr id="7187" name="组合 94"/>
            <p:cNvGrpSpPr/>
            <p:nvPr/>
          </p:nvGrpSpPr>
          <p:grpSpPr bwMode="auto">
            <a:xfrm>
              <a:off x="6192180" y="1352860"/>
              <a:ext cx="540000" cy="788762"/>
              <a:chOff x="6322545" y="2346725"/>
              <a:chExt cx="540000" cy="788762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6376517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4" name="TextBox 114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</a:p>
            </p:txBody>
          </p:sp>
          <p:sp>
            <p:nvSpPr>
              <p:cNvPr id="7195" name="TextBox 115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  <p:sp>
          <p:nvSpPr>
            <p:cNvPr id="109" name="文本框 10245"/>
            <p:cNvSpPr txBox="1">
              <a:spLocks noChangeArrowheads="1"/>
            </p:cNvSpPr>
            <p:nvPr/>
          </p:nvSpPr>
          <p:spPr bwMode="auto">
            <a:xfrm>
              <a:off x="6657289" y="1457555"/>
              <a:ext cx="1200076" cy="5548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    =</a:t>
              </a:r>
            </a:p>
          </p:txBody>
        </p:sp>
        <p:grpSp>
          <p:nvGrpSpPr>
            <p:cNvPr id="7189" name="组合 96"/>
            <p:cNvGrpSpPr/>
            <p:nvPr/>
          </p:nvGrpSpPr>
          <p:grpSpPr bwMode="auto">
            <a:xfrm>
              <a:off x="6895830" y="1352860"/>
              <a:ext cx="540000" cy="788762"/>
              <a:chOff x="6322545" y="2346725"/>
              <a:chExt cx="540000" cy="788762"/>
            </a:xfrm>
          </p:grpSpPr>
          <p:cxnSp>
            <p:nvCxnSpPr>
              <p:cNvPr id="111" name="直接连接符 110"/>
              <p:cNvCxnSpPr/>
              <p:nvPr/>
            </p:nvCxnSpPr>
            <p:spPr>
              <a:xfrm>
                <a:off x="6376086" y="2757573"/>
                <a:ext cx="4317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1" name="TextBox 111"/>
              <p:cNvSpPr txBox="1">
                <a:spLocks noChangeArrowheads="1"/>
              </p:cNvSpPr>
              <p:nvPr/>
            </p:nvSpPr>
            <p:spPr bwMode="auto">
              <a:xfrm>
                <a:off x="6322545" y="2697240"/>
                <a:ext cx="540000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</a:p>
            </p:txBody>
          </p:sp>
          <p:sp>
            <p:nvSpPr>
              <p:cNvPr id="7192" name="TextBox 112"/>
              <p:cNvSpPr txBox="1">
                <a:spLocks noChangeArrowheads="1"/>
              </p:cNvSpPr>
              <p:nvPr/>
            </p:nvSpPr>
            <p:spPr bwMode="auto">
              <a:xfrm>
                <a:off x="6390023" y="234672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</p:grpSp>
      <p:grpSp>
        <p:nvGrpSpPr>
          <p:cNvPr id="19496" name="组合 117"/>
          <p:cNvGrpSpPr/>
          <p:nvPr/>
        </p:nvGrpSpPr>
        <p:grpSpPr bwMode="auto">
          <a:xfrm>
            <a:off x="10115551" y="2319866"/>
            <a:ext cx="721783" cy="1052485"/>
            <a:chOff x="6322545" y="2346725"/>
            <a:chExt cx="540000" cy="788762"/>
          </a:xfrm>
        </p:grpSpPr>
        <p:cxnSp>
          <p:nvCxnSpPr>
            <p:cNvPr id="119" name="直接连接符 118"/>
            <p:cNvCxnSpPr/>
            <p:nvPr/>
          </p:nvCxnSpPr>
          <p:spPr>
            <a:xfrm>
              <a:off x="6376387" y="2757574"/>
              <a:ext cx="4323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5" name="TextBox 119"/>
            <p:cNvSpPr txBox="1">
              <a:spLocks noChangeArrowheads="1"/>
            </p:cNvSpPr>
            <p:nvPr/>
          </p:nvSpPr>
          <p:spPr bwMode="auto">
            <a:xfrm>
              <a:off x="6322545" y="2697240"/>
              <a:ext cx="540000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</a:p>
          </p:txBody>
        </p:sp>
        <p:sp>
          <p:nvSpPr>
            <p:cNvPr id="7186" name="TextBox 120"/>
            <p:cNvSpPr txBox="1">
              <a:spLocks noChangeArrowheads="1"/>
            </p:cNvSpPr>
            <p:nvPr/>
          </p:nvSpPr>
          <p:spPr bwMode="auto">
            <a:xfrm>
              <a:off x="6390023" y="2346725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</p:txBody>
        </p:sp>
      </p:grp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1063493" y="5285611"/>
            <a:ext cx="10420614" cy="572930"/>
          </a:xfrm>
          <a:prstGeom prst="roundRect">
            <a:avLst/>
          </a:prstGeom>
          <a:solidFill>
            <a:srgbClr val="A1C4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分母相同的分数相加或相减，分母不变，只要把分子相加或相减。 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934885" y="1458385"/>
            <a:ext cx="5401732" cy="1621367"/>
          </a:xfrm>
          <a:prstGeom prst="wedgeRoundRectCallout">
            <a:avLst>
              <a:gd name="adj1" fmla="val -61958"/>
              <a:gd name="adj2" fmla="val -12995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pic>
        <p:nvPicPr>
          <p:cNvPr id="4" name="图片 3" descr="94-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6008" y="1699647"/>
            <a:ext cx="3896783" cy="27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3875617" y="1420285"/>
            <a:ext cx="5461000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6000"/>
              </a:lnSpc>
              <a:defRPr/>
            </a:pP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第一次大约喝了这杯水</a:t>
            </a:r>
            <a:r>
              <a:rPr lang="zh-CN" altLang="en-US" sz="2800" spc="147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，第二次大约喝了这杯水的    。</a:t>
            </a:r>
          </a:p>
        </p:txBody>
      </p:sp>
      <p:grpSp>
        <p:nvGrpSpPr>
          <p:cNvPr id="6" name="组合 2"/>
          <p:cNvGrpSpPr/>
          <p:nvPr/>
        </p:nvGrpSpPr>
        <p:grpSpPr bwMode="auto">
          <a:xfrm>
            <a:off x="7997403" y="1420284"/>
            <a:ext cx="539749" cy="969821"/>
            <a:chOff x="5663371" y="2604610"/>
            <a:chExt cx="405045" cy="726707"/>
          </a:xfrm>
        </p:grpSpPr>
        <p:sp>
          <p:nvSpPr>
            <p:cNvPr id="8224" name="TextBox 3"/>
            <p:cNvSpPr txBox="1">
              <a:spLocks noChangeArrowheads="1"/>
            </p:cNvSpPr>
            <p:nvPr/>
          </p:nvSpPr>
          <p:spPr bwMode="auto">
            <a:xfrm>
              <a:off x="5663371" y="2604610"/>
              <a:ext cx="405045" cy="40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935"/>
                <a:t>1</a:t>
              </a:r>
              <a:endParaRPr lang="zh-CN" altLang="en-US" sz="2935"/>
            </a:p>
          </p:txBody>
        </p:sp>
        <p:cxnSp>
          <p:nvCxnSpPr>
            <p:cNvPr id="8" name="直接连接符 4"/>
            <p:cNvCxnSpPr/>
            <p:nvPr/>
          </p:nvCxnSpPr>
          <p:spPr>
            <a:xfrm>
              <a:off x="5722142" y="2978921"/>
              <a:ext cx="2875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6" name="TextBox 5"/>
            <p:cNvSpPr txBox="1">
              <a:spLocks noChangeArrowheads="1"/>
            </p:cNvSpPr>
            <p:nvPr/>
          </p:nvSpPr>
          <p:spPr bwMode="auto">
            <a:xfrm>
              <a:off x="5663371" y="2923930"/>
              <a:ext cx="405045" cy="40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935" dirty="0"/>
                <a:t>4</a:t>
              </a:r>
              <a:endParaRPr lang="zh-CN" altLang="en-US" sz="2935" dirty="0"/>
            </a:p>
          </p:txBody>
        </p:sp>
      </p:grpSp>
      <p:grpSp>
        <p:nvGrpSpPr>
          <p:cNvPr id="7" name="组合 2"/>
          <p:cNvGrpSpPr/>
          <p:nvPr/>
        </p:nvGrpSpPr>
        <p:grpSpPr bwMode="auto">
          <a:xfrm>
            <a:off x="7480512" y="2109893"/>
            <a:ext cx="539751" cy="969821"/>
            <a:chOff x="5663371" y="2604610"/>
            <a:chExt cx="405045" cy="726706"/>
          </a:xfrm>
        </p:grpSpPr>
        <p:sp>
          <p:nvSpPr>
            <p:cNvPr id="8221" name="TextBox 3"/>
            <p:cNvSpPr txBox="1">
              <a:spLocks noChangeArrowheads="1"/>
            </p:cNvSpPr>
            <p:nvPr/>
          </p:nvSpPr>
          <p:spPr bwMode="auto">
            <a:xfrm>
              <a:off x="5663371" y="2604610"/>
              <a:ext cx="405045" cy="40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935"/>
                <a:t>2</a:t>
              </a:r>
              <a:endParaRPr lang="zh-CN" altLang="en-US" sz="2935"/>
            </a:p>
          </p:txBody>
        </p:sp>
        <p:cxnSp>
          <p:nvCxnSpPr>
            <p:cNvPr id="12" name="直接连接符 4"/>
            <p:cNvCxnSpPr/>
            <p:nvPr/>
          </p:nvCxnSpPr>
          <p:spPr>
            <a:xfrm>
              <a:off x="5722143" y="2978920"/>
              <a:ext cx="2875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3" name="TextBox 5"/>
            <p:cNvSpPr txBox="1">
              <a:spLocks noChangeArrowheads="1"/>
            </p:cNvSpPr>
            <p:nvPr/>
          </p:nvSpPr>
          <p:spPr bwMode="auto">
            <a:xfrm>
              <a:off x="5663371" y="2923930"/>
              <a:ext cx="405045" cy="40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935"/>
                <a:t>4</a:t>
              </a:r>
              <a:endParaRPr lang="zh-CN" altLang="en-US" sz="2935"/>
            </a:p>
          </p:txBody>
        </p:sp>
      </p:grp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5016500" y="3249085"/>
            <a:ext cx="6360584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6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两次一共喝了这杯水的几分之几？</a:t>
            </a:r>
          </a:p>
        </p:txBody>
      </p:sp>
      <p:grpSp>
        <p:nvGrpSpPr>
          <p:cNvPr id="9" name="组合 15"/>
          <p:cNvGrpSpPr/>
          <p:nvPr/>
        </p:nvGrpSpPr>
        <p:grpSpPr bwMode="auto">
          <a:xfrm>
            <a:off x="6096001" y="3958168"/>
            <a:ext cx="1900767" cy="1048673"/>
            <a:chOff x="1061610" y="1996210"/>
            <a:chExt cx="1425395" cy="786441"/>
          </a:xfrm>
        </p:grpSpPr>
        <p:grpSp>
          <p:nvGrpSpPr>
            <p:cNvPr id="8212" name="组合 14"/>
            <p:cNvGrpSpPr/>
            <p:nvPr/>
          </p:nvGrpSpPr>
          <p:grpSpPr bwMode="auto">
            <a:xfrm>
              <a:off x="1061610" y="1996210"/>
              <a:ext cx="405045" cy="786441"/>
              <a:chOff x="4797025" y="2633185"/>
              <a:chExt cx="405045" cy="786441"/>
            </a:xfrm>
          </p:grpSpPr>
          <p:sp>
            <p:nvSpPr>
              <p:cNvPr id="8218" name="TextBox 22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4838295" y="3037965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0" name="TextBox 24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grpSp>
          <p:nvGrpSpPr>
            <p:cNvPr id="8213" name="组合 14"/>
            <p:cNvGrpSpPr/>
            <p:nvPr/>
          </p:nvGrpSpPr>
          <p:grpSpPr bwMode="auto">
            <a:xfrm>
              <a:off x="1736685" y="1996210"/>
              <a:ext cx="405045" cy="768876"/>
              <a:chOff x="4797025" y="2633185"/>
              <a:chExt cx="405045" cy="768876"/>
            </a:xfrm>
          </p:grpSpPr>
          <p:sp>
            <p:nvSpPr>
              <p:cNvPr id="8215" name="TextBox 19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4837823" y="3037965"/>
                <a:ext cx="3222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7" name="TextBox 21"/>
              <p:cNvSpPr txBox="1">
                <a:spLocks noChangeArrowheads="1"/>
              </p:cNvSpPr>
              <p:nvPr/>
            </p:nvSpPr>
            <p:spPr bwMode="auto">
              <a:xfrm>
                <a:off x="4797025" y="296351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sp>
          <p:nvSpPr>
            <p:cNvPr id="19" name="文本框 10245"/>
            <p:cNvSpPr txBox="1">
              <a:spLocks noChangeArrowheads="1"/>
            </p:cNvSpPr>
            <p:nvPr/>
          </p:nvSpPr>
          <p:spPr bwMode="auto">
            <a:xfrm>
              <a:off x="1407641" y="2100977"/>
              <a:ext cx="1079364" cy="555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   =</a:t>
              </a:r>
            </a:p>
          </p:txBody>
        </p:sp>
      </p:grpSp>
      <p:grpSp>
        <p:nvGrpSpPr>
          <p:cNvPr id="13" name="组合 22"/>
          <p:cNvGrpSpPr/>
          <p:nvPr/>
        </p:nvGrpSpPr>
        <p:grpSpPr bwMode="auto">
          <a:xfrm>
            <a:off x="7874001" y="3964518"/>
            <a:ext cx="539751" cy="1048672"/>
            <a:chOff x="4797025" y="2633185"/>
            <a:chExt cx="405045" cy="786441"/>
          </a:xfrm>
        </p:grpSpPr>
        <p:sp>
          <p:nvSpPr>
            <p:cNvPr id="8209" name="TextBox 2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1" name="TextBox 2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30" name="文本框 10245"/>
          <p:cNvSpPr txBox="1">
            <a:spLocks noChangeArrowheads="1"/>
          </p:cNvSpPr>
          <p:nvPr/>
        </p:nvSpPr>
        <p:spPr bwMode="auto">
          <a:xfrm>
            <a:off x="4955118" y="4826001"/>
            <a:ext cx="636058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6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答：两次一共喝了这杯水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grpSp>
        <p:nvGrpSpPr>
          <p:cNvPr id="16" name="组合 22"/>
          <p:cNvGrpSpPr/>
          <p:nvPr/>
        </p:nvGrpSpPr>
        <p:grpSpPr bwMode="auto">
          <a:xfrm>
            <a:off x="9336617" y="4778375"/>
            <a:ext cx="539751" cy="1048672"/>
            <a:chOff x="4797025" y="2633185"/>
            <a:chExt cx="405045" cy="786441"/>
          </a:xfrm>
        </p:grpSpPr>
        <p:sp>
          <p:nvSpPr>
            <p:cNvPr id="8206" name="TextBox 31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8" name="TextBox 33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3" name="任意多边形 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658073" y="712259"/>
            <a:ext cx="10443633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35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一块月饼平均切成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份，冬冬吃了其中的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份，丽丽吃了其中的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份。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1503258" y="1657984"/>
            <a:ext cx="7740649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35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两人一共吃了这块月饼的几分之几？</a:t>
            </a:r>
          </a:p>
        </p:txBody>
      </p:sp>
      <p:grpSp>
        <p:nvGrpSpPr>
          <p:cNvPr id="6" name="组合 7"/>
          <p:cNvGrpSpPr/>
          <p:nvPr/>
        </p:nvGrpSpPr>
        <p:grpSpPr bwMode="auto">
          <a:xfrm>
            <a:off x="4501562" y="2417348"/>
            <a:ext cx="1926167" cy="1048672"/>
            <a:chOff x="1061610" y="1996210"/>
            <a:chExt cx="1444445" cy="786441"/>
          </a:xfrm>
        </p:grpSpPr>
        <p:grpSp>
          <p:nvGrpSpPr>
            <p:cNvPr id="9252" name="组合 14"/>
            <p:cNvGrpSpPr/>
            <p:nvPr/>
          </p:nvGrpSpPr>
          <p:grpSpPr bwMode="auto">
            <a:xfrm>
              <a:off x="1061610" y="1996210"/>
              <a:ext cx="405045" cy="786441"/>
              <a:chOff x="4797025" y="2633185"/>
              <a:chExt cx="405045" cy="786441"/>
            </a:xfrm>
          </p:grpSpPr>
          <p:sp>
            <p:nvSpPr>
              <p:cNvPr id="9258" name="TextBox 14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4838295" y="3037965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60" name="TextBox 16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grpSp>
          <p:nvGrpSpPr>
            <p:cNvPr id="9253" name="组合 14"/>
            <p:cNvGrpSpPr/>
            <p:nvPr/>
          </p:nvGrpSpPr>
          <p:grpSpPr bwMode="auto">
            <a:xfrm>
              <a:off x="1736685" y="1996210"/>
              <a:ext cx="405045" cy="786441"/>
              <a:chOff x="4797025" y="2633185"/>
              <a:chExt cx="405045" cy="786441"/>
            </a:xfrm>
          </p:grpSpPr>
          <p:sp>
            <p:nvSpPr>
              <p:cNvPr id="9255" name="TextBox 11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837823" y="3037965"/>
                <a:ext cx="322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7" name="TextBox 13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1426690" y="2089865"/>
              <a:ext cx="1079365" cy="5103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  =</a:t>
              </a:r>
            </a:p>
          </p:txBody>
        </p:sp>
      </p:grpSp>
      <p:grpSp>
        <p:nvGrpSpPr>
          <p:cNvPr id="10" name="组合 22"/>
          <p:cNvGrpSpPr/>
          <p:nvPr/>
        </p:nvGrpSpPr>
        <p:grpSpPr bwMode="auto">
          <a:xfrm>
            <a:off x="6095161" y="2405369"/>
            <a:ext cx="541867" cy="1048672"/>
            <a:chOff x="4797025" y="2633185"/>
            <a:chExt cx="405045" cy="786441"/>
          </a:xfrm>
        </p:grpSpPr>
        <p:sp>
          <p:nvSpPr>
            <p:cNvPr id="9249" name="TextBox 1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1" name="TextBox 2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36" name="文本框 10245"/>
          <p:cNvSpPr txBox="1">
            <a:spLocks noChangeArrowheads="1"/>
          </p:cNvSpPr>
          <p:nvPr/>
        </p:nvSpPr>
        <p:spPr bwMode="auto">
          <a:xfrm>
            <a:off x="2313940" y="3603626"/>
            <a:ext cx="6301317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35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两人一共吃了这块月饼的    。</a:t>
            </a:r>
          </a:p>
        </p:txBody>
      </p:sp>
      <p:grpSp>
        <p:nvGrpSpPr>
          <p:cNvPr id="18" name="组合 22"/>
          <p:cNvGrpSpPr/>
          <p:nvPr/>
        </p:nvGrpSpPr>
        <p:grpSpPr bwMode="auto">
          <a:xfrm>
            <a:off x="6986906" y="3390503"/>
            <a:ext cx="541867" cy="1048672"/>
            <a:chOff x="4797025" y="2633185"/>
            <a:chExt cx="405045" cy="786441"/>
          </a:xfrm>
        </p:grpSpPr>
        <p:sp>
          <p:nvSpPr>
            <p:cNvPr id="9234" name="TextBox 3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6" name="TextBox 4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4" name="任意多边形 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90874" y="697918"/>
            <a:ext cx="10443633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35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一块月饼平均切成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份，冬冬吃了其中的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份，丽丽吃了其中的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份。</a:t>
            </a: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674331" y="1731417"/>
            <a:ext cx="8464549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35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冬冬比丽丽多吃了这块月饼的几分之几？</a:t>
            </a:r>
          </a:p>
        </p:txBody>
      </p:sp>
      <p:grpSp>
        <p:nvGrpSpPr>
          <p:cNvPr id="4" name="组合 21"/>
          <p:cNvGrpSpPr/>
          <p:nvPr/>
        </p:nvGrpSpPr>
        <p:grpSpPr bwMode="auto">
          <a:xfrm>
            <a:off x="4450379" y="2533309"/>
            <a:ext cx="1856316" cy="1047462"/>
            <a:chOff x="1019225" y="3564480"/>
            <a:chExt cx="1392535" cy="785533"/>
          </a:xfrm>
        </p:grpSpPr>
        <p:grpSp>
          <p:nvGrpSpPr>
            <p:cNvPr id="5" name="组合 14"/>
            <p:cNvGrpSpPr/>
            <p:nvPr/>
          </p:nvGrpSpPr>
          <p:grpSpPr bwMode="auto">
            <a:xfrm>
              <a:off x="1019225" y="3564480"/>
              <a:ext cx="405045" cy="785533"/>
              <a:chOff x="4797025" y="2633185"/>
              <a:chExt cx="405045" cy="785533"/>
            </a:xfrm>
          </p:grpSpPr>
          <p:sp>
            <p:nvSpPr>
              <p:cNvPr id="11" name="TextBox 2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3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grpSp>
          <p:nvGrpSpPr>
            <p:cNvPr id="6" name="组合 14"/>
            <p:cNvGrpSpPr/>
            <p:nvPr/>
          </p:nvGrpSpPr>
          <p:grpSpPr bwMode="auto">
            <a:xfrm>
              <a:off x="1627625" y="3564480"/>
              <a:ext cx="405045" cy="785533"/>
              <a:chOff x="4797025" y="2633185"/>
              <a:chExt cx="405045" cy="785533"/>
            </a:xfrm>
          </p:grpSpPr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4838051" y="3037965"/>
                <a:ext cx="322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2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7" name="文本框 10245"/>
            <p:cNvSpPr txBox="1">
              <a:spLocks noChangeArrowheads="1"/>
            </p:cNvSpPr>
            <p:nvPr/>
          </p:nvSpPr>
          <p:spPr bwMode="auto">
            <a:xfrm>
              <a:off x="1289158" y="3670834"/>
              <a:ext cx="1122602" cy="555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spc="147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－   =</a:t>
              </a:r>
            </a:p>
          </p:txBody>
        </p:sp>
      </p:grp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903478" y="3899019"/>
            <a:ext cx="7082367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35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冬冬比丽丽多吃了这块月饼的     。</a:t>
            </a:r>
          </a:p>
        </p:txBody>
      </p:sp>
      <p:grpSp>
        <p:nvGrpSpPr>
          <p:cNvPr id="15" name="组合 22"/>
          <p:cNvGrpSpPr/>
          <p:nvPr/>
        </p:nvGrpSpPr>
        <p:grpSpPr bwMode="auto">
          <a:xfrm>
            <a:off x="8353259" y="3670419"/>
            <a:ext cx="539751" cy="1047463"/>
            <a:chOff x="4797025" y="2633185"/>
            <a:chExt cx="405045" cy="785534"/>
          </a:xfrm>
        </p:grpSpPr>
        <p:sp>
          <p:nvSpPr>
            <p:cNvPr id="16" name="TextBox 4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4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grpSp>
        <p:nvGrpSpPr>
          <p:cNvPr id="19" name="组合 22"/>
          <p:cNvGrpSpPr/>
          <p:nvPr/>
        </p:nvGrpSpPr>
        <p:grpSpPr bwMode="auto">
          <a:xfrm>
            <a:off x="6038026" y="2548723"/>
            <a:ext cx="539751" cy="1047463"/>
            <a:chOff x="4797025" y="2633185"/>
            <a:chExt cx="405045" cy="785534"/>
          </a:xfrm>
        </p:grpSpPr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3311525" y="2630382"/>
            <a:ext cx="5640917" cy="480483"/>
          </a:xfrm>
          <a:prstGeom prst="wedgeRoundRectCallout">
            <a:avLst>
              <a:gd name="adj1" fmla="val 53130"/>
              <a:gd name="adj2" fmla="val -3981"/>
              <a:gd name="adj3" fmla="val 16667"/>
            </a:avLst>
          </a:prstGeom>
          <a:solidFill>
            <a:srgbClr val="A1C450"/>
          </a:solidFill>
          <a:ln w="9525">
            <a:noFill/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706968" y="712259"/>
            <a:ext cx="1044363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6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小华从图书馆借来一本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阿凡提的故事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她第一天看了这本书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，第二天看的与第一天同样多。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2879091" y="4600867"/>
            <a:ext cx="6180667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35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两天一共看了这本书的      。</a:t>
            </a:r>
          </a:p>
        </p:txBody>
      </p:sp>
      <p:grpSp>
        <p:nvGrpSpPr>
          <p:cNvPr id="6" name="组合 22"/>
          <p:cNvGrpSpPr/>
          <p:nvPr/>
        </p:nvGrpSpPr>
        <p:grpSpPr bwMode="auto">
          <a:xfrm>
            <a:off x="7307581" y="4418623"/>
            <a:ext cx="539751" cy="985867"/>
            <a:chOff x="4797025" y="2633185"/>
            <a:chExt cx="405045" cy="739341"/>
          </a:xfrm>
        </p:grpSpPr>
        <p:sp>
          <p:nvSpPr>
            <p:cNvPr id="10268" name="TextBox 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39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0" name="TextBox 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39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</p:txBody>
        </p:sp>
      </p:grpSp>
      <p:grpSp>
        <p:nvGrpSpPr>
          <p:cNvPr id="7" name="组合 22"/>
          <p:cNvGrpSpPr/>
          <p:nvPr/>
        </p:nvGrpSpPr>
        <p:grpSpPr bwMode="auto">
          <a:xfrm>
            <a:off x="1109769" y="1396154"/>
            <a:ext cx="539749" cy="1048672"/>
            <a:chOff x="4797025" y="2633185"/>
            <a:chExt cx="405045" cy="786441"/>
          </a:xfrm>
        </p:grpSpPr>
        <p:sp>
          <p:nvSpPr>
            <p:cNvPr id="10265" name="TextBox 1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7" name="TextBox 1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</p:txBody>
        </p:sp>
      </p:grpSp>
      <p:grpSp>
        <p:nvGrpSpPr>
          <p:cNvPr id="9" name="组合 13"/>
          <p:cNvGrpSpPr/>
          <p:nvPr/>
        </p:nvGrpSpPr>
        <p:grpSpPr bwMode="auto">
          <a:xfrm>
            <a:off x="3878158" y="3552827"/>
            <a:ext cx="1926167" cy="990941"/>
            <a:chOff x="1061610" y="1996210"/>
            <a:chExt cx="1444445" cy="744161"/>
          </a:xfrm>
        </p:grpSpPr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1426690" y="2089993"/>
              <a:ext cx="1079365" cy="5560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2800" b="1" spc="147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     =</a:t>
              </a:r>
            </a:p>
          </p:txBody>
        </p:sp>
        <p:grpSp>
          <p:nvGrpSpPr>
            <p:cNvPr id="10257" name="组合 14"/>
            <p:cNvGrpSpPr/>
            <p:nvPr/>
          </p:nvGrpSpPr>
          <p:grpSpPr bwMode="auto">
            <a:xfrm>
              <a:off x="1061610" y="1996210"/>
              <a:ext cx="405045" cy="739876"/>
              <a:chOff x="4797025" y="2633185"/>
              <a:chExt cx="405045" cy="739876"/>
            </a:xfrm>
          </p:grpSpPr>
          <p:sp>
            <p:nvSpPr>
              <p:cNvPr id="10262" name="TextBox 2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39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4838295" y="3038518"/>
                <a:ext cx="3222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4" name="TextBox 2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39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</a:p>
            </p:txBody>
          </p:sp>
        </p:grpSp>
        <p:grpSp>
          <p:nvGrpSpPr>
            <p:cNvPr id="10258" name="组合 14"/>
            <p:cNvGrpSpPr/>
            <p:nvPr/>
          </p:nvGrpSpPr>
          <p:grpSpPr bwMode="auto">
            <a:xfrm>
              <a:off x="1736685" y="1996210"/>
              <a:ext cx="405045" cy="744161"/>
              <a:chOff x="4797025" y="2633185"/>
              <a:chExt cx="405045" cy="744161"/>
            </a:xfrm>
          </p:grpSpPr>
          <p:sp>
            <p:nvSpPr>
              <p:cNvPr id="10259" name="TextBox 1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39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4837823" y="3038518"/>
                <a:ext cx="322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1" name="TextBox 19"/>
              <p:cNvSpPr txBox="1">
                <a:spLocks noChangeArrowheads="1"/>
              </p:cNvSpPr>
              <p:nvPr/>
            </p:nvSpPr>
            <p:spPr bwMode="auto">
              <a:xfrm>
                <a:off x="4797025" y="2985365"/>
                <a:ext cx="405045" cy="39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</a:p>
            </p:txBody>
          </p:sp>
        </p:grpSp>
      </p:grpSp>
      <p:grpSp>
        <p:nvGrpSpPr>
          <p:cNvPr id="13" name="组合 22"/>
          <p:cNvGrpSpPr/>
          <p:nvPr/>
        </p:nvGrpSpPr>
        <p:grpSpPr bwMode="auto">
          <a:xfrm>
            <a:off x="5656158" y="3557059"/>
            <a:ext cx="539749" cy="985867"/>
            <a:chOff x="4797025" y="2633185"/>
            <a:chExt cx="405045" cy="739341"/>
          </a:xfrm>
        </p:grpSpPr>
        <p:sp>
          <p:nvSpPr>
            <p:cNvPr id="10253" name="TextBox 24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39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5" name="TextBox 26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39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</a:p>
          </p:txBody>
        </p:sp>
      </p:grp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3311526" y="2577466"/>
            <a:ext cx="5882217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865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两天一共看了这本书的几分之几？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" grpId="0"/>
      <p:bldP spid="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350234" y="2097890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分数加减并不难，分母相同是关键。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分子直接相加减，分母永远不用变。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5152" y="1806575"/>
            <a:ext cx="8967470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借助直观图，掌握同分母分数加、减法的计算方法，并能解决简单的实际问题。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理解同分母分数加、减法的算理，体会数形结合的思想。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体会分数在日常生活中的应用，激发学习数学的兴趣。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5738285" y="728823"/>
            <a:ext cx="3898900" cy="781051"/>
          </a:xfrm>
          <a:prstGeom prst="wedgeRoundRectCallout">
            <a:avLst>
              <a:gd name="adj1" fmla="val 458"/>
              <a:gd name="adj2" fmla="val 78236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pic>
        <p:nvPicPr>
          <p:cNvPr id="5" name="图片 4" descr="93－例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851" y="1484473"/>
            <a:ext cx="4883151" cy="24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595968" y="703424"/>
            <a:ext cx="3962400" cy="802217"/>
          </a:xfrm>
          <a:prstGeom prst="wedgeRoundRectCallout">
            <a:avLst>
              <a:gd name="adj1" fmla="val 4319"/>
              <a:gd name="adj2" fmla="val 68579"/>
              <a:gd name="adj3" fmla="val 16667"/>
            </a:avLst>
          </a:prstGeom>
          <a:solidFill>
            <a:srgbClr val="AFFFFF">
              <a:alpha val="94116"/>
            </a:srgbClr>
          </a:solidFill>
          <a:ln w="9525">
            <a:solidFill>
              <a:srgbClr val="2FD1D1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597662" y="703423"/>
            <a:ext cx="4260849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我吃这块巧克力的 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5858299" y="728824"/>
            <a:ext cx="4258733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我吃这块巧克力的 </a:t>
            </a:r>
            <a:r>
              <a:rPr lang="en-US" altLang="zh-CN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577168" y="3968858"/>
            <a:ext cx="6360584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两人一共吃这块巧克力的几分之几？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3774017" y="4711807"/>
            <a:ext cx="6085416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小组讨论：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算式怎么列？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得数是多少？</a:t>
            </a:r>
          </a:p>
        </p:txBody>
      </p:sp>
      <p:sp>
        <p:nvSpPr>
          <p:cNvPr id="2" name="TextBox 30"/>
          <p:cNvSpPr txBox="1">
            <a:spLocks noChangeArrowheads="1"/>
          </p:cNvSpPr>
          <p:nvPr/>
        </p:nvSpPr>
        <p:spPr bwMode="auto">
          <a:xfrm>
            <a:off x="8957004" y="624698"/>
            <a:ext cx="54020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/>
              <a:t>2</a:t>
            </a: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8957004" y="1088912"/>
            <a:ext cx="54020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/>
              <a:t>8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9008745" y="1123950"/>
            <a:ext cx="412750" cy="6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0920" y="1118870"/>
            <a:ext cx="412750" cy="63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756573" y="624698"/>
            <a:ext cx="54020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/>
              <a:t>5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756573" y="1057797"/>
            <a:ext cx="54020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/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  <p:bldP spid="8" grpId="1"/>
      <p:bldP spid="9" grpId="0"/>
      <p:bldP spid="11" grpId="0" bldLvl="0" animBg="1"/>
      <p:bldP spid="2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 bwMode="auto">
          <a:xfrm>
            <a:off x="4794673" y="2764327"/>
            <a:ext cx="2601383" cy="1052485"/>
            <a:chOff x="3401870" y="771550"/>
            <a:chExt cx="1950525" cy="788762"/>
          </a:xfrm>
        </p:grpSpPr>
        <p:grpSp>
          <p:nvGrpSpPr>
            <p:cNvPr id="3" name="组合 14"/>
            <p:cNvGrpSpPr/>
            <p:nvPr/>
          </p:nvGrpSpPr>
          <p:grpSpPr bwMode="auto">
            <a:xfrm>
              <a:off x="3401870" y="774170"/>
              <a:ext cx="405045" cy="786142"/>
              <a:chOff x="4797025" y="2633185"/>
              <a:chExt cx="405045" cy="786142"/>
            </a:xfrm>
          </p:grpSpPr>
          <p:sp>
            <p:nvSpPr>
              <p:cNvPr id="13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</a:p>
            </p:txBody>
          </p:sp>
        </p:grpSp>
        <p:grpSp>
          <p:nvGrpSpPr>
            <p:cNvPr id="4" name="组合 14"/>
            <p:cNvGrpSpPr/>
            <p:nvPr/>
          </p:nvGrpSpPr>
          <p:grpSpPr bwMode="auto">
            <a:xfrm>
              <a:off x="4076945" y="774170"/>
              <a:ext cx="405045" cy="786142"/>
              <a:chOff x="4797025" y="2633185"/>
              <a:chExt cx="405045" cy="786142"/>
            </a:xfrm>
          </p:grpSpPr>
          <p:sp>
            <p:nvSpPr>
              <p:cNvPr id="10" name="TextBox 3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4837724" y="3038242"/>
                <a:ext cx="3237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3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</a:p>
            </p:txBody>
          </p:sp>
        </p:grpSp>
        <p:sp>
          <p:nvSpPr>
            <p:cNvPr id="5" name="文本框 10245"/>
            <p:cNvSpPr txBox="1">
              <a:spLocks noChangeArrowheads="1"/>
            </p:cNvSpPr>
            <p:nvPr/>
          </p:nvSpPr>
          <p:spPr bwMode="auto">
            <a:xfrm>
              <a:off x="3765312" y="890522"/>
              <a:ext cx="1079217" cy="5099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   =</a:t>
              </a:r>
            </a:p>
          </p:txBody>
        </p:sp>
        <p:grpSp>
          <p:nvGrpSpPr>
            <p:cNvPr id="6" name="组合 56"/>
            <p:cNvGrpSpPr/>
            <p:nvPr/>
          </p:nvGrpSpPr>
          <p:grpSpPr bwMode="auto">
            <a:xfrm>
              <a:off x="4704395" y="771550"/>
              <a:ext cx="648000" cy="786141"/>
              <a:chOff x="4875798" y="1131591"/>
              <a:chExt cx="648000" cy="786141"/>
            </a:xfrm>
          </p:grpSpPr>
          <p:sp>
            <p:nvSpPr>
              <p:cNvPr id="7" name="TextBox 27"/>
              <p:cNvSpPr txBox="1">
                <a:spLocks noChangeArrowheads="1"/>
              </p:cNvSpPr>
              <p:nvPr/>
            </p:nvSpPr>
            <p:spPr bwMode="auto">
              <a:xfrm>
                <a:off x="4875798" y="1131591"/>
                <a:ext cx="648000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 ）</a:t>
                </a: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4930229" y="1555131"/>
                <a:ext cx="5396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29"/>
              <p:cNvSpPr txBox="1">
                <a:spLocks noChangeArrowheads="1"/>
              </p:cNvSpPr>
              <p:nvPr/>
            </p:nvSpPr>
            <p:spPr bwMode="auto">
              <a:xfrm>
                <a:off x="4875798" y="1479485"/>
                <a:ext cx="648000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 ）</a:t>
                </a:r>
              </a:p>
            </p:txBody>
          </p:sp>
        </p:grpSp>
      </p:grp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1224701" y="1885193"/>
            <a:ext cx="8837121" cy="6724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535"/>
              </a:lnSpc>
              <a:defRPr/>
            </a:pP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要求两人一共吃这块巧克力的几分之几，用加法。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78788" y="2086433"/>
            <a:ext cx="6480175" cy="12239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18"/>
          <p:cNvGrpSpPr/>
          <p:nvPr/>
        </p:nvGrpSpPr>
        <p:grpSpPr bwMode="auto">
          <a:xfrm>
            <a:off x="2481444" y="2086987"/>
            <a:ext cx="3960812" cy="1225550"/>
            <a:chOff x="839" y="1706"/>
            <a:chExt cx="2495" cy="772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839" y="1706"/>
              <a:ext cx="2495" cy="7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338" y="170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837" y="170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2336" y="170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835" y="170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21"/>
          <p:cNvGrpSpPr/>
          <p:nvPr/>
        </p:nvGrpSpPr>
        <p:grpSpPr bwMode="auto">
          <a:xfrm>
            <a:off x="6439600" y="2084779"/>
            <a:ext cx="1655763" cy="1223962"/>
            <a:chOff x="3288" y="1797"/>
            <a:chExt cx="1043" cy="771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288" y="1797"/>
              <a:ext cx="1043" cy="771"/>
            </a:xfrm>
            <a:prstGeom prst="rect">
              <a:avLst/>
            </a:prstGeom>
            <a:solidFill>
              <a:srgbClr val="99FF33"/>
            </a:solidFill>
            <a:ln w="9525" algn="ctr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3833" y="1797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015077" y="3378198"/>
            <a:ext cx="971321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ea typeface="黑体" panose="02010609060101010101" pitchFamily="49" charset="-122"/>
              </a:rPr>
              <a:t>红色部分和绿色部分一共是长方形的几分之几？</a:t>
            </a:r>
          </a:p>
        </p:txBody>
      </p:sp>
      <p:grpSp>
        <p:nvGrpSpPr>
          <p:cNvPr id="14" name="Group 33"/>
          <p:cNvGrpSpPr/>
          <p:nvPr/>
        </p:nvGrpSpPr>
        <p:grpSpPr bwMode="auto">
          <a:xfrm>
            <a:off x="4707826" y="4041675"/>
            <a:ext cx="2357437" cy="1081087"/>
            <a:chOff x="1066" y="2296"/>
            <a:chExt cx="1485" cy="681"/>
          </a:xfrm>
        </p:grpSpPr>
        <p:graphicFrame>
          <p:nvGraphicFramePr>
            <p:cNvPr id="15" name="Object 25"/>
            <p:cNvGraphicFramePr>
              <a:graphicFrameLocks noChangeAspect="1"/>
            </p:cNvGraphicFramePr>
            <p:nvPr/>
          </p:nvGraphicFramePr>
          <p:xfrm>
            <a:off x="1066" y="2296"/>
            <a:ext cx="249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" name="公式" r:id="rId3" imgW="139700" imgH="393700" progId="Equation.3">
                    <p:embed/>
                  </p:oleObj>
                </mc:Choice>
                <mc:Fallback>
                  <p:oleObj name="公式" r:id="rId3" imgW="139700" imgH="3937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296"/>
                          <a:ext cx="249" cy="6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1202" y="2387"/>
              <a:ext cx="453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</a:p>
          </p:txBody>
        </p:sp>
        <p:graphicFrame>
          <p:nvGraphicFramePr>
            <p:cNvPr id="17" name="Object 30"/>
            <p:cNvGraphicFramePr>
              <a:graphicFrameLocks noChangeAspect="1"/>
            </p:cNvGraphicFramePr>
            <p:nvPr/>
          </p:nvGraphicFramePr>
          <p:xfrm>
            <a:off x="1610" y="2296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" name="公式" r:id="rId5" imgW="152400" imgH="393700" progId="Equation.3">
                    <p:embed/>
                  </p:oleObj>
                </mc:Choice>
                <mc:Fallback>
                  <p:oleObj name="公式" r:id="rId5" imgW="152400" imgH="39370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2296"/>
                          <a:ext cx="272" cy="6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1957" y="2434"/>
              <a:ext cx="49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</a:p>
          </p:txBody>
        </p:sp>
        <p:graphicFrame>
          <p:nvGraphicFramePr>
            <p:cNvPr id="19" name="Object 32"/>
            <p:cNvGraphicFramePr>
              <a:graphicFrameLocks noChangeAspect="1"/>
            </p:cNvGraphicFramePr>
            <p:nvPr/>
          </p:nvGraphicFramePr>
          <p:xfrm>
            <a:off x="2279" y="2296"/>
            <a:ext cx="27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name="公式" r:id="rId7" imgW="152400" imgH="393700" progId="Equation.3">
                    <p:embed/>
                  </p:oleObj>
                </mc:Choice>
                <mc:Fallback>
                  <p:oleObj name="公式" r:id="rId7" imgW="152400" imgH="3937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9" y="2296"/>
                          <a:ext cx="272" cy="6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文本框 19"/>
          <p:cNvSpPr txBox="1"/>
          <p:nvPr/>
        </p:nvSpPr>
        <p:spPr>
          <a:xfrm>
            <a:off x="249211" y="1136306"/>
            <a:ext cx="114790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ea"/>
              </a:rPr>
              <a:t>可以借助于图形思考，      用红色部分表示，      用绿色部分表示。</a:t>
            </a:r>
          </a:p>
        </p:txBody>
      </p:sp>
      <p:grpSp>
        <p:nvGrpSpPr>
          <p:cNvPr id="21" name="组合 22"/>
          <p:cNvGrpSpPr/>
          <p:nvPr/>
        </p:nvGrpSpPr>
        <p:grpSpPr bwMode="auto">
          <a:xfrm>
            <a:off x="3847213" y="868821"/>
            <a:ext cx="1376981" cy="1066800"/>
            <a:chOff x="3401870" y="774170"/>
            <a:chExt cx="1080120" cy="786142"/>
          </a:xfrm>
        </p:grpSpPr>
        <p:grpSp>
          <p:nvGrpSpPr>
            <p:cNvPr id="22" name="组合 14"/>
            <p:cNvGrpSpPr/>
            <p:nvPr/>
          </p:nvGrpSpPr>
          <p:grpSpPr bwMode="auto">
            <a:xfrm>
              <a:off x="3401870" y="774170"/>
              <a:ext cx="405045" cy="786142"/>
              <a:chOff x="4797025" y="2633185"/>
              <a:chExt cx="405045" cy="786142"/>
            </a:xfrm>
          </p:grpSpPr>
          <p:sp>
            <p:nvSpPr>
              <p:cNvPr id="32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5</a:t>
                </a:r>
                <a:endParaRPr lang="zh-CN" altLang="en-US" sz="3200" dirty="0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8</a:t>
                </a:r>
                <a:endParaRPr lang="zh-CN" altLang="en-US" sz="3200" dirty="0"/>
              </a:p>
            </p:txBody>
          </p:sp>
        </p:grpSp>
        <p:sp>
          <p:nvSpPr>
            <p:cNvPr id="29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/>
            </a:p>
          </p:txBody>
        </p:sp>
      </p:grpSp>
      <p:grpSp>
        <p:nvGrpSpPr>
          <p:cNvPr id="49" name="组合 22"/>
          <p:cNvGrpSpPr/>
          <p:nvPr/>
        </p:nvGrpSpPr>
        <p:grpSpPr bwMode="auto">
          <a:xfrm>
            <a:off x="6913377" y="951030"/>
            <a:ext cx="1655762" cy="934912"/>
            <a:chOff x="3765312" y="774170"/>
            <a:chExt cx="1079217" cy="786142"/>
          </a:xfrm>
        </p:grpSpPr>
        <p:grpSp>
          <p:nvGrpSpPr>
            <p:cNvPr id="51" name="组合 14"/>
            <p:cNvGrpSpPr/>
            <p:nvPr/>
          </p:nvGrpSpPr>
          <p:grpSpPr bwMode="auto">
            <a:xfrm>
              <a:off x="4076945" y="774170"/>
              <a:ext cx="405045" cy="786142"/>
              <a:chOff x="4797025" y="2633185"/>
              <a:chExt cx="405045" cy="786142"/>
            </a:xfrm>
          </p:grpSpPr>
          <p:sp>
            <p:nvSpPr>
              <p:cNvPr id="57" name="TextBox 30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2</a:t>
                </a:r>
                <a:endParaRPr lang="zh-CN" altLang="en-US" sz="3200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4837724" y="3038242"/>
                <a:ext cx="3237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32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/>
                  <a:t>8</a:t>
                </a:r>
                <a:endParaRPr lang="zh-CN" altLang="en-US" sz="3200"/>
              </a:p>
            </p:txBody>
          </p:sp>
        </p:grpSp>
        <p:sp>
          <p:nvSpPr>
            <p:cNvPr id="52" name="文本框 10245"/>
            <p:cNvSpPr txBox="1">
              <a:spLocks noChangeArrowheads="1"/>
            </p:cNvSpPr>
            <p:nvPr/>
          </p:nvSpPr>
          <p:spPr bwMode="auto">
            <a:xfrm>
              <a:off x="3765312" y="890522"/>
              <a:ext cx="1079217" cy="5099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楷体_GB2312" pitchFamily="49" charset="-122"/>
                  <a:ea typeface="楷体_GB2312" pitchFamily="49" charset="-122"/>
                </a:rPr>
                <a:t>   </a:t>
              </a:r>
              <a:endParaRPr lang="zh-CN" altLang="en-US" sz="32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63" name="圆角矩形 62"/>
          <p:cNvSpPr/>
          <p:nvPr/>
        </p:nvSpPr>
        <p:spPr>
          <a:xfrm>
            <a:off x="3069590" y="5128260"/>
            <a:ext cx="6480175" cy="897850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600"/>
              </a:lnSpc>
              <a:defRPr/>
            </a:pPr>
            <a:r>
              <a:rPr lang="en-US" altLang="zh-CN" sz="2800" b="1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b="1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加</a:t>
            </a:r>
            <a:r>
              <a:rPr lang="en-US" altLang="zh-CN" sz="2800" b="1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     是</a:t>
            </a:r>
            <a:r>
              <a:rPr lang="en-US" altLang="zh-CN" sz="2800" b="1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     ， 就是</a:t>
            </a:r>
            <a:r>
              <a: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    。</a:t>
            </a:r>
          </a:p>
        </p:txBody>
      </p:sp>
      <p:grpSp>
        <p:nvGrpSpPr>
          <p:cNvPr id="64" name="组合 22"/>
          <p:cNvGrpSpPr/>
          <p:nvPr/>
        </p:nvGrpSpPr>
        <p:grpSpPr bwMode="auto">
          <a:xfrm>
            <a:off x="3847213" y="4997332"/>
            <a:ext cx="1376981" cy="1097281"/>
            <a:chOff x="3401870" y="774170"/>
            <a:chExt cx="1080120" cy="808604"/>
          </a:xfrm>
        </p:grpSpPr>
        <p:grpSp>
          <p:nvGrpSpPr>
            <p:cNvPr id="65" name="组合 14"/>
            <p:cNvGrpSpPr/>
            <p:nvPr/>
          </p:nvGrpSpPr>
          <p:grpSpPr bwMode="auto">
            <a:xfrm>
              <a:off x="3401870" y="774170"/>
              <a:ext cx="405045" cy="808604"/>
              <a:chOff x="4797025" y="2633185"/>
              <a:chExt cx="405045" cy="808604"/>
            </a:xfrm>
          </p:grpSpPr>
          <p:sp>
            <p:nvSpPr>
              <p:cNvPr id="67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3003542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sp>
          <p:nvSpPr>
            <p:cNvPr id="66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组合 22"/>
          <p:cNvGrpSpPr/>
          <p:nvPr/>
        </p:nvGrpSpPr>
        <p:grpSpPr bwMode="auto">
          <a:xfrm>
            <a:off x="5392199" y="5027413"/>
            <a:ext cx="1385237" cy="1066800"/>
            <a:chOff x="3395394" y="774170"/>
            <a:chExt cx="1086596" cy="786142"/>
          </a:xfrm>
        </p:grpSpPr>
        <p:grpSp>
          <p:nvGrpSpPr>
            <p:cNvPr id="71" name="组合 14"/>
            <p:cNvGrpSpPr/>
            <p:nvPr/>
          </p:nvGrpSpPr>
          <p:grpSpPr bwMode="auto">
            <a:xfrm>
              <a:off x="3395394" y="774170"/>
              <a:ext cx="411521" cy="786142"/>
              <a:chOff x="4790549" y="2633185"/>
              <a:chExt cx="411521" cy="786142"/>
            </a:xfrm>
          </p:grpSpPr>
          <p:sp>
            <p:nvSpPr>
              <p:cNvPr id="73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35"/>
              <p:cNvSpPr txBox="1">
                <a:spLocks noChangeArrowheads="1"/>
              </p:cNvSpPr>
              <p:nvPr/>
            </p:nvSpPr>
            <p:spPr bwMode="auto">
              <a:xfrm>
                <a:off x="4790549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sp>
          <p:nvSpPr>
            <p:cNvPr id="72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组合 14"/>
          <p:cNvGrpSpPr/>
          <p:nvPr/>
        </p:nvGrpSpPr>
        <p:grpSpPr bwMode="auto">
          <a:xfrm>
            <a:off x="6924981" y="5027413"/>
            <a:ext cx="529068" cy="1066800"/>
            <a:chOff x="4797025" y="2633185"/>
            <a:chExt cx="415007" cy="786142"/>
          </a:xfrm>
        </p:grpSpPr>
        <p:sp>
          <p:nvSpPr>
            <p:cNvPr id="79" name="TextBox 3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</a:rPr>
                <a:t>1</a:t>
              </a: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4838289" y="3038242"/>
              <a:ext cx="32217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4806987" y="298108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2" name="组合 22"/>
          <p:cNvGrpSpPr/>
          <p:nvPr/>
        </p:nvGrpSpPr>
        <p:grpSpPr bwMode="auto">
          <a:xfrm>
            <a:off x="8688968" y="5027413"/>
            <a:ext cx="1376981" cy="1066800"/>
            <a:chOff x="3401870" y="774170"/>
            <a:chExt cx="1080120" cy="786142"/>
          </a:xfrm>
        </p:grpSpPr>
        <p:grpSp>
          <p:nvGrpSpPr>
            <p:cNvPr id="83" name="组合 14"/>
            <p:cNvGrpSpPr/>
            <p:nvPr/>
          </p:nvGrpSpPr>
          <p:grpSpPr bwMode="auto">
            <a:xfrm>
              <a:off x="3401870" y="774170"/>
              <a:ext cx="405045" cy="786142"/>
              <a:chOff x="4797025" y="2633185"/>
              <a:chExt cx="405045" cy="786142"/>
            </a:xfrm>
          </p:grpSpPr>
          <p:sp>
            <p:nvSpPr>
              <p:cNvPr id="85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rgbClr val="FF0000"/>
                    </a:solidFill>
                  </a:rPr>
                  <a:t>7</a:t>
                </a:r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solidFill>
                      <a:srgbClr val="FF0000"/>
                    </a:solidFill>
                  </a:rPr>
                  <a:t>8</a:t>
                </a:r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4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6576484" y="3754967"/>
            <a:ext cx="2760133" cy="958851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/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2796118" y="2211918"/>
            <a:ext cx="539749" cy="1048672"/>
            <a:chOff x="4797025" y="2633185"/>
            <a:chExt cx="405045" cy="786441"/>
          </a:xfrm>
        </p:grpSpPr>
        <p:sp>
          <p:nvSpPr>
            <p:cNvPr id="5139" name="TextBox 1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3</a:t>
              </a:r>
              <a:endParaRPr lang="zh-CN" altLang="en-US" sz="320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1" name="TextBox 1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5</a:t>
              </a:r>
              <a:endParaRPr lang="zh-CN" altLang="en-US" sz="3200"/>
            </a:p>
          </p:txBody>
        </p:sp>
      </p:grpSp>
      <p:grpSp>
        <p:nvGrpSpPr>
          <p:cNvPr id="4" name="组合 14"/>
          <p:cNvGrpSpPr/>
          <p:nvPr/>
        </p:nvGrpSpPr>
        <p:grpSpPr bwMode="auto">
          <a:xfrm>
            <a:off x="3606801" y="2211918"/>
            <a:ext cx="539751" cy="1048672"/>
            <a:chOff x="4797025" y="2633185"/>
            <a:chExt cx="405045" cy="786441"/>
          </a:xfrm>
        </p:grpSpPr>
        <p:sp>
          <p:nvSpPr>
            <p:cNvPr id="5136" name="TextBox 1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2</a:t>
              </a:r>
              <a:endParaRPr lang="zh-CN" altLang="en-US" sz="320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8" name="TextBox 1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5</a:t>
              </a:r>
              <a:endParaRPr lang="zh-CN" altLang="en-US" sz="3200" dirty="0"/>
            </a:p>
          </p:txBody>
        </p:sp>
      </p:grp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155951" y="2366434"/>
            <a:ext cx="2277533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3200" b="1" spc="147" dirty="0">
                <a:latin typeface="楷体_GB2312" pitchFamily="49" charset="-122"/>
                <a:ea typeface="楷体_GB2312" pitchFamily="49" charset="-122"/>
              </a:rPr>
              <a:t>－  =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" name="组合 56"/>
          <p:cNvGrpSpPr/>
          <p:nvPr/>
        </p:nvGrpSpPr>
        <p:grpSpPr bwMode="auto">
          <a:xfrm>
            <a:off x="4531784" y="2207684"/>
            <a:ext cx="863600" cy="1048671"/>
            <a:chOff x="4875798" y="1131591"/>
            <a:chExt cx="648000" cy="786439"/>
          </a:xfrm>
        </p:grpSpPr>
        <p:sp>
          <p:nvSpPr>
            <p:cNvPr id="5133" name="TextBox 7"/>
            <p:cNvSpPr txBox="1">
              <a:spLocks noChangeArrowheads="1"/>
            </p:cNvSpPr>
            <p:nvPr/>
          </p:nvSpPr>
          <p:spPr bwMode="auto">
            <a:xfrm>
              <a:off x="4875798" y="1131591"/>
              <a:ext cx="648000" cy="43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（ ）</a:t>
              </a:r>
              <a:endPara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929798" y="1555418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5" name="TextBox 9"/>
            <p:cNvSpPr txBox="1">
              <a:spLocks noChangeArrowheads="1"/>
            </p:cNvSpPr>
            <p:nvPr/>
          </p:nvSpPr>
          <p:spPr bwMode="auto">
            <a:xfrm>
              <a:off x="4875798" y="1479485"/>
              <a:ext cx="648000" cy="43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（ ）</a:t>
              </a:r>
              <a:endPara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05351" y="2228851"/>
            <a:ext cx="5418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1</a:t>
            </a:r>
            <a:endParaRPr lang="zh-CN" altLang="en-US" sz="32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05351" y="2692401"/>
            <a:ext cx="5418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5</a:t>
            </a:r>
            <a:endParaRPr lang="zh-CN" altLang="en-US" sz="3200"/>
          </a:p>
        </p:txBody>
      </p:sp>
      <p:pic>
        <p:nvPicPr>
          <p:cNvPr id="19" name="图片 18" descr="93-试一试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5067" y="3549651"/>
            <a:ext cx="3962400" cy="15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6140450" y="3745655"/>
            <a:ext cx="3302000" cy="1199807"/>
          </a:xfrm>
          <a:prstGeom prst="wedgeRoundRectCallout">
            <a:avLst>
              <a:gd name="adj1" fmla="val 60769"/>
              <a:gd name="adj2" fmla="val 673"/>
              <a:gd name="adj3" fmla="val 16667"/>
            </a:avLst>
          </a:prstGeom>
          <a:solidFill>
            <a:srgbClr val="A1C45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65"/>
              </a:lnSpc>
              <a:defRPr/>
            </a:pPr>
            <a:r>
              <a:rPr lang="zh-CN" altLang="en-US" sz="2800" spc="14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你是怎么算的？和同学交流。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8980" y="1055370"/>
            <a:ext cx="1657985" cy="64053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试一试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17" grpId="0"/>
      <p:bldP spid="18" grpId="0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2657053" y="2151593"/>
            <a:ext cx="539749" cy="1048672"/>
            <a:chOff x="4797025" y="2633185"/>
            <a:chExt cx="405045" cy="786441"/>
          </a:xfrm>
        </p:grpSpPr>
        <p:sp>
          <p:nvSpPr>
            <p:cNvPr id="3" name="TextBox 1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3155951" y="2366434"/>
            <a:ext cx="2277533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3200" b="1" spc="147" dirty="0">
                <a:latin typeface="楷体_GB2312" pitchFamily="49" charset="-122"/>
                <a:ea typeface="楷体_GB2312" pitchFamily="49" charset="-122"/>
              </a:rPr>
              <a:t>－  =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9" name="组合 14"/>
          <p:cNvGrpSpPr/>
          <p:nvPr/>
        </p:nvGrpSpPr>
        <p:grpSpPr bwMode="auto">
          <a:xfrm>
            <a:off x="3629502" y="2192868"/>
            <a:ext cx="539751" cy="1048672"/>
            <a:chOff x="4797025" y="2633185"/>
            <a:chExt cx="405045" cy="786441"/>
          </a:xfrm>
        </p:grpSpPr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grpSp>
        <p:nvGrpSpPr>
          <p:cNvPr id="13" name="组合 56"/>
          <p:cNvGrpSpPr/>
          <p:nvPr/>
        </p:nvGrpSpPr>
        <p:grpSpPr bwMode="auto">
          <a:xfrm>
            <a:off x="4345413" y="2207994"/>
            <a:ext cx="863600" cy="1048671"/>
            <a:chOff x="4875798" y="1131591"/>
            <a:chExt cx="648000" cy="786439"/>
          </a:xfrm>
        </p:grpSpPr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4875798" y="1131591"/>
              <a:ext cx="648000" cy="43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）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929798" y="1555418"/>
              <a:ext cx="54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4875798" y="1479485"/>
              <a:ext cx="648000" cy="43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 ）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1040" y="2213286"/>
            <a:ext cx="5418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1040" y="2676836"/>
            <a:ext cx="5418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9" name="流程图: 可选过程 18"/>
          <p:cNvSpPr/>
          <p:nvPr/>
        </p:nvSpPr>
        <p:spPr>
          <a:xfrm>
            <a:off x="2102485" y="3314700"/>
            <a:ext cx="7539355" cy="897884"/>
          </a:xfrm>
          <a:prstGeom prst="flowChartAlternateProcess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600"/>
              </a:lnSpc>
              <a:defRPr/>
            </a:pPr>
            <a:r>
              <a:rPr lang="en-US" altLang="zh-CN" sz="2800" spc="14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减去</a:t>
            </a:r>
            <a:r>
              <a:rPr lang="en-US" altLang="zh-CN" sz="2800" spc="14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     是</a:t>
            </a:r>
            <a:r>
              <a:rPr lang="en-US" altLang="zh-CN" sz="2800" spc="14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    ，就是      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0" name="组合 22"/>
          <p:cNvGrpSpPr/>
          <p:nvPr/>
        </p:nvGrpSpPr>
        <p:grpSpPr bwMode="auto">
          <a:xfrm>
            <a:off x="3041173" y="3261678"/>
            <a:ext cx="1376981" cy="1066800"/>
            <a:chOff x="3401870" y="774170"/>
            <a:chExt cx="1080120" cy="786142"/>
          </a:xfrm>
        </p:grpSpPr>
        <p:grpSp>
          <p:nvGrpSpPr>
            <p:cNvPr id="21" name="组合 14"/>
            <p:cNvGrpSpPr/>
            <p:nvPr/>
          </p:nvGrpSpPr>
          <p:grpSpPr bwMode="auto">
            <a:xfrm>
              <a:off x="3401870" y="774170"/>
              <a:ext cx="405045" cy="786142"/>
              <a:chOff x="4797025" y="2633185"/>
              <a:chExt cx="405045" cy="786142"/>
            </a:xfrm>
          </p:grpSpPr>
          <p:sp>
            <p:nvSpPr>
              <p:cNvPr id="23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1</a:t>
                </a:r>
                <a:endParaRPr lang="zh-CN" altLang="en-US" sz="3200" dirty="0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/>
                  <a:t>5</a:t>
                </a:r>
                <a:endParaRPr lang="zh-CN" altLang="en-US" sz="3200" dirty="0"/>
              </a:p>
            </p:txBody>
          </p:sp>
        </p:grp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/>
            </a:p>
          </p:txBody>
        </p:sp>
      </p:grpSp>
      <p:grpSp>
        <p:nvGrpSpPr>
          <p:cNvPr id="27" name="组合 14"/>
          <p:cNvGrpSpPr/>
          <p:nvPr/>
        </p:nvGrpSpPr>
        <p:grpSpPr bwMode="auto">
          <a:xfrm>
            <a:off x="5156353" y="3285885"/>
            <a:ext cx="516368" cy="1066800"/>
            <a:chOff x="4797025" y="2633185"/>
            <a:chExt cx="405045" cy="786142"/>
          </a:xfrm>
        </p:grpSpPr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838289" y="3038242"/>
              <a:ext cx="3221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5</a:t>
              </a:r>
              <a:endParaRPr lang="zh-CN" altLang="en-US" sz="3200" dirty="0"/>
            </a:p>
          </p:txBody>
        </p:sp>
      </p:grpSp>
      <p:grpSp>
        <p:nvGrpSpPr>
          <p:cNvPr id="32" name="组合 14"/>
          <p:cNvGrpSpPr/>
          <p:nvPr/>
        </p:nvGrpSpPr>
        <p:grpSpPr bwMode="auto">
          <a:xfrm>
            <a:off x="6652851" y="3298740"/>
            <a:ext cx="516368" cy="1066800"/>
            <a:chOff x="4797025" y="2633185"/>
            <a:chExt cx="405045" cy="786142"/>
          </a:xfrm>
        </p:grpSpPr>
        <p:sp>
          <p:nvSpPr>
            <p:cNvPr id="33" name="TextBox 3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838289" y="3038242"/>
              <a:ext cx="3221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5</a:t>
              </a:r>
              <a:endParaRPr lang="zh-CN" altLang="en-US" sz="3200" dirty="0"/>
            </a:p>
          </p:txBody>
        </p:sp>
      </p:grpSp>
      <p:grpSp>
        <p:nvGrpSpPr>
          <p:cNvPr id="36" name="组合 22"/>
          <p:cNvGrpSpPr/>
          <p:nvPr/>
        </p:nvGrpSpPr>
        <p:grpSpPr bwMode="auto">
          <a:xfrm>
            <a:off x="8264304" y="3314674"/>
            <a:ext cx="1376981" cy="1066800"/>
            <a:chOff x="3401870" y="774170"/>
            <a:chExt cx="1080120" cy="786142"/>
          </a:xfrm>
        </p:grpSpPr>
        <p:grpSp>
          <p:nvGrpSpPr>
            <p:cNvPr id="37" name="组合 14"/>
            <p:cNvGrpSpPr/>
            <p:nvPr/>
          </p:nvGrpSpPr>
          <p:grpSpPr bwMode="auto">
            <a:xfrm>
              <a:off x="3401870" y="774170"/>
              <a:ext cx="405045" cy="786142"/>
              <a:chOff x="4797025" y="2633185"/>
              <a:chExt cx="405045" cy="786142"/>
            </a:xfrm>
          </p:grpSpPr>
          <p:sp>
            <p:nvSpPr>
              <p:cNvPr id="39" name="TextBox 3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838289" y="3038242"/>
                <a:ext cx="322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3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38" name="TextBox 30"/>
            <p:cNvSpPr txBox="1">
              <a:spLocks noChangeArrowheads="1"/>
            </p:cNvSpPr>
            <p:nvPr/>
          </p:nvSpPr>
          <p:spPr bwMode="auto">
            <a:xfrm>
              <a:off x="4076945" y="774170"/>
              <a:ext cx="405045" cy="43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1770440" y="2073518"/>
          <a:ext cx="3952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公式" r:id="rId3" imgW="139700" imgH="393700" progId="Equation.3">
                  <p:embed/>
                </p:oleObj>
              </mc:Choice>
              <mc:Fallback>
                <p:oleObj name="公式" r:id="rId3" imgW="139700" imgH="3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440" y="2073518"/>
                        <a:ext cx="395287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165410" y="2291005"/>
            <a:ext cx="719137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</p:txBody>
      </p:sp>
      <p:graphicFrame>
        <p:nvGraphicFramePr>
          <p:cNvPr id="4" name="Object 30"/>
          <p:cNvGraphicFramePr>
            <a:graphicFrameLocks noChangeAspect="1"/>
          </p:cNvGraphicFramePr>
          <p:nvPr/>
        </p:nvGraphicFramePr>
        <p:xfrm>
          <a:off x="2634040" y="2073518"/>
          <a:ext cx="4318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公式" r:id="rId5" imgW="152400" imgH="393700" progId="Equation.3">
                  <p:embed/>
                </p:oleObj>
              </mc:Choice>
              <mc:Fallback>
                <p:oleObj name="公式" r:id="rId5" imgW="152400" imgH="3937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040" y="2073518"/>
                        <a:ext cx="4318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94402" y="2362443"/>
            <a:ext cx="792162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</a:p>
        </p:txBody>
      </p:sp>
      <p:graphicFrame>
        <p:nvGraphicFramePr>
          <p:cNvPr id="6" name="Object 32"/>
          <p:cNvGraphicFramePr>
            <a:graphicFrameLocks noChangeAspect="1"/>
          </p:cNvGraphicFramePr>
          <p:nvPr/>
        </p:nvGraphicFramePr>
        <p:xfrm>
          <a:off x="3696077" y="2073359"/>
          <a:ext cx="431800" cy="108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公式" r:id="rId7" imgW="152400" imgH="393700" progId="Equation.3">
                  <p:embed/>
                </p:oleObj>
              </mc:Choice>
              <mc:Fallback>
                <p:oleObj name="公式" r:id="rId7" imgW="1524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077" y="2073359"/>
                        <a:ext cx="431800" cy="1081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14"/>
          <p:cNvGrpSpPr/>
          <p:nvPr/>
        </p:nvGrpSpPr>
        <p:grpSpPr bwMode="auto">
          <a:xfrm>
            <a:off x="6583979" y="2195260"/>
            <a:ext cx="539749" cy="1048672"/>
            <a:chOff x="4797025" y="2633185"/>
            <a:chExt cx="405045" cy="786441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7123517" y="2349776"/>
            <a:ext cx="2277533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3200" b="1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   =</a:t>
            </a:r>
          </a:p>
        </p:txBody>
      </p:sp>
      <p:grpSp>
        <p:nvGrpSpPr>
          <p:cNvPr id="12" name="组合 14"/>
          <p:cNvGrpSpPr/>
          <p:nvPr/>
        </p:nvGrpSpPr>
        <p:grpSpPr bwMode="auto">
          <a:xfrm>
            <a:off x="7613578" y="2210500"/>
            <a:ext cx="539751" cy="1048672"/>
            <a:chOff x="4797025" y="2633185"/>
            <a:chExt cx="405045" cy="786441"/>
          </a:xfrm>
        </p:grpSpPr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8500516" y="2195358"/>
            <a:ext cx="5418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8500516" y="2658908"/>
            <a:ext cx="5418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16119" y="3648684"/>
            <a:ext cx="69597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你能总结一下同分母分数的计算方法吗？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70440" y="4377713"/>
            <a:ext cx="819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同分母分数的计算方法：</a:t>
            </a:r>
            <a:r>
              <a:rPr lang="zh-CN" altLang="en-US" sz="2800" dirty="0">
                <a:solidFill>
                  <a:srgbClr val="FF0000"/>
                </a:solidFill>
              </a:rPr>
              <a:t>分母不变，分子相加减。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8611235" y="2747645"/>
            <a:ext cx="3536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/>
      <p:bldP spid="16" grpId="0"/>
      <p:bldP spid="16" grpId="1"/>
      <p:bldP spid="17" grpId="0"/>
      <p:bldP spid="17" grpId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4-1-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3701" y="1689101"/>
            <a:ext cx="2561167" cy="108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94-1-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0500" y="1689100"/>
            <a:ext cx="2660651" cy="10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94-1-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8607" y="3709883"/>
            <a:ext cx="2965449" cy="126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1"/>
          <p:cNvGrpSpPr/>
          <p:nvPr/>
        </p:nvGrpSpPr>
        <p:grpSpPr bwMode="auto">
          <a:xfrm>
            <a:off x="1714500" y="2660654"/>
            <a:ext cx="1924051" cy="1048673"/>
            <a:chOff x="1061610" y="1996210"/>
            <a:chExt cx="1442780" cy="786441"/>
          </a:xfrm>
        </p:grpSpPr>
        <p:grpSp>
          <p:nvGrpSpPr>
            <p:cNvPr id="6197" name="组合 14"/>
            <p:cNvGrpSpPr/>
            <p:nvPr/>
          </p:nvGrpSpPr>
          <p:grpSpPr bwMode="auto">
            <a:xfrm>
              <a:off x="1061610" y="1996210"/>
              <a:ext cx="405045" cy="786441"/>
              <a:chOff x="4797025" y="2633185"/>
              <a:chExt cx="405045" cy="786441"/>
            </a:xfrm>
          </p:grpSpPr>
          <p:sp>
            <p:nvSpPr>
              <p:cNvPr id="6203" name="TextBox 18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4838293" y="3037965"/>
                <a:ext cx="3222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05" name="TextBox 20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grpSp>
          <p:nvGrpSpPr>
            <p:cNvPr id="6198" name="组合 14"/>
            <p:cNvGrpSpPr/>
            <p:nvPr/>
          </p:nvGrpSpPr>
          <p:grpSpPr bwMode="auto">
            <a:xfrm>
              <a:off x="1736685" y="1996210"/>
              <a:ext cx="405045" cy="786441"/>
              <a:chOff x="4797025" y="2633185"/>
              <a:chExt cx="405045" cy="786441"/>
            </a:xfrm>
          </p:grpSpPr>
          <p:sp>
            <p:nvSpPr>
              <p:cNvPr id="6200" name="TextBox 15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4837785" y="3037965"/>
                <a:ext cx="3237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02" name="TextBox 17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</p:grp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1423495" y="2112088"/>
              <a:ext cx="1080895" cy="5103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   =</a:t>
              </a:r>
            </a:p>
          </p:txBody>
        </p:sp>
      </p:grpSp>
      <p:grpSp>
        <p:nvGrpSpPr>
          <p:cNvPr id="10" name="组合 37"/>
          <p:cNvGrpSpPr/>
          <p:nvPr/>
        </p:nvGrpSpPr>
        <p:grpSpPr bwMode="auto">
          <a:xfrm>
            <a:off x="6618818" y="4897970"/>
            <a:ext cx="1856316" cy="1048673"/>
            <a:chOff x="1019225" y="3564480"/>
            <a:chExt cx="1392535" cy="786441"/>
          </a:xfrm>
        </p:grpSpPr>
        <p:grpSp>
          <p:nvGrpSpPr>
            <p:cNvPr id="6188" name="组合 14"/>
            <p:cNvGrpSpPr/>
            <p:nvPr/>
          </p:nvGrpSpPr>
          <p:grpSpPr bwMode="auto">
            <a:xfrm>
              <a:off x="1019225" y="3564480"/>
              <a:ext cx="405045" cy="786441"/>
              <a:chOff x="4797025" y="2633185"/>
              <a:chExt cx="405045" cy="786441"/>
            </a:xfrm>
          </p:grpSpPr>
          <p:sp>
            <p:nvSpPr>
              <p:cNvPr id="6194" name="TextBox 23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7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4838309" y="3037965"/>
                <a:ext cx="32233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6" name="TextBox 25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</a:p>
            </p:txBody>
          </p:sp>
        </p:grpSp>
        <p:grpSp>
          <p:nvGrpSpPr>
            <p:cNvPr id="6189" name="组合 14"/>
            <p:cNvGrpSpPr/>
            <p:nvPr/>
          </p:nvGrpSpPr>
          <p:grpSpPr bwMode="auto">
            <a:xfrm>
              <a:off x="1627625" y="3564480"/>
              <a:ext cx="405045" cy="786441"/>
              <a:chOff x="4797025" y="2633185"/>
              <a:chExt cx="405045" cy="786441"/>
            </a:xfrm>
          </p:grpSpPr>
          <p:sp>
            <p:nvSpPr>
              <p:cNvPr id="6191" name="TextBox 27"/>
              <p:cNvSpPr txBox="1">
                <a:spLocks noChangeArrowheads="1"/>
              </p:cNvSpPr>
              <p:nvPr/>
            </p:nvSpPr>
            <p:spPr bwMode="auto">
              <a:xfrm>
                <a:off x="4797025" y="2633185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4838051" y="3037965"/>
                <a:ext cx="3223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3" name="TextBox 29"/>
              <p:cNvSpPr txBox="1">
                <a:spLocks noChangeArrowheads="1"/>
              </p:cNvSpPr>
              <p:nvPr/>
            </p:nvSpPr>
            <p:spPr bwMode="auto">
              <a:xfrm>
                <a:off x="4797025" y="2981080"/>
                <a:ext cx="405045" cy="438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2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</a:p>
            </p:txBody>
          </p:sp>
        </p:grpSp>
        <p:sp>
          <p:nvSpPr>
            <p:cNvPr id="31" name="文本框 10245"/>
            <p:cNvSpPr txBox="1">
              <a:spLocks noChangeArrowheads="1"/>
            </p:cNvSpPr>
            <p:nvPr/>
          </p:nvSpPr>
          <p:spPr bwMode="auto">
            <a:xfrm>
              <a:off x="1289158" y="3680359"/>
              <a:ext cx="1122602" cy="5552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5065"/>
                </a:lnSpc>
                <a:defRPr/>
              </a:pPr>
              <a:r>
                <a:rPr lang="en-US" altLang="zh-CN" sz="3200" b="1" spc="147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－   =</a:t>
              </a:r>
            </a:p>
          </p:txBody>
        </p:sp>
      </p:grpSp>
      <p:sp>
        <p:nvSpPr>
          <p:cNvPr id="40" name="文本框 10245"/>
          <p:cNvSpPr txBox="1">
            <a:spLocks noChangeArrowheads="1"/>
          </p:cNvSpPr>
          <p:nvPr/>
        </p:nvSpPr>
        <p:spPr bwMode="auto">
          <a:xfrm>
            <a:off x="6335185" y="2829985"/>
            <a:ext cx="3808940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3200" b="1" spc="14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）</a:t>
            </a:r>
            <a:r>
              <a:rPr lang="en-US" altLang="zh-CN" sz="3200" b="1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en-US" altLang="zh-CN" sz="3200" b="1" spc="14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）</a:t>
            </a:r>
            <a:r>
              <a:rPr lang="en-US" altLang="zh-CN" sz="3200" b="1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4" name="组合 22"/>
          <p:cNvGrpSpPr/>
          <p:nvPr/>
        </p:nvGrpSpPr>
        <p:grpSpPr bwMode="auto">
          <a:xfrm>
            <a:off x="3494618" y="2667000"/>
            <a:ext cx="539749" cy="1048672"/>
            <a:chOff x="4797025" y="2633185"/>
            <a:chExt cx="405045" cy="786441"/>
          </a:xfrm>
        </p:grpSpPr>
        <p:sp>
          <p:nvSpPr>
            <p:cNvPr id="6185" name="TextBox 4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7" name="TextBox 4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grpSp>
        <p:nvGrpSpPr>
          <p:cNvPr id="15" name="组合 22"/>
          <p:cNvGrpSpPr/>
          <p:nvPr/>
        </p:nvGrpSpPr>
        <p:grpSpPr bwMode="auto">
          <a:xfrm>
            <a:off x="6743701" y="2667000"/>
            <a:ext cx="539751" cy="1048672"/>
            <a:chOff x="4797025" y="2633185"/>
            <a:chExt cx="405045" cy="786441"/>
          </a:xfrm>
        </p:grpSpPr>
        <p:sp>
          <p:nvSpPr>
            <p:cNvPr id="6182" name="TextBox 4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4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4" name="TextBox 4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6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合 22"/>
          <p:cNvGrpSpPr/>
          <p:nvPr/>
        </p:nvGrpSpPr>
        <p:grpSpPr bwMode="auto">
          <a:xfrm>
            <a:off x="8315749" y="2698895"/>
            <a:ext cx="539749" cy="1048672"/>
            <a:chOff x="4797025" y="2633185"/>
            <a:chExt cx="405045" cy="786441"/>
          </a:xfrm>
        </p:grpSpPr>
        <p:sp>
          <p:nvSpPr>
            <p:cNvPr id="6179" name="TextBox 50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1" name="TextBox 5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</p:grpSp>
      <p:grpSp>
        <p:nvGrpSpPr>
          <p:cNvPr id="18" name="组合 22"/>
          <p:cNvGrpSpPr/>
          <p:nvPr/>
        </p:nvGrpSpPr>
        <p:grpSpPr bwMode="auto">
          <a:xfrm>
            <a:off x="8316384" y="4929718"/>
            <a:ext cx="539749" cy="1048672"/>
            <a:chOff x="4797025" y="2633185"/>
            <a:chExt cx="405045" cy="786441"/>
          </a:xfrm>
        </p:grpSpPr>
        <p:sp>
          <p:nvSpPr>
            <p:cNvPr id="6176" name="TextBox 54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1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838324" y="3037965"/>
              <a:ext cx="322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8" name="TextBox 56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</a:rPr>
                <a:t>6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组合 22"/>
          <p:cNvGrpSpPr/>
          <p:nvPr/>
        </p:nvGrpSpPr>
        <p:grpSpPr bwMode="auto">
          <a:xfrm>
            <a:off x="9588712" y="2631099"/>
            <a:ext cx="539751" cy="1048672"/>
            <a:chOff x="4797025" y="2633185"/>
            <a:chExt cx="405045" cy="786441"/>
          </a:xfrm>
        </p:grpSpPr>
        <p:sp>
          <p:nvSpPr>
            <p:cNvPr id="6173" name="TextBox 58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5" name="TextBox 60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</a:p>
          </p:txBody>
        </p:sp>
      </p:grpSp>
      <p:pic>
        <p:nvPicPr>
          <p:cNvPr id="63" name="图片 62" descr="94-1-3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0812" y="3839211"/>
            <a:ext cx="2736849" cy="10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文本框 10245"/>
          <p:cNvSpPr txBox="1">
            <a:spLocks noChangeArrowheads="1"/>
          </p:cNvSpPr>
          <p:nvPr/>
        </p:nvSpPr>
        <p:spPr bwMode="auto">
          <a:xfrm>
            <a:off x="1236134" y="4929718"/>
            <a:ext cx="4123805" cy="740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5065"/>
              </a:lnSpc>
              <a:defRPr/>
            </a:pPr>
            <a:r>
              <a:rPr lang="en-US" altLang="zh-CN" sz="3200" b="1" spc="14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）</a:t>
            </a:r>
            <a:r>
              <a:rPr lang="en-US" altLang="zh-CN" sz="3200" b="1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</a:t>
            </a:r>
            <a:r>
              <a:rPr lang="en-US" altLang="zh-CN" sz="3200" b="1" spc="14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  ）</a:t>
            </a:r>
            <a:r>
              <a:rPr lang="en-US" altLang="zh-CN" sz="3200" b="1" spc="147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1" name="组合 22"/>
          <p:cNvGrpSpPr/>
          <p:nvPr/>
        </p:nvGrpSpPr>
        <p:grpSpPr bwMode="auto">
          <a:xfrm>
            <a:off x="1660526" y="4777318"/>
            <a:ext cx="539751" cy="1048672"/>
            <a:chOff x="4797025" y="2633185"/>
            <a:chExt cx="405045" cy="786441"/>
          </a:xfrm>
        </p:grpSpPr>
        <p:sp>
          <p:nvSpPr>
            <p:cNvPr id="6170" name="TextBox 62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2" name="TextBox 64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grpSp>
        <p:nvGrpSpPr>
          <p:cNvPr id="22" name="组合 22"/>
          <p:cNvGrpSpPr/>
          <p:nvPr/>
        </p:nvGrpSpPr>
        <p:grpSpPr bwMode="auto">
          <a:xfrm>
            <a:off x="3344757" y="4823038"/>
            <a:ext cx="541867" cy="1048672"/>
            <a:chOff x="4797025" y="2633185"/>
            <a:chExt cx="405045" cy="786441"/>
          </a:xfrm>
        </p:grpSpPr>
        <p:sp>
          <p:nvSpPr>
            <p:cNvPr id="6167" name="TextBox 66"/>
            <p:cNvSpPr txBox="1">
              <a:spLocks noChangeArrowheads="1"/>
            </p:cNvSpPr>
            <p:nvPr/>
          </p:nvSpPr>
          <p:spPr bwMode="auto">
            <a:xfrm>
              <a:off x="4797025" y="2633185"/>
              <a:ext cx="405045" cy="437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4838162" y="3037965"/>
              <a:ext cx="3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9" name="TextBox 68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684667" y="4823250"/>
            <a:ext cx="567269" cy="1078305"/>
            <a:chOff x="4797025" y="2610962"/>
            <a:chExt cx="425695" cy="808664"/>
          </a:xfrm>
        </p:grpSpPr>
        <p:sp>
          <p:nvSpPr>
            <p:cNvPr id="6164" name="TextBox 70"/>
            <p:cNvSpPr txBox="1">
              <a:spLocks noChangeArrowheads="1"/>
            </p:cNvSpPr>
            <p:nvPr/>
          </p:nvSpPr>
          <p:spPr bwMode="auto">
            <a:xfrm>
              <a:off x="4817675" y="2610962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dirty="0"/>
                <a:t>3</a:t>
              </a:r>
              <a:endParaRPr lang="zh-CN" altLang="en-US" sz="3200" dirty="0"/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4838324" y="3037965"/>
              <a:ext cx="322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6" name="TextBox 72"/>
            <p:cNvSpPr txBox="1">
              <a:spLocks noChangeArrowheads="1"/>
            </p:cNvSpPr>
            <p:nvPr/>
          </p:nvSpPr>
          <p:spPr bwMode="auto">
            <a:xfrm>
              <a:off x="4797025" y="2981080"/>
              <a:ext cx="405045" cy="43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/>
                <a:t>5</a:t>
              </a:r>
              <a:endParaRPr lang="zh-CN" altLang="en-US" sz="3200"/>
            </a:p>
          </p:txBody>
        </p:sp>
      </p:grpSp>
      <p:sp>
        <p:nvSpPr>
          <p:cNvPr id="3" name="任意多边形 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宽屏</PresentationFormat>
  <Paragraphs>214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Calibri</vt:lpstr>
      <vt:lpstr>黑体</vt:lpstr>
      <vt:lpstr>楷体</vt:lpstr>
      <vt:lpstr>Arial</vt:lpstr>
      <vt:lpstr>楷体_GB2312</vt:lpstr>
      <vt:lpstr>宋体</vt:lpstr>
      <vt:lpstr>微软雅黑</vt:lpstr>
      <vt:lpstr>WWW.2PPT.COM
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CF819C76BE3A446B97177B2FE1C6D895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